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13" r:id="rId2"/>
    <p:sldId id="335" r:id="rId3"/>
    <p:sldId id="336" r:id="rId4"/>
    <p:sldId id="337" r:id="rId5"/>
    <p:sldId id="338" r:id="rId6"/>
    <p:sldId id="339" r:id="rId7"/>
    <p:sldId id="340" r:id="rId8"/>
    <p:sldId id="341" r:id="rId9"/>
    <p:sldId id="342" r:id="rId10"/>
    <p:sldId id="343" r:id="rId11"/>
    <p:sldId id="344" r:id="rId12"/>
    <p:sldId id="345" r:id="rId13"/>
    <p:sldId id="346" r:id="rId14"/>
    <p:sldId id="347" r:id="rId15"/>
    <p:sldId id="348" r:id="rId16"/>
    <p:sldId id="349" r:id="rId17"/>
    <p:sldId id="350" r:id="rId18"/>
    <p:sldId id="351" r:id="rId19"/>
    <p:sldId id="352" r:id="rId20"/>
    <p:sldId id="334" r:id="rId21"/>
    <p:sldId id="328" r:id="rId22"/>
    <p:sldId id="329" r:id="rId23"/>
    <p:sldId id="330" r:id="rId24"/>
    <p:sldId id="332" r:id="rId25"/>
    <p:sldId id="333" r:id="rId26"/>
    <p:sldId id="260" r:id="rId27"/>
    <p:sldId id="294" r:id="rId28"/>
    <p:sldId id="299" r:id="rId29"/>
    <p:sldId id="304" r:id="rId30"/>
    <p:sldId id="301" r:id="rId31"/>
    <p:sldId id="297" r:id="rId32"/>
    <p:sldId id="302" r:id="rId33"/>
    <p:sldId id="303" r:id="rId34"/>
    <p:sldId id="305" r:id="rId35"/>
    <p:sldId id="296" r:id="rId36"/>
    <p:sldId id="309" r:id="rId37"/>
    <p:sldId id="311" r:id="rId38"/>
    <p:sldId id="353" r:id="rId39"/>
    <p:sldId id="310" r:id="rId40"/>
    <p:sldId id="33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56" userDrawn="1">
          <p15:clr>
            <a:srgbClr val="A4A3A4"/>
          </p15:clr>
        </p15:guide>
        <p15:guide id="2" pos="438" userDrawn="1">
          <p15:clr>
            <a:srgbClr val="A4A3A4"/>
          </p15:clr>
        </p15:guide>
        <p15:guide id="3" pos="3840" userDrawn="1">
          <p15:clr>
            <a:srgbClr val="A4A3A4"/>
          </p15:clr>
        </p15:guide>
        <p15:guide id="4" pos="7242" userDrawn="1">
          <p15:clr>
            <a:srgbClr val="A4A3A4"/>
          </p15:clr>
        </p15:guide>
        <p15:guide id="5" orient="horz" pos="1752" userDrawn="1">
          <p15:clr>
            <a:srgbClr val="A4A3A4"/>
          </p15:clr>
        </p15:guide>
        <p15:guide id="6" orient="horz" pos="3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96A3"/>
    <a:srgbClr val="E6B875"/>
    <a:srgbClr val="A29266"/>
    <a:srgbClr val="6F4D39"/>
    <a:srgbClr val="CB7D40"/>
    <a:srgbClr val="6F8683"/>
    <a:srgbClr val="7D755D"/>
    <a:srgbClr val="A5A5A5"/>
    <a:srgbClr val="CABB8F"/>
    <a:srgbClr val="D7DB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4660"/>
  </p:normalViewPr>
  <p:slideViewPr>
    <p:cSldViewPr snapToGrid="0">
      <p:cViewPr>
        <p:scale>
          <a:sx n="75" d="100"/>
          <a:sy n="75" d="100"/>
        </p:scale>
        <p:origin x="600" y="36"/>
      </p:cViewPr>
      <p:guideLst>
        <p:guide orient="horz" pos="4156"/>
        <p:guide pos="438"/>
        <p:guide pos="3840"/>
        <p:guide pos="7242"/>
        <p:guide orient="horz" pos="1752"/>
        <p:guide orient="horz" pos="30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D40C3-5343-42A2-B3A2-C1A719B72164}" type="datetimeFigureOut">
              <a:rPr lang="zh-CN" altLang="en-US" smtClean="0"/>
              <a:t>2019/7/23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106F6-B681-49F5-9246-1FCF63B022CD}" type="slidenum">
              <a:rPr lang="zh-CN" altLang="en-US" smtClean="0"/>
              <a:t>‹#›</a:t>
            </a:fld>
            <a:endParaRPr lang="zh-CN" altLang="en-US"/>
          </a:p>
        </p:txBody>
      </p:sp>
    </p:spTree>
    <p:extLst>
      <p:ext uri="{BB962C8B-B14F-4D97-AF65-F5344CB8AC3E}">
        <p14:creationId xmlns:p14="http://schemas.microsoft.com/office/powerpoint/2010/main" val="1919339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86106F6-B681-49F5-9246-1FCF63B022CD}" type="slidenum">
              <a:rPr lang="zh-CN" altLang="en-US" smtClean="0"/>
              <a:t>23</a:t>
            </a:fld>
            <a:endParaRPr lang="zh-CN" altLang="en-US"/>
          </a:p>
        </p:txBody>
      </p:sp>
    </p:spTree>
    <p:extLst>
      <p:ext uri="{BB962C8B-B14F-4D97-AF65-F5344CB8AC3E}">
        <p14:creationId xmlns:p14="http://schemas.microsoft.com/office/powerpoint/2010/main" val="4562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12165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57474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77322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68883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705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
        <p:nvSpPr>
          <p:cNvPr id="9" name="矩形 8"/>
          <p:cNvSpPr/>
          <p:nvPr userDrawn="1"/>
        </p:nvSpPr>
        <p:spPr>
          <a:xfrm>
            <a:off x="8325228" y="7508836"/>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2114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57946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409692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84988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269310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2019/7/23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95121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DFDFD"/>
            </a:gs>
            <a:gs pos="100000">
              <a:schemeClr val="bg1">
                <a:lumMod val="95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085FD-9353-4447-AAD8-430C140DCD65}" type="datetimeFigureOut">
              <a:rPr lang="zh-CN" altLang="en-US" smtClean="0"/>
              <a:t>2019/7/23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FC908-8B1D-4711-8EB1-141F4F0378CF}" type="slidenum">
              <a:rPr lang="zh-CN" altLang="en-US" smtClean="0"/>
              <a:t>‹#›</a:t>
            </a:fld>
            <a:endParaRPr lang="zh-CN" altLang="en-US"/>
          </a:p>
        </p:txBody>
      </p:sp>
    </p:spTree>
    <p:extLst>
      <p:ext uri="{BB962C8B-B14F-4D97-AF65-F5344CB8AC3E}">
        <p14:creationId xmlns:p14="http://schemas.microsoft.com/office/powerpoint/2010/main" val="3498741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79616" y="913758"/>
            <a:ext cx="3119085" cy="2006486"/>
            <a:chOff x="1968283" y="808132"/>
            <a:chExt cx="3119085" cy="2006486"/>
          </a:xfrm>
        </p:grpSpPr>
        <p:sp>
          <p:nvSpPr>
            <p:cNvPr id="44" name="矩形 43"/>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968283" y="808132"/>
              <a:ext cx="1499223" cy="1348030"/>
              <a:chOff x="2525103" y="467671"/>
              <a:chExt cx="2203995" cy="1981727"/>
            </a:xfrm>
          </p:grpSpPr>
          <p:grpSp>
            <p:nvGrpSpPr>
              <p:cNvPr id="27" name="组合 26"/>
              <p:cNvGrpSpPr/>
              <p:nvPr/>
            </p:nvGrpSpPr>
            <p:grpSpPr>
              <a:xfrm>
                <a:off x="2525103" y="467671"/>
                <a:ext cx="730654" cy="730654"/>
                <a:chOff x="2544981" y="467671"/>
                <a:chExt cx="730654" cy="730654"/>
              </a:xfrm>
            </p:grpSpPr>
            <p:sp>
              <p:nvSpPr>
                <p:cNvPr id="25" name="任意多边形 2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18900000">
                <a:off x="2920247" y="618994"/>
                <a:ext cx="730654" cy="730654"/>
                <a:chOff x="2544981" y="467671"/>
                <a:chExt cx="730654" cy="730654"/>
              </a:xfrm>
            </p:grpSpPr>
            <p:sp>
              <p:nvSpPr>
                <p:cNvPr id="29" name="任意多边形 2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13500000">
                <a:off x="3457473" y="1149242"/>
                <a:ext cx="730654" cy="730654"/>
                <a:chOff x="2544981" y="467671"/>
                <a:chExt cx="730654" cy="730654"/>
              </a:xfrm>
            </p:grpSpPr>
            <p:sp>
              <p:nvSpPr>
                <p:cNvPr id="32" name="任意多边形 31"/>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2700000">
                <a:off x="3458171" y="1172778"/>
                <a:ext cx="730654" cy="730654"/>
                <a:chOff x="2544981" y="467671"/>
                <a:chExt cx="730654" cy="730654"/>
              </a:xfrm>
            </p:grpSpPr>
            <p:sp>
              <p:nvSpPr>
                <p:cNvPr id="35" name="任意多边形 3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2700000">
                <a:off x="3992510" y="624829"/>
                <a:ext cx="730654" cy="730654"/>
                <a:chOff x="2544981" y="467671"/>
                <a:chExt cx="730654" cy="730654"/>
              </a:xfrm>
            </p:grpSpPr>
            <p:sp>
              <p:nvSpPr>
                <p:cNvPr id="38" name="任意多边形 37"/>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100000">
                <a:off x="3984389" y="1704690"/>
                <a:ext cx="744709" cy="744708"/>
                <a:chOff x="2544981" y="453616"/>
                <a:chExt cx="744709" cy="744708"/>
              </a:xfrm>
            </p:grpSpPr>
            <p:sp>
              <p:nvSpPr>
                <p:cNvPr id="41" name="任意多边形 40"/>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 name="组合 19"/>
          <p:cNvGrpSpPr/>
          <p:nvPr/>
        </p:nvGrpSpPr>
        <p:grpSpPr>
          <a:xfrm>
            <a:off x="1244159" y="2701583"/>
            <a:ext cx="3327841" cy="3002757"/>
            <a:chOff x="896918" y="1509391"/>
            <a:chExt cx="4502551" cy="4062714"/>
          </a:xfrm>
          <a:effectLst>
            <a:outerShdw blurRad="50800" dist="38100" dir="2700000" algn="tl" rotWithShape="0">
              <a:prstClr val="black">
                <a:alpha val="40000"/>
              </a:prstClr>
            </a:outerShdw>
          </a:effectLst>
        </p:grpSpPr>
        <p:sp>
          <p:nvSpPr>
            <p:cNvPr id="4" name="矩形 3"/>
            <p:cNvSpPr/>
            <p:nvPr/>
          </p:nvSpPr>
          <p:spPr>
            <a:xfrm>
              <a:off x="896918" y="150939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65961" y="150939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235004" y="150939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04047" y="150939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6918" y="2562687"/>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65961" y="2562687"/>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5004" y="2562687"/>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04047" y="2562687"/>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6918" y="3615983"/>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65961" y="3615983"/>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35004" y="3615983"/>
              <a:ext cx="995422" cy="902826"/>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04047" y="3615983"/>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96918" y="4669279"/>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65961" y="4669279"/>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35004" y="4669279"/>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04047" y="4669279"/>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字方塊 1"/>
          <p:cNvSpPr txBox="1"/>
          <p:nvPr/>
        </p:nvSpPr>
        <p:spPr>
          <a:xfrm>
            <a:off x="5426286" y="3480075"/>
            <a:ext cx="5570756" cy="523220"/>
          </a:xfrm>
          <a:prstGeom prst="rect">
            <a:avLst/>
          </a:prstGeom>
          <a:noFill/>
        </p:spPr>
        <p:txBody>
          <a:bodyPr wrap="none" rtlCol="0">
            <a:spAutoFit/>
          </a:bodyPr>
          <a:lstStyle/>
          <a:p>
            <a:r>
              <a:rPr lang="zh-TW" altLang="en-US" sz="2800" dirty="0">
                <a:latin typeface="標楷體" panose="03000509000000000000" pitchFamily="65" charset="-120"/>
                <a:ea typeface="標楷體" panose="03000509000000000000" pitchFamily="65" charset="-120"/>
              </a:rPr>
              <a:t>盧永騰、陳逸瑄、陳昱瑋、林弈呈</a:t>
            </a:r>
          </a:p>
        </p:txBody>
      </p:sp>
      <p:sp>
        <p:nvSpPr>
          <p:cNvPr id="3" name="文字方塊 2"/>
          <p:cNvSpPr txBox="1"/>
          <p:nvPr/>
        </p:nvSpPr>
        <p:spPr>
          <a:xfrm>
            <a:off x="7499158" y="4003295"/>
            <a:ext cx="1107996" cy="461665"/>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第五組</a:t>
            </a:r>
            <a:endParaRPr lang="zh-TW" altLang="en-US" sz="2400" dirty="0">
              <a:latin typeface="標楷體" panose="03000509000000000000" pitchFamily="65" charset="-120"/>
              <a:ea typeface="標楷體" panose="03000509000000000000" pitchFamily="65" charset="-120"/>
            </a:endParaRPr>
          </a:p>
        </p:txBody>
      </p:sp>
      <p:sp>
        <p:nvSpPr>
          <p:cNvPr id="22" name="文字方塊 21"/>
          <p:cNvSpPr txBox="1"/>
          <p:nvPr/>
        </p:nvSpPr>
        <p:spPr>
          <a:xfrm>
            <a:off x="4642417" y="1993341"/>
            <a:ext cx="7138494" cy="1323439"/>
          </a:xfrm>
          <a:prstGeom prst="rect">
            <a:avLst/>
          </a:prstGeom>
          <a:noFill/>
        </p:spPr>
        <p:txBody>
          <a:bodyPr wrap="none" rtlCol="0">
            <a:spAutoFit/>
          </a:bodyPr>
          <a:lstStyle/>
          <a:p>
            <a:pPr algn="ctr"/>
            <a:r>
              <a:rPr lang="en-US" altLang="zh-TW" sz="4000" b="1" dirty="0" smtClean="0"/>
              <a:t>Actor Network</a:t>
            </a:r>
            <a:r>
              <a:rPr lang="zh-TW" altLang="en-US" sz="4000" b="1" dirty="0" smtClean="0"/>
              <a:t> </a:t>
            </a:r>
            <a:r>
              <a:rPr lang="en-US" altLang="zh-TW" sz="4000" b="1" dirty="0" smtClean="0"/>
              <a:t>Analysis of IMDb </a:t>
            </a:r>
          </a:p>
          <a:p>
            <a:pPr algn="ctr"/>
            <a:r>
              <a:rPr lang="en-US" altLang="zh-TW" sz="4000" b="1" dirty="0" smtClean="0"/>
              <a:t>after Millennium </a:t>
            </a:r>
            <a:endParaRPr lang="zh-TW" altLang="en-US" sz="4000" b="1" dirty="0"/>
          </a:p>
        </p:txBody>
      </p:sp>
    </p:spTree>
    <p:extLst>
      <p:ext uri="{BB962C8B-B14F-4D97-AF65-F5344CB8AC3E}">
        <p14:creationId xmlns:p14="http://schemas.microsoft.com/office/powerpoint/2010/main" val="2450455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 name="矩形 9"/>
          <p:cNvSpPr/>
          <p:nvPr/>
        </p:nvSpPr>
        <p:spPr>
          <a:xfrm>
            <a:off x="766763" y="171231"/>
            <a:ext cx="9329395" cy="707886"/>
          </a:xfrm>
          <a:prstGeom prst="rect">
            <a:avLst/>
          </a:prstGeom>
        </p:spPr>
        <p:txBody>
          <a:bodyPr wrap="square">
            <a:spAutoFit/>
          </a:bodyPr>
          <a:lstStyle/>
          <a:p>
            <a:r>
              <a:rPr lang="en-US" altLang="zh-TW" sz="4000" dirty="0"/>
              <a:t>Distribution w.r.t. Ranks and Degrees</a:t>
            </a:r>
            <a:endParaRPr lang="zh-TW" altLang="en-US" sz="4000" dirty="0"/>
          </a:p>
        </p:txBody>
      </p:sp>
      <p:sp>
        <p:nvSpPr>
          <p:cNvPr id="40" name="文字方塊 39"/>
          <p:cNvSpPr txBox="1"/>
          <p:nvPr/>
        </p:nvSpPr>
        <p:spPr>
          <a:xfrm>
            <a:off x="1286205" y="1490466"/>
            <a:ext cx="5959907" cy="461665"/>
          </a:xfrm>
          <a:prstGeom prst="rect">
            <a:avLst/>
          </a:prstGeom>
          <a:noFill/>
        </p:spPr>
        <p:txBody>
          <a:bodyPr wrap="square" rtlCol="0">
            <a:spAutoFit/>
          </a:bodyPr>
          <a:lstStyle/>
          <a:p>
            <a:r>
              <a:rPr lang="en-US" altLang="zh-TW" sz="2400" dirty="0" smtClean="0"/>
              <a:t>Does our data fit the power law distribution</a:t>
            </a:r>
            <a:r>
              <a:rPr lang="zh-TW" altLang="en-US" sz="2400" dirty="0" smtClean="0"/>
              <a:t>？</a:t>
            </a:r>
            <a:endParaRPr lang="zh-TW" altLang="en-US" sz="2400" dirty="0"/>
          </a:p>
        </p:txBody>
      </p:sp>
      <p:pic>
        <p:nvPicPr>
          <p:cNvPr id="41"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779" y="2373568"/>
            <a:ext cx="4979534" cy="3378970"/>
          </a:xfrm>
        </p:spPr>
      </p:pic>
      <p:pic>
        <p:nvPicPr>
          <p:cNvPr id="42" name="圖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605" y="2161949"/>
            <a:ext cx="4994195" cy="3745646"/>
          </a:xfrm>
          <a:prstGeom prst="rect">
            <a:avLst/>
          </a:prstGeom>
        </p:spPr>
      </p:pic>
      <mc:AlternateContent xmlns:mc="http://schemas.openxmlformats.org/markup-compatibility/2006" xmlns:a14="http://schemas.microsoft.com/office/drawing/2010/main">
        <mc:Choice Requires="a14">
          <p:sp>
            <p:nvSpPr>
              <p:cNvPr id="44" name="文字方塊 43"/>
              <p:cNvSpPr txBox="1"/>
              <p:nvPr/>
            </p:nvSpPr>
            <p:spPr>
              <a:xfrm>
                <a:off x="8242725" y="1590084"/>
                <a:ext cx="1227953" cy="3113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𝑦</m:t>
                      </m:r>
                      <m:r>
                        <a:rPr lang="en-US" altLang="zh-TW" sz="2000" i="1" smtClean="0">
                          <a:latin typeface="Cambria Math" panose="02040503050406030204" pitchFamily="18" charset="0"/>
                        </a:rPr>
                        <m:t>=</m:t>
                      </m:r>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𝑥</m:t>
                          </m:r>
                        </m:e>
                        <m:sup>
                          <m:r>
                            <a:rPr lang="en-US" altLang="zh-TW" sz="2000" b="0" i="1" smtClean="0">
                              <a:latin typeface="Cambria Math" panose="02040503050406030204" pitchFamily="18" charset="0"/>
                            </a:rPr>
                            <m:t>−</m:t>
                          </m:r>
                          <m:r>
                            <a:rPr lang="en-US" altLang="zh-TW" sz="2000" i="1" smtClean="0">
                              <a:latin typeface="Cambria Math" panose="02040503050406030204" pitchFamily="18" charset="0"/>
                            </a:rPr>
                            <m:t>2</m:t>
                          </m:r>
                          <m:r>
                            <a:rPr lang="en-US" altLang="zh-TW" sz="2000" b="0" i="1" smtClean="0">
                              <a:latin typeface="Cambria Math" panose="02040503050406030204" pitchFamily="18" charset="0"/>
                            </a:rPr>
                            <m:t>.5</m:t>
                          </m:r>
                        </m:sup>
                      </m:sSup>
                    </m:oMath>
                  </m:oMathPara>
                </a14:m>
                <a:endParaRPr lang="zh-TW" altLang="en-US" sz="20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8242725" y="1590084"/>
                <a:ext cx="1227953" cy="311304"/>
              </a:xfrm>
              <a:prstGeom prst="rect">
                <a:avLst/>
              </a:prstGeom>
              <a:blipFill rotWithShape="0">
                <a:blip r:embed="rId4"/>
                <a:stretch>
                  <a:fillRect t="-1961" b="-2549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64383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7" name="组合 26"/>
            <p:cNvGrpSpPr/>
            <p:nvPr/>
          </p:nvGrpSpPr>
          <p:grpSpPr>
            <a:xfrm flipV="1">
              <a:off x="2218037" y="6272597"/>
              <a:ext cx="1341734" cy="213582"/>
              <a:chOff x="2218037" y="5369771"/>
              <a:chExt cx="5671594" cy="902826"/>
            </a:xfrm>
          </p:grpSpPr>
          <p:sp>
            <p:nvSpPr>
              <p:cNvPr id="34" name="矩形 3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矩形 3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矩形 3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3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8" name="组合 27"/>
            <p:cNvGrpSpPr/>
            <p:nvPr/>
          </p:nvGrpSpPr>
          <p:grpSpPr>
            <a:xfrm flipV="1">
              <a:off x="3610482" y="6272597"/>
              <a:ext cx="1341734" cy="213582"/>
              <a:chOff x="2218037" y="5369771"/>
              <a:chExt cx="5671594" cy="902826"/>
            </a:xfrm>
          </p:grpSpPr>
          <p:sp>
            <p:nvSpPr>
              <p:cNvPr id="29" name="矩形 2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矩形 3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0" name="矩形 9"/>
          <p:cNvSpPr/>
          <p:nvPr/>
        </p:nvSpPr>
        <p:spPr>
          <a:xfrm>
            <a:off x="766763" y="171231"/>
            <a:ext cx="9329395" cy="707886"/>
          </a:xfrm>
          <a:prstGeom prst="rect">
            <a:avLst/>
          </a:prstGeom>
        </p:spPr>
        <p:txBody>
          <a:bodyPr wrap="square">
            <a:spAutoFit/>
          </a:bodyPr>
          <a:lstStyle/>
          <a:p>
            <a:r>
              <a:rPr lang="en-US" altLang="zh-TW" sz="4000" dirty="0">
                <a:solidFill>
                  <a:prstClr val="black"/>
                </a:solidFill>
              </a:rPr>
              <a:t>Distribution w.r.t. Ranks and Degrees</a:t>
            </a:r>
            <a:endParaRPr lang="zh-TW" altLang="en-US" sz="4000" dirty="0">
              <a:solidFill>
                <a:prstClr val="black"/>
              </a:solidFill>
            </a:endParaRPr>
          </a:p>
        </p:txBody>
      </p:sp>
      <p:sp>
        <p:nvSpPr>
          <p:cNvPr id="40" name="文字方塊 39"/>
          <p:cNvSpPr txBox="1"/>
          <p:nvPr/>
        </p:nvSpPr>
        <p:spPr>
          <a:xfrm>
            <a:off x="1286205" y="1490466"/>
            <a:ext cx="5959907" cy="461665"/>
          </a:xfrm>
          <a:prstGeom prst="rect">
            <a:avLst/>
          </a:prstGeom>
          <a:noFill/>
        </p:spPr>
        <p:txBody>
          <a:bodyPr wrap="square" rtlCol="0">
            <a:spAutoFit/>
          </a:bodyPr>
          <a:lstStyle/>
          <a:p>
            <a:r>
              <a:rPr lang="en-US" altLang="zh-TW" sz="2400" dirty="0" smtClean="0">
                <a:solidFill>
                  <a:prstClr val="black"/>
                </a:solidFill>
              </a:rPr>
              <a:t>Does our data fit the power law distribution</a:t>
            </a:r>
            <a:r>
              <a:rPr lang="zh-TW" altLang="en-US" sz="2400" dirty="0" smtClean="0">
                <a:solidFill>
                  <a:prstClr val="black"/>
                </a:solidFill>
              </a:rPr>
              <a:t>？</a:t>
            </a:r>
            <a:endParaRPr lang="zh-TW" altLang="en-US" sz="2400" dirty="0">
              <a:solidFill>
                <a:prstClr val="black"/>
              </a:solidFill>
            </a:endParaRPr>
          </a:p>
        </p:txBody>
      </p:sp>
      <p:pic>
        <p:nvPicPr>
          <p:cNvPr id="41"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481" y="2377795"/>
            <a:ext cx="4979534" cy="3378970"/>
          </a:xfrm>
        </p:spPr>
      </p:pic>
      <mc:AlternateContent xmlns:mc="http://schemas.openxmlformats.org/markup-compatibility/2006" xmlns:a14="http://schemas.microsoft.com/office/drawing/2010/main">
        <mc:Choice Requires="a14">
          <p:sp>
            <p:nvSpPr>
              <p:cNvPr id="44" name="文字方塊 43"/>
              <p:cNvSpPr txBox="1"/>
              <p:nvPr/>
            </p:nvSpPr>
            <p:spPr>
              <a:xfrm>
                <a:off x="8170570" y="1672054"/>
                <a:ext cx="1227953" cy="3113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prstClr val="black"/>
                          </a:solidFill>
                          <a:latin typeface="Cambria Math" panose="02040503050406030204" pitchFamily="18" charset="0"/>
                        </a:rPr>
                        <m:t>𝑦</m:t>
                      </m:r>
                      <m:r>
                        <a:rPr lang="en-US" altLang="zh-TW" sz="2000" i="1" smtClean="0">
                          <a:solidFill>
                            <a:prstClr val="black"/>
                          </a:solidFill>
                          <a:latin typeface="Cambria Math" panose="02040503050406030204" pitchFamily="18" charset="0"/>
                        </a:rPr>
                        <m:t>=</m:t>
                      </m:r>
                      <m:sSup>
                        <m:sSupPr>
                          <m:ctrlPr>
                            <a:rPr lang="en-US" altLang="zh-TW" sz="2000" i="1" smtClean="0">
                              <a:solidFill>
                                <a:prstClr val="black"/>
                              </a:solidFill>
                              <a:latin typeface="Cambria Math" panose="02040503050406030204" pitchFamily="18" charset="0"/>
                            </a:rPr>
                          </m:ctrlPr>
                        </m:sSupPr>
                        <m:e>
                          <m:r>
                            <a:rPr lang="en-US" altLang="zh-TW" sz="2000" i="1" smtClean="0">
                              <a:solidFill>
                                <a:prstClr val="black"/>
                              </a:solidFill>
                              <a:latin typeface="Cambria Math" panose="02040503050406030204" pitchFamily="18" charset="0"/>
                            </a:rPr>
                            <m:t>𝑥</m:t>
                          </m:r>
                        </m:e>
                        <m:sup>
                          <m:r>
                            <a:rPr lang="en-US" altLang="zh-TW" sz="2000" i="1" smtClean="0">
                              <a:solidFill>
                                <a:prstClr val="black"/>
                              </a:solidFill>
                              <a:latin typeface="Cambria Math" panose="02040503050406030204" pitchFamily="18" charset="0"/>
                            </a:rPr>
                            <m:t>−2.5</m:t>
                          </m:r>
                        </m:sup>
                      </m:sSup>
                    </m:oMath>
                  </m:oMathPara>
                </a14:m>
                <a:endParaRPr lang="zh-TW" altLang="en-US" sz="2000" dirty="0">
                  <a:solidFill>
                    <a:prstClr val="black"/>
                  </a:solidFill>
                </a:endParaRPr>
              </a:p>
            </p:txBody>
          </p:sp>
        </mc:Choice>
        <mc:Fallback xmlns="">
          <p:sp>
            <p:nvSpPr>
              <p:cNvPr id="44" name="文字方塊 43"/>
              <p:cNvSpPr txBox="1">
                <a:spLocks noRot="1" noChangeAspect="1" noMove="1" noResize="1" noEditPoints="1" noAdjustHandles="1" noChangeArrowheads="1" noChangeShapeType="1" noTextEdit="1"/>
              </p:cNvSpPr>
              <p:nvPr/>
            </p:nvSpPr>
            <p:spPr>
              <a:xfrm>
                <a:off x="8170570" y="1672054"/>
                <a:ext cx="1227953" cy="311304"/>
              </a:xfrm>
              <a:prstGeom prst="rect">
                <a:avLst/>
              </a:prstGeom>
              <a:blipFill rotWithShape="0">
                <a:blip r:embed="rId3"/>
                <a:stretch>
                  <a:fillRect b="-25490"/>
                </a:stretch>
              </a:blipFill>
            </p:spPr>
            <p:txBody>
              <a:bodyPr/>
              <a:lstStyle/>
              <a:p>
                <a:r>
                  <a:rPr lang="zh-TW" altLang="en-US">
                    <a:noFill/>
                  </a:rPr>
                  <a:t> </a:t>
                </a:r>
              </a:p>
            </p:txBody>
          </p:sp>
        </mc:Fallback>
      </mc:AlternateContent>
      <p:pic>
        <p:nvPicPr>
          <p:cNvPr id="2" name="圖片 1"/>
          <p:cNvPicPr>
            <a:picLocks noChangeAspect="1"/>
          </p:cNvPicPr>
          <p:nvPr/>
        </p:nvPicPr>
        <p:blipFill>
          <a:blip r:embed="rId4"/>
          <a:stretch>
            <a:fillRect/>
          </a:stretch>
        </p:blipFill>
        <p:spPr>
          <a:xfrm>
            <a:off x="6413856" y="2261579"/>
            <a:ext cx="5001108" cy="3747600"/>
          </a:xfrm>
          <a:prstGeom prst="rect">
            <a:avLst/>
          </a:prstGeom>
        </p:spPr>
      </p:pic>
    </p:spTree>
    <p:extLst>
      <p:ext uri="{BB962C8B-B14F-4D97-AF65-F5344CB8AC3E}">
        <p14:creationId xmlns:p14="http://schemas.microsoft.com/office/powerpoint/2010/main" val="2690017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矩形 32"/>
          <p:cNvSpPr/>
          <p:nvPr/>
        </p:nvSpPr>
        <p:spPr>
          <a:xfrm>
            <a:off x="766763" y="171231"/>
            <a:ext cx="8707225" cy="707886"/>
          </a:xfrm>
          <a:prstGeom prst="rect">
            <a:avLst/>
          </a:prstGeom>
        </p:spPr>
        <p:txBody>
          <a:bodyPr wrap="square">
            <a:spAutoFit/>
          </a:bodyPr>
          <a:lstStyle/>
          <a:p>
            <a:r>
              <a:rPr lang="en-US" altLang="zh-TW" sz="4000" dirty="0"/>
              <a:t>Distribution w.r.t. Ranks and Degrees</a:t>
            </a:r>
            <a:endParaRPr lang="zh-TW" altLang="en-US" sz="4000" dirty="0"/>
          </a:p>
        </p:txBody>
      </p:sp>
      <p:pic>
        <p:nvPicPr>
          <p:cNvPr id="36"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910" y="2321236"/>
            <a:ext cx="4827100" cy="3378970"/>
          </a:xfrm>
        </p:spPr>
      </p:pic>
      <p:pic>
        <p:nvPicPr>
          <p:cNvPr id="37" name="圖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075" y="2150866"/>
            <a:ext cx="5132896" cy="3444661"/>
          </a:xfrm>
          <a:prstGeom prst="rect">
            <a:avLst/>
          </a:prstGeom>
        </p:spPr>
      </p:pic>
      <p:sp>
        <p:nvSpPr>
          <p:cNvPr id="39" name="文字方塊 38"/>
          <p:cNvSpPr txBox="1"/>
          <p:nvPr/>
        </p:nvSpPr>
        <p:spPr>
          <a:xfrm>
            <a:off x="920972" y="5882013"/>
            <a:ext cx="8748075" cy="461665"/>
          </a:xfrm>
          <a:prstGeom prst="rect">
            <a:avLst/>
          </a:prstGeom>
          <a:noFill/>
        </p:spPr>
        <p:txBody>
          <a:bodyPr wrap="square" rtlCol="0">
            <a:spAutoFit/>
          </a:bodyPr>
          <a:lstStyle/>
          <a:p>
            <a:r>
              <a:rPr lang="en-US" altLang="zh-TW" sz="2400" dirty="0" smtClean="0"/>
              <a:t>It’s direct to see there’s some difference between the two graphs </a:t>
            </a:r>
            <a:endParaRPr lang="zh-TW" altLang="en-US" sz="2400" dirty="0"/>
          </a:p>
        </p:txBody>
      </p:sp>
      <p:sp>
        <p:nvSpPr>
          <p:cNvPr id="40" name="文字方塊 39"/>
          <p:cNvSpPr txBox="1"/>
          <p:nvPr/>
        </p:nvSpPr>
        <p:spPr>
          <a:xfrm>
            <a:off x="857930" y="1598355"/>
            <a:ext cx="5590880" cy="461665"/>
          </a:xfrm>
          <a:prstGeom prst="rect">
            <a:avLst/>
          </a:prstGeom>
          <a:noFill/>
        </p:spPr>
        <p:txBody>
          <a:bodyPr wrap="square" rtlCol="0">
            <a:spAutoFit/>
          </a:bodyPr>
          <a:lstStyle/>
          <a:p>
            <a:r>
              <a:rPr lang="en-US" altLang="zh-TW" sz="2400" dirty="0" smtClean="0"/>
              <a:t>Taking log on the values of degree and rank</a:t>
            </a:r>
            <a:endParaRPr lang="zh-TW" altLang="en-US" sz="2400" dirty="0"/>
          </a:p>
        </p:txBody>
      </p:sp>
      <p:sp>
        <p:nvSpPr>
          <p:cNvPr id="41" name="文字方塊 40"/>
          <p:cNvSpPr txBox="1"/>
          <p:nvPr/>
        </p:nvSpPr>
        <p:spPr>
          <a:xfrm>
            <a:off x="7418895" y="1920777"/>
            <a:ext cx="2479249" cy="369332"/>
          </a:xfrm>
          <a:prstGeom prst="rect">
            <a:avLst/>
          </a:prstGeom>
          <a:noFill/>
        </p:spPr>
        <p:txBody>
          <a:bodyPr wrap="square" rtlCol="0">
            <a:spAutoFit/>
          </a:bodyPr>
          <a:lstStyle/>
          <a:p>
            <a:r>
              <a:rPr lang="en-US" altLang="zh-TW" dirty="0" smtClean="0"/>
              <a:t>log y = -2.5 log x</a:t>
            </a:r>
            <a:endParaRPr lang="zh-TW" altLang="en-US" dirty="0"/>
          </a:p>
        </p:txBody>
      </p:sp>
    </p:spTree>
    <p:extLst>
      <p:ext uri="{BB962C8B-B14F-4D97-AF65-F5344CB8AC3E}">
        <p14:creationId xmlns:p14="http://schemas.microsoft.com/office/powerpoint/2010/main" val="138836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4"/>
          <p:cNvSpPr txBox="1"/>
          <p:nvPr/>
        </p:nvSpPr>
        <p:spPr>
          <a:xfrm>
            <a:off x="6321185" y="1489928"/>
            <a:ext cx="5304487" cy="830997"/>
          </a:xfrm>
          <a:prstGeom prst="rect">
            <a:avLst/>
          </a:prstGeom>
          <a:noFill/>
        </p:spPr>
        <p:txBody>
          <a:bodyPr wrap="square" rtlCol="0">
            <a:spAutoFit/>
          </a:bodyPr>
          <a:lstStyle/>
          <a:p>
            <a:r>
              <a:rPr lang="en-US" sz="2400" dirty="0">
                <a:gradFill>
                  <a:gsLst>
                    <a:gs pos="0">
                      <a:srgbClr val="FFFFFF"/>
                    </a:gs>
                    <a:gs pos="100000">
                      <a:srgbClr val="FFFFFF"/>
                    </a:gs>
                  </a:gsLst>
                  <a:lin ang="5400000" scaled="0"/>
                </a:gradFill>
                <a:ea typeface="Segoe UI" pitchFamily="34" charset="0"/>
                <a:cs typeface="Segoe UI" pitchFamily="34" charset="0"/>
              </a:rPr>
              <a:t>Corporate BI (Centralized, Managed) </a:t>
            </a:r>
          </a:p>
          <a:p>
            <a:endParaRPr lang="en-US" sz="2400" dirty="0">
              <a:solidFill>
                <a:srgbClr val="FFFFFF"/>
              </a:solidFill>
              <a:cs typeface="Segoe UI" panose="020B0502040204020203" pitchFamily="34" charset="0"/>
            </a:endParaRPr>
          </a:p>
        </p:txBody>
      </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3" name="標題 1"/>
          <p:cNvSpPr>
            <a:spLocks noGrp="1"/>
          </p:cNvSpPr>
          <p:nvPr>
            <p:ph type="title"/>
          </p:nvPr>
        </p:nvSpPr>
        <p:spPr>
          <a:xfrm>
            <a:off x="766763" y="162999"/>
            <a:ext cx="10515600" cy="860360"/>
          </a:xfrm>
        </p:spPr>
        <p:txBody>
          <a:bodyPr>
            <a:normAutofit/>
          </a:bodyPr>
          <a:lstStyle/>
          <a:p>
            <a:r>
              <a:rPr lang="en-US" altLang="zh-TW" sz="4000" dirty="0">
                <a:latin typeface="+mn-lt"/>
                <a:ea typeface="+mn-ea"/>
                <a:cs typeface="+mn-cs"/>
              </a:rPr>
              <a:t>Linear Regression</a:t>
            </a:r>
          </a:p>
        </p:txBody>
      </p:sp>
      <p:pic>
        <p:nvPicPr>
          <p:cNvPr id="4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8671" y="2045092"/>
            <a:ext cx="4903317" cy="3378970"/>
          </a:xfrm>
        </p:spPr>
      </p:pic>
      <p:sp>
        <p:nvSpPr>
          <p:cNvPr id="45" name="文字方塊 44"/>
          <p:cNvSpPr txBox="1"/>
          <p:nvPr/>
        </p:nvSpPr>
        <p:spPr>
          <a:xfrm>
            <a:off x="1230552" y="1614407"/>
            <a:ext cx="8012784" cy="461665"/>
          </a:xfrm>
          <a:prstGeom prst="rect">
            <a:avLst/>
          </a:prstGeom>
          <a:noFill/>
        </p:spPr>
        <p:txBody>
          <a:bodyPr wrap="square" rtlCol="0">
            <a:spAutoFit/>
          </a:bodyPr>
          <a:lstStyle/>
          <a:p>
            <a:r>
              <a:rPr lang="en-US" altLang="zh-TW" sz="2400" dirty="0" smtClean="0"/>
              <a:t>To what extent is the fitness of linear regression can be?</a:t>
            </a:r>
            <a:endParaRPr lang="zh-TW" altLang="en-US" sz="2400" dirty="0"/>
          </a:p>
        </p:txBody>
      </p:sp>
      <p:sp>
        <p:nvSpPr>
          <p:cNvPr id="46" name="文字方塊 45"/>
          <p:cNvSpPr txBox="1"/>
          <p:nvPr/>
        </p:nvSpPr>
        <p:spPr>
          <a:xfrm>
            <a:off x="1286205" y="5668915"/>
            <a:ext cx="5401559" cy="461665"/>
          </a:xfrm>
          <a:prstGeom prst="rect">
            <a:avLst/>
          </a:prstGeom>
          <a:noFill/>
        </p:spPr>
        <p:txBody>
          <a:bodyPr wrap="square" rtlCol="0">
            <a:spAutoFit/>
          </a:bodyPr>
          <a:lstStyle/>
          <a:p>
            <a:r>
              <a:rPr lang="en-US" altLang="zh-TW" sz="2400" dirty="0" smtClean="0"/>
              <a:t>The R squared value is 0.94026</a:t>
            </a:r>
            <a:endParaRPr kumimoji="0" lang="zh-TW" altLang="zh-TW"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8863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 name="组合 4"/>
            <p:cNvGrpSpPr/>
            <p:nvPr/>
          </p:nvGrpSpPr>
          <p:grpSpPr>
            <a:xfrm flipV="1">
              <a:off x="2218037" y="6272597"/>
              <a:ext cx="1341734" cy="213582"/>
              <a:chOff x="2218037" y="5369771"/>
              <a:chExt cx="5671594" cy="902826"/>
            </a:xfrm>
          </p:grpSpPr>
          <p:sp>
            <p:nvSpPr>
              <p:cNvPr id="12" name="矩形 1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V="1">
              <a:off x="3610482" y="6272597"/>
              <a:ext cx="1341734" cy="213582"/>
              <a:chOff x="2218037" y="5369771"/>
              <a:chExt cx="5671594" cy="902826"/>
            </a:xfrm>
          </p:grpSpPr>
          <p:sp>
            <p:nvSpPr>
              <p:cNvPr id="7" name="矩形 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標題 1"/>
          <p:cNvSpPr>
            <a:spLocks noGrp="1"/>
          </p:cNvSpPr>
          <p:nvPr>
            <p:ph type="title"/>
          </p:nvPr>
        </p:nvSpPr>
        <p:spPr>
          <a:xfrm>
            <a:off x="766763" y="0"/>
            <a:ext cx="10515600" cy="1150070"/>
          </a:xfrm>
        </p:spPr>
        <p:txBody>
          <a:bodyPr>
            <a:normAutofit/>
          </a:bodyPr>
          <a:lstStyle/>
          <a:p>
            <a:r>
              <a:rPr lang="en-US" altLang="zh-TW" sz="4000" dirty="0">
                <a:latin typeface="+mn-lt"/>
                <a:ea typeface="+mn-ea"/>
                <a:cs typeface="+mn-cs"/>
              </a:rPr>
              <a:t>Quadratic Regression</a:t>
            </a:r>
            <a:endParaRPr lang="zh-TW" altLang="en-US" sz="4000" dirty="0">
              <a:latin typeface="+mn-lt"/>
              <a:ea typeface="+mn-ea"/>
              <a:cs typeface="+mn-cs"/>
            </a:endParaRPr>
          </a:p>
        </p:txBody>
      </p:sp>
      <p:pic>
        <p:nvPicPr>
          <p:cNvPr id="19"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2450" y="2235591"/>
            <a:ext cx="4827100" cy="3531405"/>
          </a:xfrm>
        </p:spPr>
      </p:pic>
      <p:sp>
        <p:nvSpPr>
          <p:cNvPr id="2" name="文字方塊 1"/>
          <p:cNvSpPr txBox="1"/>
          <p:nvPr/>
        </p:nvSpPr>
        <p:spPr>
          <a:xfrm>
            <a:off x="1359272" y="1461998"/>
            <a:ext cx="4646355" cy="461665"/>
          </a:xfrm>
          <a:prstGeom prst="rect">
            <a:avLst/>
          </a:prstGeom>
          <a:noFill/>
        </p:spPr>
        <p:txBody>
          <a:bodyPr wrap="square" rtlCol="0">
            <a:spAutoFit/>
          </a:bodyPr>
          <a:lstStyle/>
          <a:p>
            <a:r>
              <a:rPr lang="en-US" altLang="zh-TW" sz="2400" dirty="0" smtClean="0"/>
              <a:t>Why consider quadratic regression?</a:t>
            </a:r>
            <a:endParaRPr lang="zh-TW" altLang="en-US" sz="2400" dirty="0"/>
          </a:p>
        </p:txBody>
      </p:sp>
    </p:spTree>
    <p:extLst>
      <p:ext uri="{BB962C8B-B14F-4D97-AF65-F5344CB8AC3E}">
        <p14:creationId xmlns:p14="http://schemas.microsoft.com/office/powerpoint/2010/main" val="1581620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8" name="组合 27"/>
            <p:cNvGrpSpPr/>
            <p:nvPr/>
          </p:nvGrpSpPr>
          <p:grpSpPr>
            <a:xfrm flipV="1">
              <a:off x="2218037" y="6272597"/>
              <a:ext cx="1341734" cy="213582"/>
              <a:chOff x="2218037" y="5369771"/>
              <a:chExt cx="5671594" cy="902826"/>
            </a:xfrm>
          </p:grpSpPr>
          <p:sp>
            <p:nvSpPr>
              <p:cNvPr id="35" name="矩形 34"/>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flipV="1">
              <a:off x="3610482" y="6272597"/>
              <a:ext cx="1341734" cy="213582"/>
              <a:chOff x="2218037" y="5369771"/>
              <a:chExt cx="5671594" cy="902826"/>
            </a:xfrm>
          </p:grpSpPr>
          <p:sp>
            <p:nvSpPr>
              <p:cNvPr id="30" name="矩形 29"/>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標題 1"/>
          <p:cNvSpPr>
            <a:spLocks noGrp="1"/>
          </p:cNvSpPr>
          <p:nvPr>
            <p:ph type="title"/>
          </p:nvPr>
        </p:nvSpPr>
        <p:spPr>
          <a:xfrm>
            <a:off x="766763" y="145914"/>
            <a:ext cx="10515600" cy="1004155"/>
          </a:xfrm>
        </p:spPr>
        <p:txBody>
          <a:bodyPr>
            <a:normAutofit/>
          </a:bodyPr>
          <a:lstStyle/>
          <a:p>
            <a:r>
              <a:rPr lang="en-US" altLang="zh-TW" sz="4000" dirty="0">
                <a:latin typeface="+mn-lt"/>
                <a:ea typeface="+mn-ea"/>
                <a:cs typeface="+mn-cs"/>
              </a:rPr>
              <a:t>Inference of the curve of Quadratic regression </a:t>
            </a:r>
            <a:endParaRPr lang="zh-TW" altLang="en-US" sz="4000" dirty="0">
              <a:latin typeface="+mn-lt"/>
              <a:ea typeface="+mn-ea"/>
              <a:cs typeface="+mn-cs"/>
            </a:endParaRPr>
          </a:p>
        </p:txBody>
      </p:sp>
      <mc:AlternateContent xmlns:mc="http://schemas.openxmlformats.org/markup-compatibility/2006" xmlns:a14="http://schemas.microsoft.com/office/drawing/2010/main">
        <mc:Choice Requires="a14">
          <p:sp>
            <p:nvSpPr>
              <p:cNvPr id="42" name="內容版面配置區 2"/>
              <p:cNvSpPr>
                <a:spLocks noGrp="1"/>
              </p:cNvSpPr>
              <p:nvPr>
                <p:ph idx="1"/>
              </p:nvPr>
            </p:nvSpPr>
            <p:spPr>
              <a:xfrm>
                <a:off x="838200" y="1825625"/>
                <a:ext cx="10515600" cy="4351338"/>
              </a:xfrm>
            </p:spPr>
            <p:txBody>
              <a:bodyPr/>
              <a:lstStyle/>
              <a:p>
                <a:r>
                  <a:rPr lang="en-US" altLang="zh-TW" dirty="0" smtClean="0"/>
                  <a:t>y</a:t>
                </a:r>
                <a:r>
                  <a:rPr lang="en-US" altLang="zh-TW" baseline="-25000" dirty="0" smtClean="0"/>
                  <a:t>1 </a:t>
                </a:r>
                <a14:m>
                  <m:oMath xmlns:m="http://schemas.openxmlformats.org/officeDocument/2006/math">
                    <m:r>
                      <a:rPr lang="en-US" altLang="zh-TW" i="1" smtClean="0">
                        <a:latin typeface="Cambria Math" panose="02040503050406030204" pitchFamily="18" charset="0"/>
                      </a:rPr>
                      <m:t>=</m:t>
                    </m:r>
                    <m:r>
                      <a:rPr lang="en-US" altLang="zh-TW" b="0" i="1" smtClean="0">
                        <a:latin typeface="Cambria Math" panose="02040503050406030204" pitchFamily="18" charset="0"/>
                      </a:rPr>
                      <m:t>𝑚</m:t>
                    </m:r>
                    <m:sSup>
                      <m:sSupPr>
                        <m:ctrlPr>
                          <a:rPr lang="en-US" altLang="zh-TW" i="1" smtClean="0">
                            <a:latin typeface="Cambria Math" panose="02040503050406030204" pitchFamily="18" charset="0"/>
                          </a:rPr>
                        </m:ctrlPr>
                      </m:sSupPr>
                      <m:e>
                        <m:r>
                          <m:rPr>
                            <m:nor/>
                          </m:rPr>
                          <a:rPr lang="en-US" altLang="zh-TW" b="0" i="0" smtClean="0">
                            <a:latin typeface="Cambria Math" panose="02040503050406030204" pitchFamily="18" charset="0"/>
                          </a:rPr>
                          <m:t> </m:t>
                        </m:r>
                        <m:r>
                          <m:rPr>
                            <m:nor/>
                          </m:rPr>
                          <a:rPr lang="en-US" altLang="zh-TW" dirty="0"/>
                          <m:t>x</m:t>
                        </m:r>
                        <m:r>
                          <m:rPr>
                            <m:nor/>
                          </m:rPr>
                          <a:rPr lang="en-US" altLang="zh-TW" baseline="-25000" dirty="0"/>
                          <m:t>1</m:t>
                        </m:r>
                      </m:e>
                      <m:sup>
                        <m:r>
                          <a:rPr lang="en-US" altLang="zh-TW" b="0" i="1" smtClean="0">
                            <a:latin typeface="Cambria Math" panose="02040503050406030204" pitchFamily="18" charset="0"/>
                          </a:rPr>
                          <m:t>𝑘</m:t>
                        </m:r>
                      </m:sup>
                    </m:sSup>
                    <m:r>
                      <a:rPr lang="en-US" altLang="zh-TW" b="0" i="1" smtClean="0">
                        <a:latin typeface="Cambria Math" panose="02040503050406030204" pitchFamily="18" charset="0"/>
                      </a:rPr>
                      <m:t>, </m:t>
                    </m:r>
                    <m:r>
                      <a:rPr lang="en-US" altLang="zh-TW" b="0" i="1" smtClean="0">
                        <a:latin typeface="Cambria Math" panose="02040503050406030204" pitchFamily="18" charset="0"/>
                      </a:rPr>
                      <m:t>𝑤h𝑒𝑟𝑒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𝑘</m:t>
                    </m:r>
                    <m:r>
                      <a:rPr lang="en-US" altLang="zh-TW" b="0" i="1" smtClean="0">
                        <a:latin typeface="Cambria Math" panose="02040503050406030204" pitchFamily="18" charset="0"/>
                      </a:rPr>
                      <m:t>&lt;0, </m:t>
                    </m:r>
                    <m:r>
                      <a:rPr lang="en-US" altLang="zh-TW" b="0" i="1" smtClean="0">
                        <a:latin typeface="Cambria Math" panose="02040503050406030204" pitchFamily="18" charset="0"/>
                      </a:rPr>
                      <m:t>𝑚𝑜𝑠𝑡𝑙𝑦</m:t>
                    </m:r>
                    <m:r>
                      <a:rPr lang="en-US" altLang="zh-TW" b="0" i="1" smtClean="0">
                        <a:latin typeface="Cambria Math" panose="02040503050406030204" pitchFamily="18" charset="0"/>
                      </a:rPr>
                      <m:t> −2&lt;</m:t>
                    </m:r>
                    <m:r>
                      <a:rPr lang="en-US" altLang="zh-TW" b="0" i="1" smtClean="0">
                        <a:latin typeface="Cambria Math" panose="02040503050406030204" pitchFamily="18" charset="0"/>
                      </a:rPr>
                      <m:t>𝑘</m:t>
                    </m:r>
                    <m:r>
                      <a:rPr lang="en-US" altLang="zh-TW" b="0" i="1" smtClean="0">
                        <a:latin typeface="Cambria Math" panose="02040503050406030204" pitchFamily="18" charset="0"/>
                      </a:rPr>
                      <m:t>&lt;−3</m:t>
                    </m:r>
                  </m:oMath>
                </a14:m>
                <a:endParaRPr lang="en-US" altLang="zh-TW" b="0" dirty="0" smtClean="0"/>
              </a:p>
              <a:p>
                <a:r>
                  <a:rPr lang="en-US" altLang="zh-TW" dirty="0" smtClean="0"/>
                  <a:t>log </a:t>
                </a:r>
                <a:r>
                  <a:rPr lang="en-US" altLang="zh-TW" dirty="0"/>
                  <a:t>y</a:t>
                </a:r>
                <a:r>
                  <a:rPr lang="en-US" altLang="zh-TW" baseline="-25000" dirty="0"/>
                  <a:t>1</a:t>
                </a:r>
                <a:r>
                  <a:rPr lang="en-US" altLang="zh-TW" dirty="0" smtClean="0"/>
                  <a:t> = log m + k log x</a:t>
                </a:r>
                <a:r>
                  <a:rPr lang="en-US" altLang="zh-TW" baseline="-25000" dirty="0" smtClean="0"/>
                  <a:t>1</a:t>
                </a:r>
                <a:endParaRPr lang="en-US" altLang="zh-TW" dirty="0" smtClean="0"/>
              </a:p>
              <a:p>
                <a:endParaRPr lang="en-US" altLang="zh-TW" b="0" dirty="0"/>
              </a:p>
              <a:p>
                <a:r>
                  <a:rPr lang="en-US" altLang="zh-TW" dirty="0" smtClean="0"/>
                  <a:t>log y</a:t>
                </a:r>
                <a:r>
                  <a:rPr lang="en-US" altLang="zh-TW" baseline="-25000" dirty="0" smtClean="0"/>
                  <a:t>2</a:t>
                </a:r>
                <a:r>
                  <a:rPr lang="en-US" altLang="zh-TW" dirty="0" smtClean="0"/>
                  <a:t> = log a + b log x</a:t>
                </a:r>
                <a:r>
                  <a:rPr lang="en-US" altLang="zh-TW" baseline="-25000" dirty="0" smtClean="0"/>
                  <a:t>2</a:t>
                </a:r>
                <a:r>
                  <a:rPr lang="en-US" altLang="zh-TW" dirty="0" smtClean="0"/>
                  <a:t> + </a:t>
                </a:r>
                <a:r>
                  <a:rPr lang="en-US" altLang="zh-TW" b="1" dirty="0" smtClean="0"/>
                  <a:t>c </a:t>
                </a:r>
                <a14:m>
                  <m:oMath xmlns:m="http://schemas.openxmlformats.org/officeDocument/2006/math">
                    <m:sSup>
                      <m:sSupPr>
                        <m:ctrlPr>
                          <a:rPr lang="en-US" altLang="zh-TW" b="1" i="1" smtClean="0">
                            <a:latin typeface="Cambria Math" panose="02040503050406030204" pitchFamily="18" charset="0"/>
                          </a:rPr>
                        </m:ctrlPr>
                      </m:sSupPr>
                      <m:e>
                        <m:r>
                          <m:rPr>
                            <m:nor/>
                          </m:rPr>
                          <a:rPr lang="en-US" altLang="zh-TW" b="1" dirty="0" smtClean="0"/>
                          <m:t>(</m:t>
                        </m:r>
                        <m:r>
                          <m:rPr>
                            <m:nor/>
                          </m:rPr>
                          <a:rPr lang="en-US" altLang="zh-TW" b="1" dirty="0" smtClean="0"/>
                          <m:t>log</m:t>
                        </m:r>
                        <m:r>
                          <m:rPr>
                            <m:nor/>
                          </m:rPr>
                          <a:rPr lang="en-US" altLang="zh-TW" b="1" i="0" dirty="0" smtClean="0"/>
                          <m:t> </m:t>
                        </m:r>
                        <m:r>
                          <m:rPr>
                            <m:nor/>
                          </m:rPr>
                          <a:rPr lang="en-US" altLang="zh-TW" b="1" dirty="0"/>
                          <m:t>x</m:t>
                        </m:r>
                        <m:r>
                          <m:rPr>
                            <m:nor/>
                          </m:rPr>
                          <a:rPr lang="en-US" altLang="zh-TW" b="1" baseline="-25000" dirty="0"/>
                          <m:t>2</m:t>
                        </m:r>
                        <m:r>
                          <m:rPr>
                            <m:nor/>
                          </m:rPr>
                          <a:rPr lang="en-US" altLang="zh-TW" b="1" dirty="0" smtClean="0"/>
                          <m:t>)</m:t>
                        </m:r>
                      </m:e>
                      <m:sup>
                        <m:r>
                          <a:rPr lang="en-US" altLang="zh-TW" b="1" i="1" smtClean="0">
                            <a:latin typeface="Cambria Math" panose="02040503050406030204" pitchFamily="18" charset="0"/>
                          </a:rPr>
                          <m:t>𝟐</m:t>
                        </m:r>
                      </m:sup>
                    </m:sSup>
                  </m:oMath>
                </a14:m>
                <a:endParaRPr lang="en-US" altLang="zh-TW" b="1" dirty="0" smtClean="0"/>
              </a:p>
              <a:p>
                <a:r>
                  <a:rPr lang="en-US" altLang="zh-TW" dirty="0" smtClean="0"/>
                  <a:t>y</a:t>
                </a:r>
                <a:r>
                  <a:rPr lang="en-US" altLang="zh-TW" baseline="-25000" dirty="0" smtClean="0"/>
                  <a:t>2</a:t>
                </a:r>
                <a:r>
                  <a:rPr lang="en-US" altLang="zh-TW" dirty="0" smtClean="0"/>
                  <a:t> = a </a:t>
                </a:r>
                <a14:m>
                  <m:oMath xmlns:m="http://schemas.openxmlformats.org/officeDocument/2006/math">
                    <m:sSup>
                      <m:sSupPr>
                        <m:ctrlPr>
                          <a:rPr lang="en-US" altLang="zh-TW" i="1" smtClean="0">
                            <a:latin typeface="Cambria Math" panose="02040503050406030204" pitchFamily="18" charset="0"/>
                          </a:rPr>
                        </m:ctrlPr>
                      </m:sSupPr>
                      <m:e>
                        <m:r>
                          <m:rPr>
                            <m:nor/>
                          </m:rPr>
                          <a:rPr lang="en-US" altLang="zh-TW" dirty="0"/>
                          <m:t>x</m:t>
                        </m:r>
                        <m:r>
                          <m:rPr>
                            <m:nor/>
                          </m:rPr>
                          <a:rPr lang="en-US" altLang="zh-TW" baseline="-25000" dirty="0"/>
                          <m:t>2</m:t>
                        </m:r>
                      </m:e>
                      <m:sup>
                        <m:r>
                          <a:rPr lang="en-US" altLang="zh-TW" b="0" i="1" dirty="0" smtClean="0">
                            <a:latin typeface="Cambria Math" panose="02040503050406030204" pitchFamily="18" charset="0"/>
                          </a:rPr>
                          <m:t>𝑏</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𝑐</m:t>
                        </m:r>
                        <m:func>
                          <m:funcPr>
                            <m:ctrlPr>
                              <a:rPr lang="en-US" altLang="zh-TW" b="0" i="1" dirty="0" smtClean="0">
                                <a:latin typeface="Cambria Math" panose="02040503050406030204" pitchFamily="18" charset="0"/>
                              </a:rPr>
                            </m:ctrlPr>
                          </m:funcPr>
                          <m:fName>
                            <m:r>
                              <m:rPr>
                                <m:sty m:val="p"/>
                              </m:rPr>
                              <a:rPr lang="en-US" altLang="zh-TW" b="0" i="0" dirty="0" smtClean="0">
                                <a:latin typeface="Cambria Math" panose="02040503050406030204" pitchFamily="18" charset="0"/>
                              </a:rPr>
                              <m:t>log</m:t>
                            </m:r>
                          </m:fName>
                          <m:e>
                            <m:r>
                              <m:rPr>
                                <m:nor/>
                              </m:rPr>
                              <a:rPr lang="en-US" altLang="zh-TW" dirty="0"/>
                              <m:t>x</m:t>
                            </m:r>
                            <m:r>
                              <m:rPr>
                                <m:nor/>
                              </m:rPr>
                              <a:rPr lang="en-US" altLang="zh-TW" baseline="-25000" dirty="0"/>
                              <m:t>2</m:t>
                            </m:r>
                          </m:e>
                        </m:func>
                      </m:sup>
                    </m:sSup>
                  </m:oMath>
                </a14:m>
                <a:endParaRPr lang="zh-TW" altLang="en-US" dirty="0"/>
              </a:p>
            </p:txBody>
          </p:sp>
        </mc:Choice>
        <mc:Fallback xmlns="">
          <p:sp>
            <p:nvSpPr>
              <p:cNvPr id="42" name="內容版面配置區 2"/>
              <p:cNvSpPr>
                <a:spLocks noGrp="1" noRot="1" noChangeAspect="1" noMove="1" noResize="1" noEditPoints="1" noAdjustHandles="1" noChangeArrowheads="1" noChangeShapeType="1" noTextEdit="1"/>
              </p:cNvSpPr>
              <p:nvPr>
                <p:ph idx="1"/>
              </p:nvPr>
            </p:nvSpPr>
            <p:spPr>
              <a:xfrm>
                <a:off x="838200" y="1825625"/>
                <a:ext cx="10515600" cy="4351338"/>
              </a:xfrm>
              <a:blipFill rotWithShape="0">
                <a:blip r:embed="rId2"/>
                <a:stretch>
                  <a:fillRect l="-1043" t="-210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33810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latin typeface="+mn-lt"/>
                <a:ea typeface="+mn-ea"/>
                <a:cs typeface="+mn-cs"/>
              </a:rPr>
              <a:t>Differences </a:t>
            </a:r>
            <a:r>
              <a:rPr lang="en-US" altLang="zh-TW" sz="4000" dirty="0" smtClean="0">
                <a:latin typeface="+mn-lt"/>
                <a:ea typeface="+mn-ea"/>
                <a:cs typeface="+mn-cs"/>
              </a:rPr>
              <a:t>between functions of two regressions</a:t>
            </a:r>
            <a:endParaRPr lang="zh-TW" altLang="en-US" sz="4000" dirty="0">
              <a:latin typeface="+mn-lt"/>
              <a:ea typeface="+mn-ea"/>
              <a:cs typeface="+mn-cs"/>
            </a:endParaRPr>
          </a:p>
        </p:txBody>
      </p:sp>
      <mc:AlternateContent xmlns:mc="http://schemas.openxmlformats.org/markup-compatibility/2006" xmlns:a14="http://schemas.microsoft.com/office/drawing/2010/main">
        <mc:Choice Requires="a14">
          <p:sp>
            <p:nvSpPr>
              <p:cNvPr id="4" name="內容版面配置區 2"/>
              <p:cNvSpPr>
                <a:spLocks noGrp="1"/>
              </p:cNvSpPr>
              <p:nvPr>
                <p:ph idx="1"/>
              </p:nvPr>
            </p:nvSpPr>
            <p:spPr/>
            <p:txBody>
              <a:bodyPr>
                <a:normAutofit/>
              </a:bodyPr>
              <a:lstStyle/>
              <a:p>
                <a:r>
                  <a:rPr lang="en-US" altLang="zh-TW" dirty="0" smtClean="0"/>
                  <a:t>log y</a:t>
                </a:r>
                <a:r>
                  <a:rPr lang="en-US" altLang="zh-TW" baseline="-25000" dirty="0" smtClean="0"/>
                  <a:t>1</a:t>
                </a:r>
                <a:r>
                  <a:rPr lang="en-US" altLang="zh-TW" dirty="0" smtClean="0"/>
                  <a:t> = 11.042 – 0.866 log x</a:t>
                </a:r>
                <a:r>
                  <a:rPr lang="en-US" altLang="zh-TW" baseline="-25000" dirty="0" smtClean="0"/>
                  <a:t>1</a:t>
                </a:r>
                <a:endParaRPr lang="en-US" altLang="zh-TW" dirty="0" smtClean="0"/>
              </a:p>
              <a:p>
                <a:r>
                  <a:rPr lang="en-US" altLang="zh-TW" dirty="0" smtClean="0"/>
                  <a:t>slope of l :  -0.866, </a:t>
                </a:r>
                <a:r>
                  <a:rPr lang="en-US" altLang="zh-TW" i="1" dirty="0" smtClean="0"/>
                  <a:t>( w.r.t</a:t>
                </a:r>
                <a:r>
                  <a:rPr lang="en-US" altLang="zh-TW" i="1" dirty="0"/>
                  <a:t>. </a:t>
                </a:r>
                <a:r>
                  <a:rPr lang="en-US" altLang="zh-TW" i="1" dirty="0" smtClean="0"/>
                  <a:t>log x</a:t>
                </a:r>
                <a:r>
                  <a:rPr lang="en-US" altLang="zh-TW" i="1" baseline="-25000" dirty="0" smtClean="0"/>
                  <a:t>1</a:t>
                </a:r>
                <a:r>
                  <a:rPr lang="en-US" altLang="zh-TW" i="1" dirty="0"/>
                  <a:t> </a:t>
                </a:r>
                <a:r>
                  <a:rPr lang="en-US" altLang="zh-TW" i="1" dirty="0" smtClean="0"/>
                  <a:t>and log y</a:t>
                </a:r>
                <a:r>
                  <a:rPr lang="en-US" altLang="zh-TW" i="1" baseline="-25000" dirty="0" smtClean="0"/>
                  <a:t>1</a:t>
                </a:r>
                <a:r>
                  <a:rPr lang="en-US" altLang="zh-TW" i="1" dirty="0" smtClean="0"/>
                  <a:t> )</a:t>
                </a:r>
              </a:p>
              <a:p>
                <a:endParaRPr lang="en-US" altLang="zh-TW" dirty="0" smtClean="0"/>
              </a:p>
              <a:p>
                <a:r>
                  <a:rPr lang="en-US" altLang="zh-TW" dirty="0" smtClean="0"/>
                  <a:t>log y</a:t>
                </a:r>
                <a:r>
                  <a:rPr lang="en-US" altLang="zh-TW" baseline="-25000" dirty="0" smtClean="0"/>
                  <a:t>2</a:t>
                </a:r>
                <a:r>
                  <a:rPr lang="en-US" altLang="zh-TW" dirty="0" smtClean="0"/>
                  <a:t> = 5.483 + 0.280 log x</a:t>
                </a:r>
                <a:r>
                  <a:rPr lang="en-US" altLang="zh-TW" baseline="-25000" dirty="0" smtClean="0"/>
                  <a:t>2</a:t>
                </a:r>
                <a:r>
                  <a:rPr lang="en-US" altLang="zh-TW" dirty="0" smtClean="0"/>
                  <a:t> – 0.058 </a:t>
                </a:r>
                <a14:m>
                  <m:oMath xmlns:m="http://schemas.openxmlformats.org/officeDocument/2006/math">
                    <m:sSup>
                      <m:sSupPr>
                        <m:ctrlPr>
                          <a:rPr lang="en-US" altLang="zh-TW" i="1" dirty="0" smtClean="0">
                            <a:latin typeface="Cambria Math" panose="02040503050406030204" pitchFamily="18" charset="0"/>
                          </a:rPr>
                        </m:ctrlPr>
                      </m:sSupPr>
                      <m:e>
                        <m:r>
                          <a:rPr lang="en-US" altLang="zh-TW" b="0" i="1" dirty="0" smtClean="0">
                            <a:latin typeface="Cambria Math" panose="02040503050406030204" pitchFamily="18" charset="0"/>
                          </a:rPr>
                          <m:t>(</m:t>
                        </m:r>
                        <m:r>
                          <m:rPr>
                            <m:sty m:val="p"/>
                          </m:rPr>
                          <a:rPr lang="en-US" altLang="zh-TW" i="1" dirty="0">
                            <a:latin typeface="Cambria Math" panose="02040503050406030204" pitchFamily="18" charset="0"/>
                          </a:rPr>
                          <m:t>log</m:t>
                        </m:r>
                        <m:r>
                          <a:rPr lang="en-US" altLang="zh-TW" i="1" dirty="0">
                            <a:latin typeface="Cambria Math" panose="02040503050406030204" pitchFamily="18" charset="0"/>
                          </a:rPr>
                          <m:t>⁡</m:t>
                        </m:r>
                        <m:r>
                          <a:rPr lang="en-US" altLang="zh-TW" i="1" dirty="0">
                            <a:latin typeface="Cambria Math" panose="02040503050406030204" pitchFamily="18" charset="0"/>
                          </a:rPr>
                          <m:t>𝑥</m:t>
                        </m:r>
                        <m:r>
                          <a:rPr lang="en-US" altLang="zh-TW" i="1" baseline="-25000" dirty="0">
                            <a:latin typeface="Cambria Math" panose="02040503050406030204" pitchFamily="18" charset="0"/>
                          </a:rPr>
                          <m:t>2</m:t>
                        </m:r>
                        <m:r>
                          <m:rPr>
                            <m:nor/>
                          </m:rPr>
                          <a:rPr lang="en-US" altLang="zh-TW" dirty="0"/>
                          <m:t>)</m:t>
                        </m:r>
                      </m:e>
                      <m:sup>
                        <m:r>
                          <a:rPr lang="en-US" altLang="zh-TW" b="0" i="1" dirty="0" smtClean="0">
                            <a:latin typeface="Cambria Math" panose="02040503050406030204" pitchFamily="18" charset="0"/>
                          </a:rPr>
                          <m:t>2</m:t>
                        </m:r>
                      </m:sup>
                    </m:sSup>
                  </m:oMath>
                </a14:m>
                <a:r>
                  <a:rPr lang="en-US" altLang="zh-TW" dirty="0" smtClean="0"/>
                  <a:t> </a:t>
                </a:r>
              </a:p>
              <a:p>
                <a:r>
                  <a:rPr lang="en-US" altLang="zh-TW" dirty="0" smtClean="0"/>
                  <a:t>Slope of </a:t>
                </a:r>
                <a:r>
                  <a:rPr lang="en-US" altLang="zh-TW" dirty="0" err="1" smtClean="0"/>
                  <a:t>ll</a:t>
                </a:r>
                <a:r>
                  <a:rPr lang="en-US" altLang="zh-TW" dirty="0" smtClean="0"/>
                  <a:t> : - 0.116 log x</a:t>
                </a:r>
                <a:r>
                  <a:rPr lang="en-US" altLang="zh-TW" baseline="-25000" dirty="0" smtClean="0"/>
                  <a:t>2</a:t>
                </a:r>
                <a:r>
                  <a:rPr lang="en-US" altLang="zh-TW" dirty="0" smtClean="0"/>
                  <a:t> + 0.280 , </a:t>
                </a:r>
                <a:r>
                  <a:rPr lang="en-US" altLang="zh-TW" i="1" dirty="0" smtClean="0"/>
                  <a:t>(w.r.t. log x</a:t>
                </a:r>
                <a:r>
                  <a:rPr lang="en-US" altLang="zh-TW" i="1" baseline="-25000" dirty="0" smtClean="0"/>
                  <a:t>2</a:t>
                </a:r>
                <a:r>
                  <a:rPr lang="en-US" altLang="zh-TW" i="1" dirty="0" smtClean="0"/>
                  <a:t> and log y</a:t>
                </a:r>
                <a:r>
                  <a:rPr lang="en-US" altLang="zh-TW" i="1" baseline="-25000" dirty="0" smtClean="0"/>
                  <a:t>2</a:t>
                </a:r>
                <a:r>
                  <a:rPr lang="en-US" altLang="zh-TW" i="1" dirty="0" smtClean="0"/>
                  <a:t> )</a:t>
                </a:r>
              </a:p>
              <a:p>
                <a:r>
                  <a:rPr lang="en-US" altLang="zh-TW" dirty="0" smtClean="0"/>
                  <a:t>When log x</a:t>
                </a:r>
                <a:r>
                  <a:rPr lang="en-US" altLang="zh-TW" baseline="-25000" dirty="0" smtClean="0"/>
                  <a:t>2</a:t>
                </a:r>
                <a:r>
                  <a:rPr lang="en-US" altLang="zh-TW" dirty="0" smtClean="0"/>
                  <a:t> = 2.41, log y</a:t>
                </a:r>
                <a:r>
                  <a:rPr lang="en-US" altLang="zh-TW" baseline="-25000" dirty="0" smtClean="0"/>
                  <a:t>2</a:t>
                </a:r>
                <a:r>
                  <a:rPr lang="en-US" altLang="zh-TW" dirty="0" smtClean="0"/>
                  <a:t> has local maximum (global, of course)</a:t>
                </a:r>
              </a:p>
              <a:p>
                <a:pPr marL="0" indent="0">
                  <a:buNone/>
                </a:pPr>
                <a:endParaRPr lang="en-US" altLang="zh-TW" dirty="0" smtClean="0"/>
              </a:p>
              <a:p>
                <a:pPr marL="0" indent="0">
                  <a:buNone/>
                </a:pPr>
                <a:endParaRPr lang="en-US" altLang="zh-TW" dirty="0" smtClean="0">
                  <a:solidFill>
                    <a:srgbClr val="FF0000"/>
                  </a:solidFill>
                </a:endParaRPr>
              </a:p>
            </p:txBody>
          </p:sp>
        </mc:Choice>
        <mc:Fallback xmlns="">
          <p:sp>
            <p:nvSpPr>
              <p:cNvPr id="4" name="內容版面配置區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20507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p:txBody>
          <a:bodyPr>
            <a:normAutofit/>
          </a:bodyPr>
          <a:lstStyle/>
          <a:p>
            <a:r>
              <a:rPr lang="en-US" altLang="zh-TW" sz="4000" dirty="0">
                <a:latin typeface="+mn-lt"/>
                <a:ea typeface="+mn-ea"/>
                <a:cs typeface="+mn-cs"/>
              </a:rPr>
              <a:t>Why quadratic but not </a:t>
            </a:r>
            <a:r>
              <a:rPr lang="en-US" altLang="zh-TW" sz="4000" dirty="0" smtClean="0">
                <a:latin typeface="+mn-lt"/>
                <a:ea typeface="+mn-ea"/>
                <a:cs typeface="+mn-cs"/>
              </a:rPr>
              <a:t>linear?</a:t>
            </a:r>
            <a:endParaRPr lang="zh-TW" altLang="en-US" sz="4000" dirty="0">
              <a:latin typeface="+mn-lt"/>
              <a:ea typeface="+mn-ea"/>
              <a:cs typeface="+mn-cs"/>
            </a:endParaRPr>
          </a:p>
        </p:txBody>
      </p:sp>
      <p:pic>
        <p:nvPicPr>
          <p:cNvPr id="5"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1370" y="2400729"/>
            <a:ext cx="4649259" cy="3201129"/>
          </a:xfrm>
        </p:spPr>
      </p:pic>
    </p:spTree>
    <p:extLst>
      <p:ext uri="{BB962C8B-B14F-4D97-AF65-F5344CB8AC3E}">
        <p14:creationId xmlns:p14="http://schemas.microsoft.com/office/powerpoint/2010/main" val="2619375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a:spLocks noGrp="1"/>
          </p:cNvSpPr>
          <p:nvPr>
            <p:ph idx="1"/>
          </p:nvPr>
        </p:nvSpPr>
        <p:spPr/>
        <p:txBody>
          <a:bodyPr/>
          <a:lstStyle/>
          <a:p>
            <a:r>
              <a:rPr lang="en-US" altLang="zh-TW" dirty="0"/>
              <a:t>Avoid Curse of </a:t>
            </a:r>
            <a:r>
              <a:rPr lang="en-US" altLang="zh-TW" dirty="0" smtClean="0"/>
              <a:t>Dimensionality </a:t>
            </a:r>
          </a:p>
          <a:p>
            <a:r>
              <a:rPr lang="en-US" altLang="zh-TW" dirty="0" smtClean="0"/>
              <a:t>Not worthy for only about a few hundreds of points when having </a:t>
            </a:r>
          </a:p>
          <a:p>
            <a:endParaRPr lang="en-US" altLang="zh-TW" dirty="0" smtClean="0"/>
          </a:p>
          <a:p>
            <a:r>
              <a:rPr lang="en-US" altLang="zh-TW" dirty="0" smtClean="0"/>
              <a:t>If we take higher order of regression in order to fit the data much more flawlessly, which lets extreme or exception points account for more in the regression and data overfitting the model, it will very likely to turn out with bad prediction and low compatibility while reading in new data.</a:t>
            </a:r>
            <a:endParaRPr lang="en-US" altLang="zh-TW" dirty="0"/>
          </a:p>
          <a:p>
            <a:endParaRPr lang="zh-TW" altLang="en-US" dirty="0"/>
          </a:p>
        </p:txBody>
      </p:sp>
      <p:sp>
        <p:nvSpPr>
          <p:cNvPr id="5" name="標題 1"/>
          <p:cNvSpPr>
            <a:spLocks noGrp="1"/>
          </p:cNvSpPr>
          <p:nvPr>
            <p:ph type="title"/>
          </p:nvPr>
        </p:nvSpPr>
        <p:spPr>
          <a:xfrm>
            <a:off x="730384" y="0"/>
            <a:ext cx="10515600" cy="1246859"/>
          </a:xfrm>
        </p:spPr>
        <p:txBody>
          <a:bodyPr>
            <a:normAutofit/>
          </a:bodyPr>
          <a:lstStyle/>
          <a:p>
            <a:r>
              <a:rPr lang="en-US" altLang="zh-TW" sz="4000" dirty="0">
                <a:latin typeface="+mn-lt"/>
                <a:ea typeface="+mn-ea"/>
                <a:cs typeface="+mn-cs"/>
              </a:rPr>
              <a:t>Why quadratic but not </a:t>
            </a:r>
            <a:r>
              <a:rPr lang="en-US" altLang="zh-TW" sz="4000" dirty="0" smtClean="0">
                <a:latin typeface="+mn-lt"/>
                <a:ea typeface="+mn-ea"/>
                <a:cs typeface="+mn-cs"/>
              </a:rPr>
              <a:t>linear?</a:t>
            </a:r>
            <a:endParaRPr lang="zh-TW" altLang="en-US" sz="4000" dirty="0">
              <a:latin typeface="+mn-lt"/>
              <a:ea typeface="+mn-ea"/>
              <a:cs typeface="+mn-cs"/>
            </a:endParaRPr>
          </a:p>
        </p:txBody>
      </p:sp>
      <p:grpSp>
        <p:nvGrpSpPr>
          <p:cNvPr id="6" name="组合 26"/>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7" name="组合 27"/>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28"/>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975377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p:txBody>
          <a:bodyPr>
            <a:normAutofit/>
          </a:bodyPr>
          <a:lstStyle/>
          <a:p>
            <a:r>
              <a:rPr lang="en-US" altLang="zh-TW" sz="4000" dirty="0" smtClean="0">
                <a:latin typeface="+mn-lt"/>
                <a:ea typeface="+mn-ea"/>
                <a:cs typeface="+mn-cs"/>
              </a:rPr>
              <a:t>Adjustments </a:t>
            </a:r>
            <a:r>
              <a:rPr lang="en-US" altLang="zh-TW" sz="4000" dirty="0">
                <a:latin typeface="+mn-lt"/>
                <a:ea typeface="+mn-ea"/>
                <a:cs typeface="+mn-cs"/>
              </a:rPr>
              <a:t>of quadratic regression</a:t>
            </a:r>
            <a:endParaRPr lang="zh-TW" altLang="en-US" sz="4000" dirty="0">
              <a:latin typeface="+mn-lt"/>
              <a:ea typeface="+mn-ea"/>
              <a:cs typeface="+mn-cs"/>
            </a:endParaRP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7702" y="2648854"/>
            <a:ext cx="3620005" cy="2648320"/>
          </a:xfrm>
          <a:prstGeom prst="rect">
            <a:avLst/>
          </a:prstGeom>
        </p:spPr>
      </p:pic>
      <p:pic>
        <p:nvPicPr>
          <p:cNvPr id="6" name="內容版面配置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566" y="2606049"/>
            <a:ext cx="3620005" cy="2648320"/>
          </a:xfrm>
          <a:prstGeom prst="rect">
            <a:avLst/>
          </a:prstGeom>
        </p:spPr>
      </p:pic>
      <p:sp>
        <p:nvSpPr>
          <p:cNvPr id="3" name="文字方塊 2"/>
          <p:cNvSpPr txBox="1"/>
          <p:nvPr/>
        </p:nvSpPr>
        <p:spPr>
          <a:xfrm>
            <a:off x="6096000" y="1741717"/>
            <a:ext cx="5084975" cy="461665"/>
          </a:xfrm>
          <a:prstGeom prst="rect">
            <a:avLst/>
          </a:prstGeom>
          <a:noFill/>
        </p:spPr>
        <p:txBody>
          <a:bodyPr wrap="square" rtlCol="0">
            <a:spAutoFit/>
          </a:bodyPr>
          <a:lstStyle/>
          <a:p>
            <a:r>
              <a:rPr lang="en-US" altLang="zh-TW" sz="2400" dirty="0" smtClean="0"/>
              <a:t>Fit a linear regression as </a:t>
            </a:r>
            <a:r>
              <a:rPr lang="en-US" altLang="zh-TW" sz="2400" dirty="0"/>
              <a:t>log x</a:t>
            </a:r>
            <a:r>
              <a:rPr lang="en-US" altLang="zh-TW" sz="2400" baseline="-25000" dirty="0"/>
              <a:t>2</a:t>
            </a:r>
            <a:r>
              <a:rPr lang="en-US" altLang="zh-TW" sz="2400" dirty="0"/>
              <a:t> &lt;</a:t>
            </a:r>
            <a:r>
              <a:rPr lang="en-US" altLang="zh-TW" sz="2400" dirty="0" smtClean="0"/>
              <a:t> </a:t>
            </a:r>
            <a:r>
              <a:rPr lang="en-US" altLang="zh-TW" sz="2400" dirty="0"/>
              <a:t>2.41</a:t>
            </a:r>
            <a:endParaRPr lang="zh-TW" altLang="en-US" sz="2400" dirty="0"/>
          </a:p>
        </p:txBody>
      </p:sp>
      <p:sp>
        <p:nvSpPr>
          <p:cNvPr id="7" name="文字方塊 6"/>
          <p:cNvSpPr txBox="1"/>
          <p:nvPr/>
        </p:nvSpPr>
        <p:spPr>
          <a:xfrm>
            <a:off x="1297702" y="1741717"/>
            <a:ext cx="5084975" cy="461665"/>
          </a:xfrm>
          <a:prstGeom prst="rect">
            <a:avLst/>
          </a:prstGeom>
          <a:noFill/>
        </p:spPr>
        <p:txBody>
          <a:bodyPr wrap="square" rtlCol="0">
            <a:spAutoFit/>
          </a:bodyPr>
          <a:lstStyle/>
          <a:p>
            <a:r>
              <a:rPr lang="en-US" altLang="zh-TW" sz="2400" dirty="0" smtClean="0"/>
              <a:t>Fit a flat line as </a:t>
            </a:r>
            <a:r>
              <a:rPr lang="en-US" altLang="zh-TW" sz="2400" dirty="0"/>
              <a:t>log x</a:t>
            </a:r>
            <a:r>
              <a:rPr lang="en-US" altLang="zh-TW" sz="2400" baseline="-25000" dirty="0"/>
              <a:t>2</a:t>
            </a:r>
            <a:r>
              <a:rPr lang="en-US" altLang="zh-TW" sz="2400" dirty="0"/>
              <a:t> &lt;</a:t>
            </a:r>
            <a:r>
              <a:rPr lang="en-US" altLang="zh-TW" sz="2400" dirty="0" smtClean="0"/>
              <a:t> </a:t>
            </a:r>
            <a:r>
              <a:rPr lang="en-US" altLang="zh-TW" sz="2400" dirty="0"/>
              <a:t>2.41</a:t>
            </a:r>
            <a:endParaRPr lang="zh-TW" altLang="en-US" sz="2400" dirty="0"/>
          </a:p>
        </p:txBody>
      </p:sp>
    </p:spTree>
    <p:extLst>
      <p:ext uri="{BB962C8B-B14F-4D97-AF65-F5344CB8AC3E}">
        <p14:creationId xmlns:p14="http://schemas.microsoft.com/office/powerpoint/2010/main" val="2446142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6245303" y="1885806"/>
            <a:ext cx="1037979" cy="3739597"/>
            <a:chOff x="5480430" y="1562107"/>
            <a:chExt cx="1037979" cy="3739597"/>
          </a:xfrm>
        </p:grpSpPr>
        <p:sp>
          <p:nvSpPr>
            <p:cNvPr id="25" name="菱形 24"/>
            <p:cNvSpPr/>
            <p:nvPr/>
          </p:nvSpPr>
          <p:spPr>
            <a:xfrm>
              <a:off x="5480430" y="1562107"/>
              <a:ext cx="1037979" cy="103797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5480430" y="2912916"/>
              <a:ext cx="1037979" cy="103797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5480430" y="4263725"/>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708313" y="1606137"/>
              <a:ext cx="582211" cy="830997"/>
            </a:xfrm>
            <a:prstGeom prst="rect">
              <a:avLst/>
            </a:prstGeom>
            <a:noFill/>
          </p:spPr>
          <p:txBody>
            <a:bodyPr wrap="none" rtlCol="0">
              <a:spAutoFit/>
            </a:bodyPr>
            <a:lstStyle/>
            <a:p>
              <a:r>
                <a:rPr lang="en-US" altLang="zh-CN" sz="4800" dirty="0" smtClean="0">
                  <a:solidFill>
                    <a:schemeClr val="bg1"/>
                  </a:solidFill>
                  <a:latin typeface="Broadway" panose="04040905080B02020502" pitchFamily="82" charset="0"/>
                </a:rPr>
                <a:t>4</a:t>
              </a:r>
              <a:endParaRPr lang="zh-CN" altLang="en-US" sz="4800" dirty="0">
                <a:solidFill>
                  <a:schemeClr val="bg1"/>
                </a:solidFill>
                <a:latin typeface="Broadway" panose="04040905080B02020502" pitchFamily="82" charset="0"/>
              </a:endParaRPr>
            </a:p>
          </p:txBody>
        </p:sp>
        <p:sp>
          <p:nvSpPr>
            <p:cNvPr id="32" name="文本框 31"/>
            <p:cNvSpPr txBox="1"/>
            <p:nvPr/>
          </p:nvSpPr>
          <p:spPr>
            <a:xfrm>
              <a:off x="5708313" y="2987598"/>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5</a:t>
              </a:r>
              <a:endParaRPr lang="zh-CN" altLang="en-US" sz="4800" dirty="0">
                <a:solidFill>
                  <a:schemeClr val="bg1"/>
                </a:solidFill>
                <a:latin typeface="Broadway" panose="04040905080B02020502" pitchFamily="82" charset="0"/>
              </a:endParaRPr>
            </a:p>
          </p:txBody>
        </p:sp>
        <p:sp>
          <p:nvSpPr>
            <p:cNvPr id="33" name="文本框 32"/>
            <p:cNvSpPr txBox="1"/>
            <p:nvPr/>
          </p:nvSpPr>
          <p:spPr>
            <a:xfrm>
              <a:off x="5708313" y="4295140"/>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6</a:t>
              </a:r>
              <a:endParaRPr lang="zh-CN" altLang="en-US" sz="4800" dirty="0">
                <a:solidFill>
                  <a:schemeClr val="bg1"/>
                </a:solidFill>
                <a:latin typeface="Broadway" panose="04040905080B02020502" pitchFamily="82" charset="0"/>
              </a:endParaRPr>
            </a:p>
          </p:txBody>
        </p:sp>
      </p:grpSp>
      <p:grpSp>
        <p:nvGrpSpPr>
          <p:cNvPr id="36" name="组合 35"/>
          <p:cNvGrpSpPr/>
          <p:nvPr/>
        </p:nvGrpSpPr>
        <p:grpSpPr>
          <a:xfrm>
            <a:off x="7511165" y="1965417"/>
            <a:ext cx="3935896" cy="795416"/>
            <a:chOff x="6738730" y="1729409"/>
            <a:chExt cx="3935896" cy="795416"/>
          </a:xfrm>
        </p:grpSpPr>
        <p:sp>
          <p:nvSpPr>
            <p:cNvPr id="29" name="矩形 28"/>
            <p:cNvSpPr/>
            <p:nvPr/>
          </p:nvSpPr>
          <p:spPr>
            <a:xfrm>
              <a:off x="6738730" y="1729409"/>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华文细黑" panose="02010600040101010101" pitchFamily="2" charset="-122"/>
                <a:ea typeface="华文细黑" panose="02010600040101010101" pitchFamily="2" charset="-122"/>
              </a:endParaRPr>
            </a:p>
          </p:txBody>
        </p:sp>
        <p:sp>
          <p:nvSpPr>
            <p:cNvPr id="35" name="文本框 34"/>
            <p:cNvSpPr txBox="1"/>
            <p:nvPr/>
          </p:nvSpPr>
          <p:spPr>
            <a:xfrm>
              <a:off x="6971048" y="1887937"/>
              <a:ext cx="184731" cy="461665"/>
            </a:xfrm>
            <a:prstGeom prst="rect">
              <a:avLst/>
            </a:prstGeom>
            <a:noFill/>
          </p:spPr>
          <p:txBody>
            <a:bodyPr wrap="none" rtlCol="0">
              <a:spAutoFit/>
            </a:bodyPr>
            <a:lstStyle/>
            <a:p>
              <a:endParaRPr lang="zh-CN" altLang="en-US" sz="2400" dirty="0">
                <a:solidFill>
                  <a:schemeClr val="bg1"/>
                </a:solidFill>
                <a:latin typeface="华文细黑" panose="02010600040101010101" pitchFamily="2" charset="-122"/>
                <a:ea typeface="华文细黑" panose="02010600040101010101" pitchFamily="2" charset="-122"/>
              </a:endParaRPr>
            </a:p>
          </p:txBody>
        </p:sp>
      </p:grpSp>
      <p:grpSp>
        <p:nvGrpSpPr>
          <p:cNvPr id="37" name="组合 36"/>
          <p:cNvGrpSpPr/>
          <p:nvPr/>
        </p:nvGrpSpPr>
        <p:grpSpPr>
          <a:xfrm>
            <a:off x="7525916" y="3329087"/>
            <a:ext cx="3935896" cy="795416"/>
            <a:chOff x="6738730" y="1729409"/>
            <a:chExt cx="3935896" cy="795416"/>
          </a:xfrm>
          <a:solidFill>
            <a:srgbClr val="CB7D40"/>
          </a:solidFill>
        </p:grpSpPr>
        <p:sp>
          <p:nvSpPr>
            <p:cNvPr id="38" name="矩形 37"/>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文本框 38"/>
            <p:cNvSpPr txBox="1"/>
            <p:nvPr/>
          </p:nvSpPr>
          <p:spPr>
            <a:xfrm>
              <a:off x="7126758" y="1896284"/>
              <a:ext cx="184731"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grpSp>
        <p:nvGrpSpPr>
          <p:cNvPr id="40" name="组合 39"/>
          <p:cNvGrpSpPr/>
          <p:nvPr/>
        </p:nvGrpSpPr>
        <p:grpSpPr>
          <a:xfrm>
            <a:off x="1787282" y="4693680"/>
            <a:ext cx="3935896" cy="795416"/>
            <a:chOff x="6738730" y="1729409"/>
            <a:chExt cx="3935896" cy="795416"/>
          </a:xfrm>
          <a:solidFill>
            <a:srgbClr val="6F8683"/>
          </a:solidFill>
        </p:grpSpPr>
        <p:sp>
          <p:nvSpPr>
            <p:cNvPr id="41" name="矩形 40"/>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2" name="文本框 41"/>
            <p:cNvSpPr txBox="1"/>
            <p:nvPr/>
          </p:nvSpPr>
          <p:spPr>
            <a:xfrm>
              <a:off x="7315912" y="1896284"/>
              <a:ext cx="2781531" cy="523220"/>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pPr algn="ctr"/>
              <a:r>
                <a:rPr lang="en-US" altLang="zh-CN" sz="2800" dirty="0" smtClean="0"/>
                <a:t>Distribution</a:t>
              </a:r>
              <a:endParaRPr lang="zh-CN" altLang="en-US" sz="2800" dirty="0"/>
            </a:p>
          </p:txBody>
        </p:sp>
      </p:grpSp>
      <p:grpSp>
        <p:nvGrpSpPr>
          <p:cNvPr id="60" name="组合 42"/>
          <p:cNvGrpSpPr/>
          <p:nvPr/>
        </p:nvGrpSpPr>
        <p:grpSpPr>
          <a:xfrm>
            <a:off x="506669" y="1777538"/>
            <a:ext cx="1037979" cy="3847865"/>
            <a:chOff x="5480430" y="1562107"/>
            <a:chExt cx="1037979" cy="3739597"/>
          </a:xfrm>
        </p:grpSpPr>
        <p:sp>
          <p:nvSpPr>
            <p:cNvPr id="61" name="菱形 60"/>
            <p:cNvSpPr/>
            <p:nvPr/>
          </p:nvSpPr>
          <p:spPr>
            <a:xfrm>
              <a:off x="5480430" y="1562107"/>
              <a:ext cx="1037979" cy="103797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菱形 61"/>
            <p:cNvSpPr/>
            <p:nvPr/>
          </p:nvSpPr>
          <p:spPr>
            <a:xfrm>
              <a:off x="5480430" y="2912916"/>
              <a:ext cx="1037979" cy="103797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p:cNvSpPr/>
            <p:nvPr/>
          </p:nvSpPr>
          <p:spPr>
            <a:xfrm>
              <a:off x="5480430" y="4263725"/>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30"/>
            <p:cNvSpPr txBox="1"/>
            <p:nvPr/>
          </p:nvSpPr>
          <p:spPr>
            <a:xfrm>
              <a:off x="5708313" y="1606137"/>
              <a:ext cx="582211" cy="830997"/>
            </a:xfrm>
            <a:prstGeom prst="rect">
              <a:avLst/>
            </a:prstGeom>
            <a:noFill/>
          </p:spPr>
          <p:txBody>
            <a:bodyPr wrap="none" rtlCol="0">
              <a:spAutoFit/>
            </a:bodyPr>
            <a:lstStyle/>
            <a:p>
              <a:r>
                <a:rPr lang="en-US" altLang="zh-CN" sz="4800" dirty="0" smtClean="0">
                  <a:solidFill>
                    <a:schemeClr val="bg1"/>
                  </a:solidFill>
                  <a:latin typeface="Broadway" panose="04040905080B02020502" pitchFamily="82" charset="0"/>
                </a:rPr>
                <a:t>1</a:t>
              </a:r>
              <a:endParaRPr lang="zh-CN" altLang="en-US" sz="4800" dirty="0">
                <a:solidFill>
                  <a:schemeClr val="bg1"/>
                </a:solidFill>
                <a:latin typeface="Broadway" panose="04040905080B02020502" pitchFamily="82" charset="0"/>
              </a:endParaRPr>
            </a:p>
          </p:txBody>
        </p:sp>
        <p:sp>
          <p:nvSpPr>
            <p:cNvPr id="65" name="文本框 31"/>
            <p:cNvSpPr txBox="1"/>
            <p:nvPr/>
          </p:nvSpPr>
          <p:spPr>
            <a:xfrm>
              <a:off x="5708313" y="2987598"/>
              <a:ext cx="582211" cy="830997"/>
            </a:xfrm>
            <a:prstGeom prst="rect">
              <a:avLst/>
            </a:prstGeom>
            <a:noFill/>
          </p:spPr>
          <p:txBody>
            <a:bodyPr wrap="none" rtlCol="0">
              <a:spAutoFit/>
            </a:bodyPr>
            <a:lstStyle/>
            <a:p>
              <a:r>
                <a:rPr lang="en-US" altLang="zh-CN" sz="4800" dirty="0" smtClean="0">
                  <a:solidFill>
                    <a:schemeClr val="bg1"/>
                  </a:solidFill>
                  <a:latin typeface="Broadway" panose="04040905080B02020502" pitchFamily="82" charset="0"/>
                </a:rPr>
                <a:t>2</a:t>
              </a:r>
              <a:endParaRPr lang="zh-CN" altLang="en-US" sz="4800" dirty="0">
                <a:solidFill>
                  <a:schemeClr val="bg1"/>
                </a:solidFill>
                <a:latin typeface="Broadway" panose="04040905080B02020502" pitchFamily="82" charset="0"/>
              </a:endParaRPr>
            </a:p>
          </p:txBody>
        </p:sp>
        <p:sp>
          <p:nvSpPr>
            <p:cNvPr id="66" name="文本框 32"/>
            <p:cNvSpPr txBox="1"/>
            <p:nvPr/>
          </p:nvSpPr>
          <p:spPr>
            <a:xfrm>
              <a:off x="5708313" y="4295140"/>
              <a:ext cx="582211" cy="830997"/>
            </a:xfrm>
            <a:prstGeom prst="rect">
              <a:avLst/>
            </a:prstGeom>
            <a:noFill/>
          </p:spPr>
          <p:txBody>
            <a:bodyPr wrap="none" rtlCol="0">
              <a:spAutoFit/>
            </a:bodyPr>
            <a:lstStyle/>
            <a:p>
              <a:r>
                <a:rPr lang="en-US" altLang="zh-CN" sz="4800" dirty="0" smtClean="0">
                  <a:solidFill>
                    <a:schemeClr val="bg1"/>
                  </a:solidFill>
                  <a:latin typeface="Broadway" panose="04040905080B02020502" pitchFamily="82" charset="0"/>
                </a:rPr>
                <a:t>3</a:t>
              </a:r>
              <a:endParaRPr lang="zh-CN" altLang="en-US" sz="4800" dirty="0">
                <a:solidFill>
                  <a:schemeClr val="bg1"/>
                </a:solidFill>
                <a:latin typeface="Broadway" panose="04040905080B02020502" pitchFamily="82" charset="0"/>
              </a:endParaRPr>
            </a:p>
          </p:txBody>
        </p:sp>
      </p:grpSp>
      <p:grpSp>
        <p:nvGrpSpPr>
          <p:cNvPr id="67" name="组合 35"/>
          <p:cNvGrpSpPr/>
          <p:nvPr/>
        </p:nvGrpSpPr>
        <p:grpSpPr>
          <a:xfrm>
            <a:off x="1772531" y="1939910"/>
            <a:ext cx="5604175" cy="884795"/>
            <a:chOff x="1551604" y="1464807"/>
            <a:chExt cx="5604175" cy="884795"/>
          </a:xfrm>
        </p:grpSpPr>
        <p:sp>
          <p:nvSpPr>
            <p:cNvPr id="68" name="矩形 67"/>
            <p:cNvSpPr/>
            <p:nvPr/>
          </p:nvSpPr>
          <p:spPr>
            <a:xfrm>
              <a:off x="1551604" y="1464807"/>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latin typeface="华文细黑" panose="02010600040101010101" pitchFamily="2" charset="-122"/>
                  <a:ea typeface="华文细黑" panose="02010600040101010101" pitchFamily="2" charset="-122"/>
                </a:rPr>
                <a:t>Introduction</a:t>
              </a:r>
              <a:endParaRPr lang="zh-CN" altLang="en-US" sz="2800" dirty="0">
                <a:latin typeface="华文细黑" panose="02010600040101010101" pitchFamily="2" charset="-122"/>
                <a:ea typeface="华文细黑" panose="02010600040101010101" pitchFamily="2" charset="-122"/>
              </a:endParaRPr>
            </a:p>
          </p:txBody>
        </p:sp>
        <p:sp>
          <p:nvSpPr>
            <p:cNvPr id="69" name="文本框 34"/>
            <p:cNvSpPr txBox="1"/>
            <p:nvPr/>
          </p:nvSpPr>
          <p:spPr>
            <a:xfrm>
              <a:off x="6971048" y="1887937"/>
              <a:ext cx="184731" cy="461665"/>
            </a:xfrm>
            <a:prstGeom prst="rect">
              <a:avLst/>
            </a:prstGeom>
            <a:noFill/>
          </p:spPr>
          <p:txBody>
            <a:bodyPr wrap="none" rtlCol="0">
              <a:spAutoFit/>
            </a:bodyPr>
            <a:lstStyle/>
            <a:p>
              <a:endParaRPr lang="zh-CN" altLang="en-US" sz="2400" dirty="0">
                <a:solidFill>
                  <a:schemeClr val="bg1"/>
                </a:solidFill>
                <a:latin typeface="华文细黑" panose="02010600040101010101" pitchFamily="2" charset="-122"/>
                <a:ea typeface="华文细黑" panose="02010600040101010101" pitchFamily="2" charset="-122"/>
              </a:endParaRPr>
            </a:p>
          </p:txBody>
        </p:sp>
      </p:grpSp>
      <p:grpSp>
        <p:nvGrpSpPr>
          <p:cNvPr id="70" name="组合 36"/>
          <p:cNvGrpSpPr/>
          <p:nvPr/>
        </p:nvGrpSpPr>
        <p:grpSpPr>
          <a:xfrm>
            <a:off x="1787282" y="3357896"/>
            <a:ext cx="3935896" cy="795416"/>
            <a:chOff x="6738730" y="1729409"/>
            <a:chExt cx="3935896" cy="795416"/>
          </a:xfrm>
          <a:solidFill>
            <a:srgbClr val="CB7D40"/>
          </a:solidFill>
        </p:grpSpPr>
        <p:sp>
          <p:nvSpPr>
            <p:cNvPr id="71" name="矩形 70"/>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2" name="文本框 38"/>
            <p:cNvSpPr txBox="1"/>
            <p:nvPr/>
          </p:nvSpPr>
          <p:spPr>
            <a:xfrm>
              <a:off x="6928517" y="1814894"/>
              <a:ext cx="3647152" cy="523220"/>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en-US" altLang="zh-CN" sz="2800" dirty="0" smtClean="0"/>
                <a:t>Data Preparation</a:t>
              </a:r>
              <a:endParaRPr lang="zh-CN" altLang="en-US" sz="2800" dirty="0"/>
            </a:p>
          </p:txBody>
        </p:sp>
      </p:grpSp>
      <p:grpSp>
        <p:nvGrpSpPr>
          <p:cNvPr id="73" name="组合 39"/>
          <p:cNvGrpSpPr/>
          <p:nvPr/>
        </p:nvGrpSpPr>
        <p:grpSpPr>
          <a:xfrm>
            <a:off x="7525916" y="4662742"/>
            <a:ext cx="3935896" cy="795416"/>
            <a:chOff x="6738730" y="1658120"/>
            <a:chExt cx="3935896" cy="795416"/>
          </a:xfrm>
          <a:solidFill>
            <a:srgbClr val="6F8683"/>
          </a:solidFill>
        </p:grpSpPr>
        <p:sp>
          <p:nvSpPr>
            <p:cNvPr id="74" name="矩形 73"/>
            <p:cNvSpPr/>
            <p:nvPr/>
          </p:nvSpPr>
          <p:spPr>
            <a:xfrm>
              <a:off x="6738730" y="1658120"/>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75" name="文本框 41"/>
            <p:cNvSpPr txBox="1"/>
            <p:nvPr/>
          </p:nvSpPr>
          <p:spPr>
            <a:xfrm>
              <a:off x="7532315" y="1840181"/>
              <a:ext cx="2348721" cy="523220"/>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pPr algn="ctr"/>
              <a:r>
                <a:rPr lang="en-US" altLang="zh-CN" sz="2800" dirty="0" smtClean="0"/>
                <a:t>Conclusion</a:t>
              </a:r>
              <a:endParaRPr lang="zh-CN" altLang="en-US" sz="2800" dirty="0"/>
            </a:p>
          </p:txBody>
        </p:sp>
      </p:grpSp>
      <p:sp>
        <p:nvSpPr>
          <p:cNvPr id="3" name="矩形 2"/>
          <p:cNvSpPr/>
          <p:nvPr/>
        </p:nvSpPr>
        <p:spPr>
          <a:xfrm>
            <a:off x="8383623" y="3414103"/>
            <a:ext cx="2132315" cy="523220"/>
          </a:xfrm>
          <a:prstGeom prst="rect">
            <a:avLst/>
          </a:prstGeom>
        </p:spPr>
        <p:txBody>
          <a:bodyPr wrap="none">
            <a:spAutoFit/>
          </a:bodyPr>
          <a:lstStyle/>
          <a:p>
            <a:pPr algn="ctr"/>
            <a:r>
              <a:rPr lang="en-US" altLang="zh-CN" sz="2800" dirty="0">
                <a:solidFill>
                  <a:schemeClr val="bg1"/>
                </a:solidFill>
                <a:latin typeface="华文细黑" panose="02010600040101010101" pitchFamily="2" charset="-122"/>
                <a:ea typeface="华文细黑" panose="02010600040101010101" pitchFamily="2" charset="-122"/>
              </a:rPr>
              <a:t>Community</a:t>
            </a:r>
            <a:endParaRPr lang="zh-CN" altLang="en-US" sz="2800" dirty="0">
              <a:solidFill>
                <a:schemeClr val="bg1"/>
              </a:solidFill>
              <a:latin typeface="华文细黑" panose="02010600040101010101" pitchFamily="2" charset="-122"/>
              <a:ea typeface="华文细黑" panose="02010600040101010101" pitchFamily="2" charset="-122"/>
            </a:endParaRPr>
          </a:p>
        </p:txBody>
      </p:sp>
      <p:sp>
        <p:nvSpPr>
          <p:cNvPr id="76" name="文本框 41"/>
          <p:cNvSpPr txBox="1"/>
          <p:nvPr/>
        </p:nvSpPr>
        <p:spPr>
          <a:xfrm>
            <a:off x="8383623" y="2083724"/>
            <a:ext cx="2132315" cy="523220"/>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pPr algn="ctr"/>
            <a:r>
              <a:rPr lang="en-US" altLang="zh-CN" sz="2800" dirty="0" smtClean="0"/>
              <a:t>Evolution</a:t>
            </a:r>
            <a:endParaRPr lang="zh-CN" altLang="en-US" sz="2800" dirty="0"/>
          </a:p>
        </p:txBody>
      </p:sp>
      <p:grpSp>
        <p:nvGrpSpPr>
          <p:cNvPr id="44" name="组合 3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5" name="组合 40"/>
            <p:cNvGrpSpPr/>
            <p:nvPr/>
          </p:nvGrpSpPr>
          <p:grpSpPr>
            <a:xfrm flipV="1">
              <a:off x="2218037" y="6272597"/>
              <a:ext cx="1341734" cy="213582"/>
              <a:chOff x="2218037" y="5369771"/>
              <a:chExt cx="5671594" cy="902826"/>
            </a:xfrm>
          </p:grpSpPr>
          <p:sp>
            <p:nvSpPr>
              <p:cNvPr id="52" name="矩形 5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1"/>
            <p:cNvGrpSpPr/>
            <p:nvPr/>
          </p:nvGrpSpPr>
          <p:grpSpPr>
            <a:xfrm flipV="1">
              <a:off x="3610482" y="6272597"/>
              <a:ext cx="1341734" cy="213582"/>
              <a:chOff x="2218037" y="5369771"/>
              <a:chExt cx="5671594" cy="902826"/>
            </a:xfrm>
          </p:grpSpPr>
          <p:sp>
            <p:nvSpPr>
              <p:cNvPr id="47" name="矩形 4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文本框 97"/>
          <p:cNvSpPr txBox="1"/>
          <p:nvPr/>
        </p:nvSpPr>
        <p:spPr>
          <a:xfrm>
            <a:off x="761109" y="150100"/>
            <a:ext cx="1723549" cy="707886"/>
          </a:xfrm>
          <a:prstGeom prst="rect">
            <a:avLst/>
          </a:prstGeom>
          <a:noFill/>
        </p:spPr>
        <p:txBody>
          <a:bodyPr wrap="none" rtlCol="0">
            <a:spAutoFit/>
          </a:bodyPr>
          <a:lstStyle/>
          <a:p>
            <a:r>
              <a:rPr lang="en-US" altLang="zh-CN" sz="4000" dirty="0" smtClean="0"/>
              <a:t>Outline</a:t>
            </a:r>
            <a:endParaRPr lang="zh-CN" altLang="en-US" sz="4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26226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92" name="组合 91"/>
            <p:cNvGrpSpPr/>
            <p:nvPr/>
          </p:nvGrpSpPr>
          <p:grpSpPr>
            <a:xfrm flipV="1">
              <a:off x="2218037" y="6272597"/>
              <a:ext cx="1341734" cy="213582"/>
              <a:chOff x="2218037" y="5369771"/>
              <a:chExt cx="5671594" cy="902826"/>
            </a:xfrm>
          </p:grpSpPr>
          <p:sp>
            <p:nvSpPr>
              <p:cNvPr id="66" name="矩形 6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V="1">
              <a:off x="3610482" y="6272597"/>
              <a:ext cx="1341734" cy="213582"/>
              <a:chOff x="2218037" y="5369771"/>
              <a:chExt cx="5671594" cy="902826"/>
            </a:xfrm>
          </p:grpSpPr>
          <p:sp>
            <p:nvSpPr>
              <p:cNvPr id="94" name="矩形 9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4" name="文本框 123"/>
          <p:cNvSpPr txBox="1"/>
          <p:nvPr/>
        </p:nvSpPr>
        <p:spPr>
          <a:xfrm>
            <a:off x="670138" y="375131"/>
            <a:ext cx="6288901" cy="523220"/>
          </a:xfrm>
          <a:prstGeom prst="rect">
            <a:avLst/>
          </a:prstGeom>
          <a:noFill/>
        </p:spPr>
        <p:txBody>
          <a:bodyPr wrap="none" rtlCol="0">
            <a:spAutoFit/>
          </a:bodyPr>
          <a:lstStyle/>
          <a:p>
            <a:r>
              <a:rPr lang="en-US" altLang="zh-CN" sz="2800" dirty="0">
                <a:latin typeface="黑体" panose="02010609060101010101" pitchFamily="49" charset="-122"/>
                <a:ea typeface="黑体" panose="02010609060101010101" pitchFamily="49" charset="-122"/>
              </a:rPr>
              <a:t>Evolution of the network over time</a:t>
            </a:r>
            <a:endParaRPr lang="zh-CN" altLang="en-US" sz="2800" dirty="0">
              <a:latin typeface="黑体" panose="02010609060101010101" pitchFamily="49" charset="-122"/>
              <a:ea typeface="黑体" panose="02010609060101010101" pitchFamily="49" charset="-122"/>
            </a:endParaRPr>
          </a:p>
        </p:txBody>
      </p:sp>
      <p:grpSp>
        <p:nvGrpSpPr>
          <p:cNvPr id="5" name="群組 4"/>
          <p:cNvGrpSpPr/>
          <p:nvPr/>
        </p:nvGrpSpPr>
        <p:grpSpPr>
          <a:xfrm>
            <a:off x="4121373" y="1290540"/>
            <a:ext cx="7696200" cy="5321300"/>
            <a:chOff x="2273188" y="1276101"/>
            <a:chExt cx="7696200" cy="532130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188" y="2266701"/>
              <a:ext cx="7696200" cy="4330700"/>
            </a:xfrm>
            <a:prstGeom prst="rect">
              <a:avLst/>
            </a:prstGeom>
          </p:spPr>
        </p:pic>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l="398"/>
            <a:stretch/>
          </p:blipFill>
          <p:spPr>
            <a:xfrm>
              <a:off x="2273188" y="1276101"/>
              <a:ext cx="7696200" cy="990600"/>
            </a:xfrm>
            <a:prstGeom prst="rect">
              <a:avLst/>
            </a:prstGeom>
          </p:spPr>
        </p:pic>
      </p:grpSp>
      <p:grpSp>
        <p:nvGrpSpPr>
          <p:cNvPr id="13" name="群組 12"/>
          <p:cNvGrpSpPr/>
          <p:nvPr/>
        </p:nvGrpSpPr>
        <p:grpSpPr>
          <a:xfrm>
            <a:off x="3814588" y="2734289"/>
            <a:ext cx="455000" cy="1703240"/>
            <a:chOff x="3211373" y="2752634"/>
            <a:chExt cx="455000" cy="1627951"/>
          </a:xfrm>
        </p:grpSpPr>
        <p:cxnSp>
          <p:nvCxnSpPr>
            <p:cNvPr id="7" name="直線接點 6"/>
            <p:cNvCxnSpPr/>
            <p:nvPr/>
          </p:nvCxnSpPr>
          <p:spPr>
            <a:xfrm flipH="1">
              <a:off x="3211374" y="2752634"/>
              <a:ext cx="454999" cy="5196"/>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H="1">
              <a:off x="3211374" y="4377987"/>
              <a:ext cx="454999" cy="2598"/>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flipH="1">
              <a:off x="3211373" y="2755232"/>
              <a:ext cx="1" cy="1622755"/>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31" name="群組 30"/>
          <p:cNvGrpSpPr/>
          <p:nvPr/>
        </p:nvGrpSpPr>
        <p:grpSpPr>
          <a:xfrm>
            <a:off x="3814588" y="4751293"/>
            <a:ext cx="455000" cy="381323"/>
            <a:chOff x="3211373" y="2752634"/>
            <a:chExt cx="455000" cy="1627951"/>
          </a:xfrm>
        </p:grpSpPr>
        <p:cxnSp>
          <p:nvCxnSpPr>
            <p:cNvPr id="32" name="直線接點 31"/>
            <p:cNvCxnSpPr/>
            <p:nvPr/>
          </p:nvCxnSpPr>
          <p:spPr>
            <a:xfrm flipH="1">
              <a:off x="3211374" y="2752634"/>
              <a:ext cx="454999" cy="5196"/>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flipH="1">
              <a:off x="3211374" y="4377987"/>
              <a:ext cx="454999" cy="2598"/>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H="1">
              <a:off x="3211373" y="2755232"/>
              <a:ext cx="1" cy="1622755"/>
            </a:xfrm>
            <a:prstGeom prst="line">
              <a:avLst/>
            </a:prstGeom>
            <a:ln w="41275"/>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3814588" y="5312963"/>
            <a:ext cx="455000" cy="1159555"/>
            <a:chOff x="3211373" y="2752634"/>
            <a:chExt cx="455000" cy="1627951"/>
          </a:xfrm>
        </p:grpSpPr>
        <p:cxnSp>
          <p:nvCxnSpPr>
            <p:cNvPr id="36" name="直線接點 35"/>
            <p:cNvCxnSpPr/>
            <p:nvPr/>
          </p:nvCxnSpPr>
          <p:spPr>
            <a:xfrm flipH="1">
              <a:off x="3211374" y="2752634"/>
              <a:ext cx="454999" cy="5196"/>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flipH="1">
              <a:off x="3211374" y="4377987"/>
              <a:ext cx="454999" cy="2598"/>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flipH="1">
              <a:off x="3211373" y="2755232"/>
              <a:ext cx="1" cy="1622755"/>
            </a:xfrm>
            <a:prstGeom prst="line">
              <a:avLst/>
            </a:prstGeom>
            <a:ln w="41275"/>
          </p:spPr>
          <p:style>
            <a:lnRef idx="1">
              <a:schemeClr val="accent1"/>
            </a:lnRef>
            <a:fillRef idx="0">
              <a:schemeClr val="accent1"/>
            </a:fillRef>
            <a:effectRef idx="0">
              <a:schemeClr val="accent1"/>
            </a:effectRef>
            <a:fontRef idx="minor">
              <a:schemeClr val="tx1"/>
            </a:fontRef>
          </p:style>
        </p:cxnSp>
      </p:grpSp>
      <p:sp>
        <p:nvSpPr>
          <p:cNvPr id="43" name="文本框 127"/>
          <p:cNvSpPr txBox="1"/>
          <p:nvPr/>
        </p:nvSpPr>
        <p:spPr>
          <a:xfrm>
            <a:off x="1195038" y="3343074"/>
            <a:ext cx="2393992" cy="461665"/>
          </a:xfrm>
          <a:prstGeom prst="rect">
            <a:avLst/>
          </a:prstGeom>
          <a:noFill/>
        </p:spPr>
        <p:txBody>
          <a:bodyPr wrap="square" rtlCol="0">
            <a:spAutoFit/>
          </a:bodyPr>
          <a:lstStyle/>
          <a:p>
            <a:r>
              <a:rPr lang="en-US" altLang="zh-CN" sz="2400" spc="200" dirty="0" smtClean="0">
                <a:latin typeface="华文细黑" panose="02010600040101010101" pitchFamily="2" charset="-122"/>
                <a:ea typeface="华文细黑" panose="02010600040101010101" pitchFamily="2" charset="-122"/>
              </a:rPr>
              <a:t>Split data</a:t>
            </a:r>
          </a:p>
        </p:txBody>
      </p:sp>
      <p:sp>
        <p:nvSpPr>
          <p:cNvPr id="44" name="文本框 127"/>
          <p:cNvSpPr txBox="1"/>
          <p:nvPr/>
        </p:nvSpPr>
        <p:spPr>
          <a:xfrm>
            <a:off x="670138" y="4705824"/>
            <a:ext cx="3456673" cy="461665"/>
          </a:xfrm>
          <a:prstGeom prst="rect">
            <a:avLst/>
          </a:prstGeom>
          <a:noFill/>
        </p:spPr>
        <p:txBody>
          <a:bodyPr wrap="square" rtlCol="0">
            <a:spAutoFit/>
          </a:bodyPr>
          <a:lstStyle/>
          <a:p>
            <a:r>
              <a:rPr lang="en-US" altLang="zh-CN" sz="2400" spc="200" dirty="0" smtClean="0">
                <a:latin typeface="华文细黑" panose="02010600040101010101" pitchFamily="2" charset="-122"/>
                <a:ea typeface="华文细黑" panose="02010600040101010101" pitchFamily="2" charset="-122"/>
              </a:rPr>
              <a:t>Create network</a:t>
            </a:r>
          </a:p>
        </p:txBody>
      </p:sp>
      <p:sp>
        <p:nvSpPr>
          <p:cNvPr id="45" name="文本框 127"/>
          <p:cNvSpPr txBox="1"/>
          <p:nvPr/>
        </p:nvSpPr>
        <p:spPr>
          <a:xfrm>
            <a:off x="1500343" y="5662789"/>
            <a:ext cx="2211657" cy="461665"/>
          </a:xfrm>
          <a:prstGeom prst="rect">
            <a:avLst/>
          </a:prstGeom>
          <a:noFill/>
        </p:spPr>
        <p:txBody>
          <a:bodyPr wrap="square" rtlCol="0">
            <a:spAutoFit/>
          </a:bodyPr>
          <a:lstStyle/>
          <a:p>
            <a:r>
              <a:rPr lang="en-US" altLang="zh-CN" sz="2400" spc="200" dirty="0" smtClean="0">
                <a:latin typeface="华文细黑" panose="02010600040101010101" pitchFamily="2" charset="-122"/>
                <a:ea typeface="华文细黑" panose="02010600040101010101" pitchFamily="2" charset="-122"/>
              </a:rPr>
              <a:t>Evolution</a:t>
            </a:r>
          </a:p>
        </p:txBody>
      </p:sp>
    </p:spTree>
    <p:extLst>
      <p:ext uri="{BB962C8B-B14F-4D97-AF65-F5344CB8AC3E}">
        <p14:creationId xmlns:p14="http://schemas.microsoft.com/office/powerpoint/2010/main" val="33331704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92" name="组合 91"/>
            <p:cNvGrpSpPr/>
            <p:nvPr/>
          </p:nvGrpSpPr>
          <p:grpSpPr>
            <a:xfrm flipV="1">
              <a:off x="2218037" y="6272597"/>
              <a:ext cx="1341734" cy="213582"/>
              <a:chOff x="2218037" y="5369771"/>
              <a:chExt cx="5671594" cy="902826"/>
            </a:xfrm>
          </p:grpSpPr>
          <p:sp>
            <p:nvSpPr>
              <p:cNvPr id="66" name="矩形 6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V="1">
              <a:off x="3610482" y="6272597"/>
              <a:ext cx="1341734" cy="213582"/>
              <a:chOff x="2218037" y="5369771"/>
              <a:chExt cx="5671594" cy="902826"/>
            </a:xfrm>
          </p:grpSpPr>
          <p:sp>
            <p:nvSpPr>
              <p:cNvPr id="94" name="矩形 9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4" name="文本框 123"/>
          <p:cNvSpPr txBox="1"/>
          <p:nvPr/>
        </p:nvSpPr>
        <p:spPr>
          <a:xfrm>
            <a:off x="670138" y="375131"/>
            <a:ext cx="2877711" cy="523220"/>
          </a:xfrm>
          <a:prstGeom prst="rect">
            <a:avLst/>
          </a:prstGeom>
          <a:noFill/>
        </p:spPr>
        <p:txBody>
          <a:bodyPr wrap="none" rtlCol="0">
            <a:spAutoFit/>
          </a:bodyPr>
          <a:lstStyle/>
          <a:p>
            <a:r>
              <a:rPr lang="en-US" altLang="zh-CN" sz="2800" dirty="0" smtClean="0">
                <a:latin typeface="黑体" panose="02010609060101010101" pitchFamily="49" charset="-122"/>
                <a:ea typeface="黑体" panose="02010609060101010101" pitchFamily="49" charset="-122"/>
              </a:rPr>
              <a:t>Number of nodes</a:t>
            </a:r>
            <a:endParaRPr lang="zh-CN" altLang="en-US" sz="2800" dirty="0">
              <a:latin typeface="黑体" panose="02010609060101010101" pitchFamily="49" charset="-122"/>
              <a:ea typeface="黑体" panose="02010609060101010101" pitchFamily="49" charset="-122"/>
            </a:endParaRPr>
          </a:p>
        </p:txBody>
      </p:sp>
      <p:sp>
        <p:nvSpPr>
          <p:cNvPr id="128" name="文本框 127"/>
          <p:cNvSpPr txBox="1"/>
          <p:nvPr/>
        </p:nvSpPr>
        <p:spPr>
          <a:xfrm>
            <a:off x="7091253" y="2267811"/>
            <a:ext cx="4699322" cy="2462213"/>
          </a:xfrm>
          <a:prstGeom prst="rect">
            <a:avLst/>
          </a:prstGeom>
          <a:noFill/>
        </p:spPr>
        <p:txBody>
          <a:bodyPr wrap="square" rtlCol="0">
            <a:spAutoFit/>
          </a:bodyPr>
          <a:lstStyle/>
          <a:p>
            <a:pPr marL="342900" indent="-342900">
              <a:buFont typeface="Arial" charset="0"/>
              <a:buChar char="•"/>
            </a:pPr>
            <a:r>
              <a:rPr lang="en-US" altLang="zh-CN" sz="2200" spc="200" dirty="0" smtClean="0">
                <a:ea typeface="华文细黑" panose="02010600040101010101" pitchFamily="2" charset="-122"/>
              </a:rPr>
              <a:t>The number of nodes will increase over time. </a:t>
            </a:r>
          </a:p>
          <a:p>
            <a:pPr marL="342900" indent="-342900">
              <a:buFont typeface="Arial" charset="0"/>
              <a:buChar char="•"/>
            </a:pPr>
            <a:endParaRPr lang="en-US" altLang="zh-CN" sz="2200" spc="200" dirty="0">
              <a:ea typeface="华文细黑" panose="02010600040101010101" pitchFamily="2" charset="-122"/>
            </a:endParaRPr>
          </a:p>
          <a:p>
            <a:pPr marL="342900" indent="-342900">
              <a:buFont typeface="Arial" charset="0"/>
              <a:buChar char="•"/>
            </a:pPr>
            <a:r>
              <a:rPr lang="en-US" altLang="zh-CN" sz="2200" spc="200" dirty="0" smtClean="0">
                <a:ea typeface="华文细黑" panose="02010600040101010101" pitchFamily="2" charset="-122"/>
              </a:rPr>
              <a:t>Because each time we join a year, the node may only increase or remain unchanged, and it is impossible to reduce.</a:t>
            </a:r>
            <a:endParaRPr lang="zh-CN" altLang="en-US" sz="2200" spc="200" dirty="0">
              <a:ea typeface="华文细黑" panose="02010600040101010101" pitchFamily="2"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38" y="1619687"/>
            <a:ext cx="6421115" cy="4343236"/>
          </a:xfrm>
          <a:prstGeom prst="rect">
            <a:avLst/>
          </a:prstGeom>
        </p:spPr>
      </p:pic>
    </p:spTree>
    <p:extLst>
      <p:ext uri="{BB962C8B-B14F-4D97-AF65-F5344CB8AC3E}">
        <p14:creationId xmlns:p14="http://schemas.microsoft.com/office/powerpoint/2010/main" val="3920191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92" name="组合 91"/>
            <p:cNvGrpSpPr/>
            <p:nvPr/>
          </p:nvGrpSpPr>
          <p:grpSpPr>
            <a:xfrm flipV="1">
              <a:off x="2218037" y="6272597"/>
              <a:ext cx="1341734" cy="213582"/>
              <a:chOff x="2218037" y="5369771"/>
              <a:chExt cx="5671594" cy="902826"/>
            </a:xfrm>
          </p:grpSpPr>
          <p:sp>
            <p:nvSpPr>
              <p:cNvPr id="66" name="矩形 6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V="1">
              <a:off x="3610482" y="6272597"/>
              <a:ext cx="1341734" cy="213582"/>
              <a:chOff x="2218037" y="5369771"/>
              <a:chExt cx="5671594" cy="902826"/>
            </a:xfrm>
          </p:grpSpPr>
          <p:sp>
            <p:nvSpPr>
              <p:cNvPr id="94" name="矩形 9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4" name="文本框 123"/>
          <p:cNvSpPr txBox="1"/>
          <p:nvPr/>
        </p:nvSpPr>
        <p:spPr>
          <a:xfrm>
            <a:off x="670138" y="375131"/>
            <a:ext cx="2698175" cy="523220"/>
          </a:xfrm>
          <a:prstGeom prst="rect">
            <a:avLst/>
          </a:prstGeom>
          <a:noFill/>
        </p:spPr>
        <p:txBody>
          <a:bodyPr wrap="none" rtlCol="0">
            <a:spAutoFit/>
          </a:bodyPr>
          <a:lstStyle/>
          <a:p>
            <a:r>
              <a:rPr lang="en-US" altLang="zh-CN" sz="2800" dirty="0" smtClean="0">
                <a:latin typeface="黑体" panose="02010609060101010101" pitchFamily="49" charset="-122"/>
                <a:ea typeface="黑体" panose="02010609060101010101" pitchFamily="49" charset="-122"/>
              </a:rPr>
              <a:t>Degree average</a:t>
            </a:r>
            <a:endParaRPr lang="zh-CN" altLang="en-US" sz="2800" dirty="0">
              <a:latin typeface="黑体" panose="02010609060101010101" pitchFamily="49" charset="-122"/>
              <a:ea typeface="黑体" panose="02010609060101010101" pitchFamily="49" charset="-122"/>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343" y="1381206"/>
            <a:ext cx="3330094" cy="725020"/>
          </a:xfrm>
          <a:prstGeom prst="rect">
            <a:avLst/>
          </a:prstGeom>
          <a:ln w="41275">
            <a:solidFill>
              <a:schemeClr val="accent1">
                <a:alpha val="59000"/>
              </a:schemeClr>
            </a:solidFill>
          </a:ln>
        </p:spPr>
      </p:pic>
      <p:pic>
        <p:nvPicPr>
          <p:cNvPr id="23" name="圖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028" y="1023359"/>
            <a:ext cx="5656261" cy="4042264"/>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63" y="2276636"/>
            <a:ext cx="4317498" cy="2740578"/>
          </a:xfrm>
          <a:prstGeom prst="rect">
            <a:avLst/>
          </a:prstGeom>
        </p:spPr>
      </p:pic>
      <p:sp>
        <p:nvSpPr>
          <p:cNvPr id="27" name="文本框 127"/>
          <p:cNvSpPr txBox="1"/>
          <p:nvPr/>
        </p:nvSpPr>
        <p:spPr>
          <a:xfrm>
            <a:off x="362714" y="5070570"/>
            <a:ext cx="11559345" cy="1261884"/>
          </a:xfrm>
          <a:prstGeom prst="rect">
            <a:avLst/>
          </a:prstGeom>
          <a:noFill/>
        </p:spPr>
        <p:txBody>
          <a:bodyPr wrap="square" rtlCol="0">
            <a:spAutoFit/>
          </a:bodyPr>
          <a:lstStyle/>
          <a:p>
            <a:pPr marL="285750" indent="-285750">
              <a:buFont typeface="Arial" charset="0"/>
              <a:buChar char="•"/>
            </a:pPr>
            <a:r>
              <a:rPr lang="en-US" altLang="zh-CN" sz="2200" spc="200" dirty="0" smtClean="0">
                <a:ea typeface="华文细黑" panose="02010600040101010101" pitchFamily="2" charset="-122"/>
              </a:rPr>
              <a:t>The degree average will increase over time. </a:t>
            </a:r>
            <a:endParaRPr lang="en-US" altLang="zh-CN" sz="2200" spc="200" dirty="0">
              <a:ea typeface="华文细黑" panose="02010600040101010101" pitchFamily="2" charset="-122"/>
            </a:endParaRPr>
          </a:p>
          <a:p>
            <a:pPr marL="285750" indent="-285750">
              <a:spcBef>
                <a:spcPts val="1200"/>
              </a:spcBef>
              <a:buFont typeface="Arial" charset="0"/>
              <a:buChar char="•"/>
            </a:pPr>
            <a:r>
              <a:rPr lang="en-US" altLang="zh-CN" sz="2200" spc="200" dirty="0" smtClean="0">
                <a:ea typeface="华文细黑" panose="02010600040101010101" pitchFamily="2" charset="-122"/>
              </a:rPr>
              <a:t>Because each time we join a year, the number of edges and nodes is increasing and the number of edges is increasing faster than nodes.</a:t>
            </a:r>
            <a:endParaRPr lang="zh-CN" altLang="en-US" sz="2200" spc="200" dirty="0">
              <a:ea typeface="华文细黑" panose="02010600040101010101" pitchFamily="2" charset="-122"/>
            </a:endParaRPr>
          </a:p>
        </p:txBody>
      </p:sp>
    </p:spTree>
    <p:extLst>
      <p:ext uri="{BB962C8B-B14F-4D97-AF65-F5344CB8AC3E}">
        <p14:creationId xmlns:p14="http://schemas.microsoft.com/office/powerpoint/2010/main" val="2437577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92" name="组合 91"/>
            <p:cNvGrpSpPr/>
            <p:nvPr/>
          </p:nvGrpSpPr>
          <p:grpSpPr>
            <a:xfrm flipV="1">
              <a:off x="2218037" y="6272597"/>
              <a:ext cx="1341734" cy="213582"/>
              <a:chOff x="2218037" y="5369771"/>
              <a:chExt cx="5671594" cy="902826"/>
            </a:xfrm>
          </p:grpSpPr>
          <p:sp>
            <p:nvSpPr>
              <p:cNvPr id="66" name="矩形 6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V="1">
              <a:off x="3610482" y="6272597"/>
              <a:ext cx="1341734" cy="213582"/>
              <a:chOff x="2218037" y="5369771"/>
              <a:chExt cx="5671594" cy="902826"/>
            </a:xfrm>
          </p:grpSpPr>
          <p:sp>
            <p:nvSpPr>
              <p:cNvPr id="94" name="矩形 9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4" name="文本框 123"/>
          <p:cNvSpPr txBox="1"/>
          <p:nvPr/>
        </p:nvSpPr>
        <p:spPr>
          <a:xfrm>
            <a:off x="670138" y="375131"/>
            <a:ext cx="4134465" cy="523220"/>
          </a:xfrm>
          <a:prstGeom prst="rect">
            <a:avLst/>
          </a:prstGeom>
          <a:noFill/>
        </p:spPr>
        <p:txBody>
          <a:bodyPr wrap="none" rtlCol="0">
            <a:spAutoFit/>
          </a:bodyPr>
          <a:lstStyle/>
          <a:p>
            <a:r>
              <a:rPr lang="en-US" altLang="zh-CN" sz="2800" dirty="0" smtClean="0">
                <a:latin typeface="黑体" panose="02010609060101010101" pitchFamily="49" charset="-122"/>
                <a:ea typeface="黑体" panose="02010609060101010101" pitchFamily="49" charset="-122"/>
              </a:rPr>
              <a:t>Connection </a:t>
            </a:r>
            <a:r>
              <a:rPr lang="en-US" altLang="zh-CN" sz="2800" dirty="0" smtClean="0">
                <a:latin typeface="黑体" panose="02010609060101010101" pitchFamily="49" charset="-122"/>
                <a:ea typeface="黑体" panose="02010609060101010101" pitchFamily="49" charset="-122"/>
              </a:rPr>
              <a:t>probability</a:t>
            </a:r>
            <a:endParaRPr lang="zh-CN" altLang="en-US" sz="2800" dirty="0">
              <a:latin typeface="黑体" panose="02010609060101010101" pitchFamily="49" charset="-122"/>
              <a:ea typeface="黑体" panose="02010609060101010101" pitchFamily="49" charset="-122"/>
            </a:endParaRPr>
          </a:p>
        </p:txBody>
      </p:sp>
      <p:sp>
        <p:nvSpPr>
          <p:cNvPr id="128" name="文本框 127"/>
          <p:cNvSpPr txBox="1"/>
          <p:nvPr/>
        </p:nvSpPr>
        <p:spPr>
          <a:xfrm>
            <a:off x="6877497" y="1787291"/>
            <a:ext cx="4699322" cy="3139321"/>
          </a:xfrm>
          <a:prstGeom prst="rect">
            <a:avLst/>
          </a:prstGeom>
          <a:noFill/>
        </p:spPr>
        <p:txBody>
          <a:bodyPr wrap="square" rtlCol="0">
            <a:spAutoFit/>
          </a:bodyPr>
          <a:lstStyle/>
          <a:p>
            <a:pPr marL="342900" indent="-342900">
              <a:buFont typeface="Arial" charset="0"/>
              <a:buChar char="•"/>
            </a:pPr>
            <a:r>
              <a:rPr lang="en-US" altLang="zh-CN" sz="2200" spc="200" dirty="0" smtClean="0">
                <a:ea typeface="华文细黑" panose="02010600040101010101" pitchFamily="2" charset="-122"/>
              </a:rPr>
              <a:t>The </a:t>
            </a:r>
            <a:r>
              <a:rPr lang="en-US" altLang="zh-CN" sz="2200" spc="200" dirty="0" smtClean="0">
                <a:ea typeface="华文细黑" panose="02010600040101010101" pitchFamily="2" charset="-122"/>
              </a:rPr>
              <a:t>connection </a:t>
            </a:r>
            <a:r>
              <a:rPr lang="en-US" altLang="zh-CN" sz="2200" spc="200" dirty="0" smtClean="0">
                <a:ea typeface="华文细黑" panose="02010600040101010101" pitchFamily="2" charset="-122"/>
              </a:rPr>
              <a:t>probability will decrease over time. </a:t>
            </a:r>
          </a:p>
          <a:p>
            <a:pPr marL="342900" indent="-342900">
              <a:buFont typeface="Arial" charset="0"/>
              <a:buChar char="•"/>
            </a:pPr>
            <a:endParaRPr lang="en-US" altLang="zh-CN" sz="2200" spc="200" dirty="0">
              <a:ea typeface="华文细黑" panose="02010600040101010101" pitchFamily="2" charset="-122"/>
            </a:endParaRPr>
          </a:p>
          <a:p>
            <a:pPr marL="342900" indent="-342900">
              <a:buFont typeface="Arial" charset="0"/>
              <a:buChar char="•"/>
            </a:pPr>
            <a:r>
              <a:rPr lang="en-US" altLang="zh-CN" sz="2200" spc="200" dirty="0" smtClean="0">
                <a:ea typeface="华文细黑" panose="02010600040101010101" pitchFamily="2" charset="-122"/>
              </a:rPr>
              <a:t>Because each time we join a year</a:t>
            </a:r>
            <a:r>
              <a:rPr lang="en-US" altLang="zh-CN" sz="2200" spc="200" dirty="0">
                <a:ea typeface="华文细黑" panose="02010600040101010101" pitchFamily="2" charset="-122"/>
              </a:rPr>
              <a:t>, the number of edges and nodes is increasing </a:t>
            </a:r>
            <a:r>
              <a:rPr lang="en-US" altLang="zh-CN" sz="2200" spc="200" dirty="0" smtClean="0">
                <a:ea typeface="华文细黑" panose="02010600040101010101" pitchFamily="2" charset="-122"/>
              </a:rPr>
              <a:t>and </a:t>
            </a:r>
            <a:r>
              <a:rPr lang="en-US" altLang="zh-CN" sz="2200" spc="200" dirty="0">
                <a:ea typeface="华文细黑" panose="02010600040101010101" pitchFamily="2" charset="-122"/>
              </a:rPr>
              <a:t>the </a:t>
            </a:r>
            <a:r>
              <a:rPr lang="en-US" altLang="zh-CN" sz="2200" spc="200" dirty="0" smtClean="0">
                <a:ea typeface="华文细黑" panose="02010600040101010101" pitchFamily="2" charset="-122"/>
              </a:rPr>
              <a:t>square of the number </a:t>
            </a:r>
            <a:r>
              <a:rPr lang="en-US" altLang="zh-CN" sz="2200" spc="200" dirty="0">
                <a:ea typeface="华文细黑" panose="02010600040101010101" pitchFamily="2" charset="-122"/>
              </a:rPr>
              <a:t>of </a:t>
            </a:r>
            <a:r>
              <a:rPr lang="en-US" altLang="zh-CN" sz="2200" spc="200" dirty="0" smtClean="0">
                <a:ea typeface="华文细黑" panose="02010600040101010101" pitchFamily="2" charset="-122"/>
              </a:rPr>
              <a:t>nodes </a:t>
            </a:r>
            <a:r>
              <a:rPr lang="en-US" altLang="zh-CN" sz="2200" spc="200" dirty="0">
                <a:ea typeface="华文细黑" panose="02010600040101010101" pitchFamily="2" charset="-122"/>
              </a:rPr>
              <a:t>is increasing faster than </a:t>
            </a:r>
            <a:r>
              <a:rPr lang="en-US" altLang="zh-CN" sz="2200" spc="200" dirty="0" smtClean="0">
                <a:ea typeface="华文细黑" panose="02010600040101010101" pitchFamily="2" charset="-122"/>
              </a:rPr>
              <a:t>the number of edges.</a:t>
            </a:r>
            <a:endParaRPr lang="zh-CN" altLang="en-US" sz="2200" spc="200" dirty="0">
              <a:ea typeface="华文细黑" panose="02010600040101010101" pitchFamily="2"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32" y="2413385"/>
            <a:ext cx="6031327" cy="4109581"/>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841" y="1315573"/>
            <a:ext cx="5039196" cy="943437"/>
          </a:xfrm>
          <a:prstGeom prst="rect">
            <a:avLst/>
          </a:prstGeom>
          <a:ln w="22225">
            <a:solidFill>
              <a:schemeClr val="accent1"/>
            </a:solidFill>
          </a:ln>
        </p:spPr>
      </p:pic>
    </p:spTree>
    <p:extLst>
      <p:ext uri="{BB962C8B-B14F-4D97-AF65-F5344CB8AC3E}">
        <p14:creationId xmlns:p14="http://schemas.microsoft.com/office/powerpoint/2010/main" val="12350885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8" name="文本框 97"/>
          <p:cNvSpPr txBox="1"/>
          <p:nvPr/>
        </p:nvSpPr>
        <p:spPr>
          <a:xfrm>
            <a:off x="663573" y="211060"/>
            <a:ext cx="3387722" cy="707886"/>
          </a:xfrm>
          <a:prstGeom prst="rect">
            <a:avLst/>
          </a:prstGeom>
          <a:noFill/>
        </p:spPr>
        <p:txBody>
          <a:bodyPr wrap="none" rtlCol="0">
            <a:spAutoFit/>
          </a:bodyPr>
          <a:lstStyle/>
          <a:p>
            <a:r>
              <a:rPr lang="en-US" altLang="zh-TW" sz="4000" dirty="0"/>
              <a:t>Likelihood ratio</a:t>
            </a:r>
            <a:endParaRPr lang="zh-CN" altLang="en-US" sz="40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99" name="內容版面配置區 2"/>
              <p:cNvSpPr>
                <a:spLocks noGrp="1"/>
              </p:cNvSpPr>
              <p:nvPr>
                <p:ph idx="1"/>
              </p:nvPr>
            </p:nvSpPr>
            <p:spPr>
              <a:xfrm>
                <a:off x="669941" y="1731245"/>
                <a:ext cx="10515600" cy="4351338"/>
              </a:xfrm>
            </p:spPr>
            <p:txBody>
              <a:bodyPr/>
              <a:lstStyle/>
              <a:p>
                <a14:m>
                  <m:oMath xmlns:m="http://schemas.openxmlformats.org/officeDocument/2006/math">
                    <m:r>
                      <a:rPr lang="en-US" altLang="zh-TW" i="1" dirty="0" smtClean="0">
                        <a:latin typeface="Cambria Math" panose="02040503050406030204" pitchFamily="18" charset="0"/>
                      </a:rPr>
                      <m:t>𝐿</m:t>
                    </m:r>
                    <m:r>
                      <a:rPr lang="en-US" altLang="zh-TW" i="1" dirty="0">
                        <a:latin typeface="Cambria Math" panose="02040503050406030204" pitchFamily="18" charset="0"/>
                      </a:rPr>
                      <m:t>(</m:t>
                    </m:r>
                    <m:r>
                      <a:rPr lang="en-US" altLang="zh-TW" i="1" dirty="0">
                        <a:latin typeface="Cambria Math" panose="02040503050406030204" pitchFamily="18" charset="0"/>
                      </a:rPr>
                      <m:t>𝑥</m:t>
                    </m:r>
                    <m:r>
                      <a:rPr lang="en-US" altLang="zh-TW" i="1" dirty="0">
                        <a:latin typeface="Cambria Math" panose="02040503050406030204" pitchFamily="18" charset="0"/>
                      </a:rPr>
                      <m:t>) = </m:t>
                    </m:r>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m:t>
                        </m:r>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num>
                          <m:den>
                            <m:sSub>
                              <m:sSubPr>
                                <m:ctrlPr>
                                  <a:rPr lang="en-US" altLang="zh-TW" i="1">
                                    <a:latin typeface="Cambria Math" panose="02040503050406030204" pitchFamily="18" charset="0"/>
                                  </a:rPr>
                                </m:ctrlPr>
                              </m:sSubPr>
                              <m:e>
                                <m:r>
                                  <m:rPr>
                                    <m:sty m:val="p"/>
                                  </m:rPr>
                                  <a:rPr lang="el-GR" altLang="zh-TW" i="1" smtClean="0">
                                    <a:latin typeface="Cambria Math" panose="02040503050406030204" pitchFamily="18" charset="0"/>
                                    <a:ea typeface="Cambria Math" panose="02040503050406030204" pitchFamily="18" charset="0"/>
                                  </a:rPr>
                                  <m:t>μ</m:t>
                                </m:r>
                              </m:e>
                              <m:sub>
                                <m:r>
                                  <a:rPr lang="en-US" altLang="zh-TW" i="1">
                                    <a:latin typeface="Cambria Math" panose="02040503050406030204" pitchFamily="18" charset="0"/>
                                  </a:rPr>
                                  <m:t>𝑔</m:t>
                                </m:r>
                              </m:sub>
                            </m:sSub>
                          </m:den>
                        </m:f>
                        <m:r>
                          <a:rPr lang="en-US" altLang="zh-TW" i="1">
                            <a:latin typeface="Cambria Math" panose="02040503050406030204" pitchFamily="18" charset="0"/>
                          </a:rPr>
                          <m:t>)</m:t>
                        </m:r>
                      </m:e>
                      <m:sup>
                        <m:r>
                          <a:rPr lang="en-US" altLang="zh-TW" i="1" dirty="0">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r>
                          <a:rPr lang="en-US" altLang="zh-TW" i="1" dirty="0">
                            <a:latin typeface="Cambria Math" panose="02040503050406030204" pitchFamily="18" charset="0"/>
                          </a:rPr>
                          <m:t>|</m:t>
                        </m:r>
                      </m:sup>
                    </m:sSup>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m:t>
                        </m:r>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𝑜</m:t>
                                </m:r>
                              </m:sub>
                            </m:sSub>
                            <m:r>
                              <a:rPr lang="en-US" altLang="zh-TW">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num>
                          <m:den>
                            <m:sSub>
                              <m:sSubPr>
                                <m:ctrlPr>
                                  <a:rPr lang="en-US" altLang="zh-TW" i="1">
                                    <a:latin typeface="Cambria Math" panose="02040503050406030204" pitchFamily="18" charset="0"/>
                                  </a:rPr>
                                </m:ctrlPr>
                              </m:sSubPr>
                              <m:e>
                                <m:r>
                                  <m:rPr>
                                    <m:sty m:val="p"/>
                                  </m:rPr>
                                  <a:rPr lang="el-GR" altLang="zh-TW" i="1" smtClean="0">
                                    <a:latin typeface="Cambria Math" panose="02040503050406030204" pitchFamily="18" charset="0"/>
                                    <a:ea typeface="Cambria Math" panose="02040503050406030204" pitchFamily="18" charset="0"/>
                                  </a:rPr>
                                  <m:t>μ</m:t>
                                </m:r>
                              </m:e>
                              <m:sub>
                                <m:r>
                                  <a:rPr lang="en-US" altLang="zh-TW" i="1">
                                    <a:latin typeface="Cambria Math" panose="02040503050406030204" pitchFamily="18" charset="0"/>
                                  </a:rPr>
                                  <m:t>𝑜</m:t>
                                </m:r>
                              </m:sub>
                            </m:sSub>
                            <m:r>
                              <a:rPr lang="en-US" altLang="zh-TW">
                                <a:latin typeface="Cambria Math" panose="02040503050406030204" pitchFamily="18" charset="0"/>
                              </a:rPr>
                              <m:t>−</m:t>
                            </m:r>
                            <m:sSub>
                              <m:sSubPr>
                                <m:ctrlPr>
                                  <a:rPr lang="en-US" altLang="zh-TW" i="1">
                                    <a:latin typeface="Cambria Math" panose="02040503050406030204" pitchFamily="18" charset="0"/>
                                  </a:rPr>
                                </m:ctrlPr>
                              </m:sSubPr>
                              <m:e>
                                <m:r>
                                  <m:rPr>
                                    <m:sty m:val="p"/>
                                  </m:rPr>
                                  <a:rPr lang="el-GR" altLang="zh-TW" i="1" smtClean="0">
                                    <a:latin typeface="Cambria Math" panose="02040503050406030204" pitchFamily="18" charset="0"/>
                                    <a:ea typeface="Cambria Math" panose="02040503050406030204" pitchFamily="18" charset="0"/>
                                  </a:rPr>
                                  <m:t>μ</m:t>
                                </m:r>
                              </m:e>
                              <m:sub>
                                <m:r>
                                  <a:rPr lang="en-US" altLang="zh-TW" i="1">
                                    <a:latin typeface="Cambria Math" panose="02040503050406030204" pitchFamily="18" charset="0"/>
                                  </a:rPr>
                                  <m:t>𝑔</m:t>
                                </m:r>
                              </m:sub>
                            </m:sSub>
                          </m:den>
                        </m:f>
                        <m:r>
                          <a:rPr lang="en-US" altLang="zh-TW" i="1">
                            <a:latin typeface="Cambria Math" panose="02040503050406030204" pitchFamily="18" charset="0"/>
                          </a:rPr>
                          <m:t>)</m:t>
                        </m:r>
                      </m:e>
                      <m:sup>
                        <m:r>
                          <a:rPr lang="en-US" altLang="zh-TW" i="1" dirty="0">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𝑜</m:t>
                            </m:r>
                          </m:sub>
                        </m:sSub>
                        <m:r>
                          <a:rPr lang="en-US" altLang="zh-TW" i="1" dirty="0">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r>
                          <a:rPr lang="en-US" altLang="zh-TW" i="1" dirty="0">
                            <a:latin typeface="Cambria Math" panose="02040503050406030204" pitchFamily="18" charset="0"/>
                          </a:rPr>
                          <m:t>|</m:t>
                        </m:r>
                      </m:sup>
                    </m:sSup>
                  </m:oMath>
                </a14:m>
                <a:endParaRPr lang="en-US" altLang="zh-TW" dirty="0"/>
              </a:p>
              <a:p>
                <a:r>
                  <a:rPr lang="en-US" altLang="zh-TW" dirty="0"/>
                  <a:t>Like any other likelihood ratio test, the probability to its occurrence is suitable for examining the </a:t>
                </a:r>
                <a:r>
                  <a:rPr lang="en-US" altLang="zh-TW" dirty="0">
                    <a:solidFill>
                      <a:srgbClr val="FF0000"/>
                    </a:solidFill>
                  </a:rPr>
                  <a:t>likelihood for possible</a:t>
                </a:r>
                <a:r>
                  <a:rPr lang="en-US" altLang="zh-TW" dirty="0"/>
                  <a:t>  while dealing with small amount of data</a:t>
                </a:r>
                <a:endParaRPr lang="zh-TW" altLang="en-US" dirty="0"/>
              </a:p>
            </p:txBody>
          </p:sp>
        </mc:Choice>
        <mc:Fallback>
          <p:sp>
            <p:nvSpPr>
              <p:cNvPr id="99" name="內容版面配置區 2"/>
              <p:cNvSpPr>
                <a:spLocks noGrp="1" noRot="1" noChangeAspect="1" noMove="1" noResize="1" noEditPoints="1" noAdjustHandles="1" noChangeArrowheads="1" noChangeShapeType="1" noTextEdit="1"/>
              </p:cNvSpPr>
              <p:nvPr>
                <p:ph idx="1"/>
              </p:nvPr>
            </p:nvSpPr>
            <p:spPr>
              <a:xfrm>
                <a:off x="669941" y="1731245"/>
                <a:ext cx="10515600" cy="4351338"/>
              </a:xfrm>
              <a:blipFill>
                <a:blip r:embed="rId2"/>
                <a:stretch>
                  <a:fillRect l="-1043" r="-69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77640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8" name="文本框 97"/>
          <p:cNvSpPr txBox="1"/>
          <p:nvPr/>
        </p:nvSpPr>
        <p:spPr>
          <a:xfrm>
            <a:off x="669941" y="191222"/>
            <a:ext cx="5091009" cy="707886"/>
          </a:xfrm>
          <a:prstGeom prst="rect">
            <a:avLst/>
          </a:prstGeom>
          <a:noFill/>
        </p:spPr>
        <p:txBody>
          <a:bodyPr wrap="none" rtlCol="0">
            <a:spAutoFit/>
          </a:bodyPr>
          <a:lstStyle/>
          <a:p>
            <a:r>
              <a:rPr lang="en-US" altLang="zh-TW" sz="4000" dirty="0"/>
              <a:t>Refined Likelihood ratio</a:t>
            </a:r>
            <a:endParaRPr lang="zh-CN" altLang="en-US" sz="40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99" name="內容版面配置區 2"/>
              <p:cNvSpPr>
                <a:spLocks noGrp="1"/>
              </p:cNvSpPr>
              <p:nvPr>
                <p:ph idx="1"/>
              </p:nvPr>
            </p:nvSpPr>
            <p:spPr>
              <a:xfrm>
                <a:off x="669941" y="1731245"/>
                <a:ext cx="10515600" cy="4351338"/>
              </a:xfrm>
            </p:spPr>
            <p:txBody>
              <a:bodyPr/>
              <a:lstStyle/>
              <a:p>
                <a:r>
                  <a:rPr lang="en-US" altLang="zh-TW" dirty="0"/>
                  <a:t>L(x) = </a:t>
                </a:r>
                <a14:m>
                  <m:oMath xmlns:m="http://schemas.openxmlformats.org/officeDocument/2006/math">
                    <m:d>
                      <m:dPr>
                        <m:ctrlPr>
                          <a:rPr lang="en-US" altLang="zh-TW" i="1" dirty="0">
                            <a:latin typeface="Cambria Math" panose="02040503050406030204" pitchFamily="18" charset="0"/>
                          </a:rPr>
                        </m:ctrlPr>
                      </m:dPr>
                      <m:e>
                        <m:f>
                          <m:fPr>
                            <m:ctrlPr>
                              <a:rPr lang="en-US" altLang="zh-TW" i="1">
                                <a:latin typeface="Cambria Math" panose="02040503050406030204" pitchFamily="18" charset="0"/>
                              </a:rPr>
                            </m:ctrlPr>
                          </m:fPr>
                          <m:num>
                            <m:r>
                              <m:rPr>
                                <m:sty m:val="p"/>
                              </m:rPr>
                              <a:rPr lang="en-US" altLang="zh-TW" dirty="0">
                                <a:latin typeface="Cambria Math" panose="02040503050406030204" pitchFamily="18" charset="0"/>
                              </a:rPr>
                              <m:t>E</m:t>
                            </m:r>
                            <m:r>
                              <a:rPr lang="en-US" altLang="zh-TW" i="1" dirty="0">
                                <a:latin typeface="Cambria Math" panose="02040503050406030204" pitchFamily="18" charset="0"/>
                              </a:rPr>
                              <m:t>𝑔</m:t>
                            </m:r>
                          </m:num>
                          <m:den>
                            <m:r>
                              <m:rPr>
                                <m:sty m:val="p"/>
                              </m:rPr>
                              <a:rPr lang="el-GR" altLang="zh-TW" i="1">
                                <a:latin typeface="Cambria Math" panose="02040503050406030204" pitchFamily="18" charset="0"/>
                                <a:ea typeface="Cambria Math" panose="02040503050406030204" pitchFamily="18" charset="0"/>
                              </a:rPr>
                              <m:t>μ</m:t>
                            </m:r>
                            <m:r>
                              <a:rPr lang="en-US" altLang="zh-TW" i="1" dirty="0">
                                <a:latin typeface="Cambria Math" panose="02040503050406030204" pitchFamily="18" charset="0"/>
                              </a:rPr>
                              <m:t>𝑔</m:t>
                            </m:r>
                          </m:den>
                        </m:f>
                      </m:e>
                    </m:d>
                  </m:oMath>
                </a14:m>
                <a:endParaRPr lang="en-US" altLang="zh-TW" dirty="0"/>
              </a:p>
              <a:p>
                <a:r>
                  <a:rPr lang="en-US" altLang="zh-TW" dirty="0"/>
                  <a:t>However, if the data are in a huge amount,</a:t>
                </a:r>
                <a14:m>
                  <m:oMath xmlns:m="http://schemas.openxmlformats.org/officeDocument/2006/math">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  (</m:t>
                        </m:r>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num>
                          <m:den>
                            <m:sSub>
                              <m:sSubPr>
                                <m:ctrlPr>
                                  <a:rPr lang="en-US" altLang="zh-TW" i="1">
                                    <a:latin typeface="Cambria Math" panose="02040503050406030204" pitchFamily="18" charset="0"/>
                                  </a:rPr>
                                </m:ctrlPr>
                              </m:sSubPr>
                              <m:e>
                                <m:r>
                                  <m:rPr>
                                    <m:sty m:val="p"/>
                                  </m:rPr>
                                  <a:rPr lang="el-GR" altLang="zh-TW" i="1">
                                    <a:latin typeface="Cambria Math" panose="02040503050406030204" pitchFamily="18" charset="0"/>
                                    <a:ea typeface="Cambria Math" panose="02040503050406030204" pitchFamily="18" charset="0"/>
                                  </a:rPr>
                                  <m:t>μ</m:t>
                                </m:r>
                              </m:e>
                              <m:sub>
                                <m:r>
                                  <a:rPr lang="en-US" altLang="zh-TW" i="1">
                                    <a:latin typeface="Cambria Math" panose="02040503050406030204" pitchFamily="18" charset="0"/>
                                  </a:rPr>
                                  <m:t>𝑔</m:t>
                                </m:r>
                              </m:sub>
                            </m:sSub>
                          </m:den>
                        </m:f>
                        <m:r>
                          <a:rPr lang="en-US" altLang="zh-TW" i="1">
                            <a:latin typeface="Cambria Math" panose="02040503050406030204" pitchFamily="18" charset="0"/>
                          </a:rPr>
                          <m:t>)</m:t>
                        </m:r>
                      </m:e>
                      <m:sup>
                        <m:r>
                          <a:rPr lang="en-US" altLang="zh-TW" i="1" dirty="0">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r>
                          <a:rPr lang="en-US" altLang="zh-TW" i="1" dirty="0">
                            <a:latin typeface="Cambria Math" panose="02040503050406030204" pitchFamily="18" charset="0"/>
                          </a:rPr>
                          <m:t>|</m:t>
                        </m:r>
                      </m:sup>
                    </m:sSup>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m:t>
                        </m:r>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𝑜</m:t>
                                </m:r>
                              </m:sub>
                            </m:sSub>
                            <m:r>
                              <a:rPr lang="en-US" altLang="zh-TW">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num>
                          <m:den>
                            <m:sSub>
                              <m:sSubPr>
                                <m:ctrlPr>
                                  <a:rPr lang="en-US" altLang="zh-TW" i="1">
                                    <a:latin typeface="Cambria Math" panose="02040503050406030204" pitchFamily="18" charset="0"/>
                                  </a:rPr>
                                </m:ctrlPr>
                              </m:sSubPr>
                              <m:e>
                                <m:r>
                                  <m:rPr>
                                    <m:sty m:val="p"/>
                                  </m:rPr>
                                  <a:rPr lang="el-GR" altLang="zh-TW" i="1">
                                    <a:latin typeface="Cambria Math" panose="02040503050406030204" pitchFamily="18" charset="0"/>
                                    <a:ea typeface="Cambria Math" panose="02040503050406030204" pitchFamily="18" charset="0"/>
                                  </a:rPr>
                                  <m:t>μ</m:t>
                                </m:r>
                              </m:e>
                              <m:sub>
                                <m:r>
                                  <a:rPr lang="en-US" altLang="zh-TW" i="1">
                                    <a:latin typeface="Cambria Math" panose="02040503050406030204" pitchFamily="18" charset="0"/>
                                  </a:rPr>
                                  <m:t>𝑜</m:t>
                                </m:r>
                              </m:sub>
                            </m:sSub>
                            <m:r>
                              <a:rPr lang="en-US" altLang="zh-TW">
                                <a:latin typeface="Cambria Math" panose="02040503050406030204" pitchFamily="18" charset="0"/>
                              </a:rPr>
                              <m:t>−</m:t>
                            </m:r>
                            <m:sSub>
                              <m:sSubPr>
                                <m:ctrlPr>
                                  <a:rPr lang="en-US" altLang="zh-TW" i="1">
                                    <a:latin typeface="Cambria Math" panose="02040503050406030204" pitchFamily="18" charset="0"/>
                                  </a:rPr>
                                </m:ctrlPr>
                              </m:sSubPr>
                              <m:e>
                                <m:r>
                                  <m:rPr>
                                    <m:sty m:val="p"/>
                                  </m:rPr>
                                  <a:rPr lang="el-GR" altLang="zh-TW" i="1">
                                    <a:latin typeface="Cambria Math" panose="02040503050406030204" pitchFamily="18" charset="0"/>
                                    <a:ea typeface="Cambria Math" panose="02040503050406030204" pitchFamily="18" charset="0"/>
                                  </a:rPr>
                                  <m:t>μ</m:t>
                                </m:r>
                              </m:e>
                              <m:sub>
                                <m:r>
                                  <a:rPr lang="en-US" altLang="zh-TW" i="1">
                                    <a:latin typeface="Cambria Math" panose="02040503050406030204" pitchFamily="18" charset="0"/>
                                  </a:rPr>
                                  <m:t>𝑔</m:t>
                                </m:r>
                              </m:sub>
                            </m:sSub>
                          </m:den>
                        </m:f>
                        <m:r>
                          <a:rPr lang="en-US" altLang="zh-TW" i="1">
                            <a:latin typeface="Cambria Math" panose="02040503050406030204" pitchFamily="18" charset="0"/>
                          </a:rPr>
                          <m:t>)</m:t>
                        </m:r>
                      </m:e>
                      <m:sup>
                        <m:r>
                          <a:rPr lang="en-US" altLang="zh-TW" i="1" dirty="0">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𝑜</m:t>
                            </m:r>
                          </m:sub>
                        </m:sSub>
                        <m:r>
                          <a:rPr lang="en-US" altLang="zh-TW" i="1" dirty="0">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r>
                          <a:rPr lang="en-US" altLang="zh-TW" i="1" dirty="0">
                            <a:latin typeface="Cambria Math" panose="02040503050406030204" pitchFamily="18" charset="0"/>
                          </a:rPr>
                          <m:t>|</m:t>
                        </m:r>
                      </m:sup>
                    </m:sSup>
                  </m:oMath>
                </a14:m>
                <a:r>
                  <a:rPr lang="en-US" altLang="zh-TW" dirty="0"/>
                  <a:t>,where </a:t>
                </a:r>
                <a14:m>
                  <m:oMath xmlns:m="http://schemas.openxmlformats.org/officeDocument/2006/math">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𝑜</m:t>
                        </m:r>
                      </m:sub>
                    </m:sSub>
                  </m:oMath>
                </a14:m>
                <a:r>
                  <a:rPr lang="en-US" altLang="zh-TW" dirty="0"/>
                  <a:t> and </a:t>
                </a:r>
                <a14:m>
                  <m:oMath xmlns:m="http://schemas.openxmlformats.org/officeDocument/2006/math">
                    <m:sSub>
                      <m:sSubPr>
                        <m:ctrlPr>
                          <a:rPr lang="en-US" altLang="zh-TW" i="1">
                            <a:latin typeface="Cambria Math" panose="02040503050406030204" pitchFamily="18" charset="0"/>
                          </a:rPr>
                        </m:ctrlPr>
                      </m:sSubPr>
                      <m:e>
                        <m:r>
                          <m:rPr>
                            <m:sty m:val="p"/>
                          </m:rPr>
                          <a:rPr lang="el-GR" altLang="zh-TW" i="1">
                            <a:latin typeface="Cambria Math" panose="02040503050406030204" pitchFamily="18" charset="0"/>
                            <a:ea typeface="Cambria Math" panose="02040503050406030204" pitchFamily="18" charset="0"/>
                          </a:rPr>
                          <m:t>μ</m:t>
                        </m:r>
                      </m:e>
                      <m:sub>
                        <m:r>
                          <a:rPr lang="en-US" altLang="zh-TW" i="1">
                            <a:latin typeface="Cambria Math" panose="02040503050406030204" pitchFamily="18" charset="0"/>
                          </a:rPr>
                          <m:t>𝑜</m:t>
                        </m:r>
                      </m:sub>
                    </m:sSub>
                  </m:oMath>
                </a14:m>
                <a:r>
                  <a:rPr lang="en-US" altLang="zh-TW" dirty="0"/>
                  <a:t> are both constants w.r.t. the given fixed database</a:t>
                </a:r>
              </a:p>
              <a:p>
                <a:r>
                  <a:rPr lang="en-US" altLang="zh-TW" dirty="0"/>
                  <a:t>On the other hand,</a:t>
                </a:r>
                <a14:m>
                  <m:oMath xmlns:m="http://schemas.openxmlformats.org/officeDocument/2006/math">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m:t>
                        </m:r>
                        <m:f>
                          <m:fPr>
                            <m:ctrlPr>
                              <a:rPr lang="en-US" altLang="zh-TW" i="1">
                                <a:latin typeface="Cambria Math" panose="02040503050406030204" pitchFamily="18" charset="0"/>
                              </a:rPr>
                            </m:ctrlPr>
                          </m:fPr>
                          <m:num>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num>
                          <m:den>
                            <m:sSub>
                              <m:sSubPr>
                                <m:ctrlPr>
                                  <a:rPr lang="en-US" altLang="zh-TW" i="1">
                                    <a:latin typeface="Cambria Math" panose="02040503050406030204" pitchFamily="18" charset="0"/>
                                  </a:rPr>
                                </m:ctrlPr>
                              </m:sSubPr>
                              <m:e>
                                <m:r>
                                  <m:rPr>
                                    <m:sty m:val="p"/>
                                  </m:rPr>
                                  <a:rPr lang="el-GR" altLang="zh-TW" i="1">
                                    <a:latin typeface="Cambria Math" panose="02040503050406030204" pitchFamily="18" charset="0"/>
                                    <a:ea typeface="Cambria Math" panose="02040503050406030204" pitchFamily="18" charset="0"/>
                                  </a:rPr>
                                  <m:t>μ</m:t>
                                </m:r>
                              </m:e>
                              <m:sub>
                                <m:r>
                                  <a:rPr lang="en-US" altLang="zh-TW" i="1">
                                    <a:latin typeface="Cambria Math" panose="02040503050406030204" pitchFamily="18" charset="0"/>
                                  </a:rPr>
                                  <m:t>𝑔</m:t>
                                </m:r>
                              </m:sub>
                            </m:sSub>
                          </m:den>
                        </m:f>
                        <m:r>
                          <a:rPr lang="en-US" altLang="zh-TW" i="1">
                            <a:latin typeface="Cambria Math" panose="02040503050406030204" pitchFamily="18" charset="0"/>
                          </a:rPr>
                          <m:t>)</m:t>
                        </m:r>
                      </m:e>
                      <m:sup>
                        <m:r>
                          <a:rPr lang="en-US" altLang="zh-TW" i="1" dirty="0">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E</m:t>
                            </m:r>
                          </m:e>
                          <m:sub>
                            <m:r>
                              <a:rPr lang="en-US" altLang="zh-TW" i="1">
                                <a:latin typeface="Cambria Math" panose="02040503050406030204" pitchFamily="18" charset="0"/>
                              </a:rPr>
                              <m:t>𝑔</m:t>
                            </m:r>
                          </m:sub>
                        </m:sSub>
                        <m:r>
                          <a:rPr lang="en-US" altLang="zh-TW" i="1" dirty="0">
                            <a:latin typeface="Cambria Math" panose="02040503050406030204" pitchFamily="18" charset="0"/>
                          </a:rPr>
                          <m:t>|</m:t>
                        </m:r>
                      </m:sup>
                    </m:sSup>
                  </m:oMath>
                </a14:m>
                <a:r>
                  <a:rPr lang="zh-TW" altLang="en-US" dirty="0"/>
                  <a:t> </a:t>
                </a:r>
                <a:r>
                  <a:rPr lang="en-US" altLang="zh-TW" dirty="0"/>
                  <a:t>‘s power makes the whole value too small to tell differences between others’ practically</a:t>
                </a:r>
                <a:endParaRPr lang="zh-TW" altLang="en-US" dirty="0"/>
              </a:p>
            </p:txBody>
          </p:sp>
        </mc:Choice>
        <mc:Fallback>
          <p:sp>
            <p:nvSpPr>
              <p:cNvPr id="99" name="內容版面配置區 2"/>
              <p:cNvSpPr>
                <a:spLocks noGrp="1" noRot="1" noChangeAspect="1" noMove="1" noResize="1" noEditPoints="1" noAdjustHandles="1" noChangeArrowheads="1" noChangeShapeType="1" noTextEdit="1"/>
              </p:cNvSpPr>
              <p:nvPr>
                <p:ph idx="1"/>
              </p:nvPr>
            </p:nvSpPr>
            <p:spPr>
              <a:xfrm>
                <a:off x="669941" y="1731245"/>
                <a:ext cx="10515600" cy="4351338"/>
              </a:xfrm>
              <a:blipFill>
                <a:blip r:embed="rId2"/>
                <a:stretch>
                  <a:fillRect l="-1043" r="-8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60082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DFDFD"/>
            </a:gs>
            <a:gs pos="100000">
              <a:schemeClr val="bg1">
                <a:lumMod val="95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46" name="Picture 4">
            <a:extLst>
              <a:ext uri="{FF2B5EF4-FFF2-40B4-BE49-F238E27FC236}">
                <a16:creationId xmlns:a16="http://schemas.microsoft.com/office/drawing/2014/main" id="{EA61A093-DF33-4CDB-A76E-DFE9E01A8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854031" y="-1819877"/>
            <a:ext cx="8029032" cy="7893987"/>
          </a:xfrm>
          <a:prstGeom prst="rect">
            <a:avLst/>
          </a:prstGeom>
          <a:noFill/>
          <a:ln w="9525">
            <a:noFill/>
            <a:miter lim="800000"/>
            <a:headEnd/>
            <a:tailEnd/>
          </a:ln>
          <a:effectLst/>
        </p:spPr>
      </p:pic>
      <p:grpSp>
        <p:nvGrpSpPr>
          <p:cNvPr id="4" name="组合 3"/>
          <p:cNvGrpSpPr/>
          <p:nvPr/>
        </p:nvGrpSpPr>
        <p:grpSpPr>
          <a:xfrm>
            <a:off x="5196310" y="45685"/>
            <a:ext cx="3278612" cy="2117964"/>
            <a:chOff x="1968283" y="808132"/>
            <a:chExt cx="3119085" cy="2006486"/>
          </a:xfrm>
        </p:grpSpPr>
        <p:sp>
          <p:nvSpPr>
            <p:cNvPr id="5" name="矩形 4"/>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68283" y="808132"/>
              <a:ext cx="1498829" cy="1348091"/>
              <a:chOff x="2525103" y="467672"/>
              <a:chExt cx="2203416" cy="1981814"/>
            </a:xfrm>
          </p:grpSpPr>
          <p:grpSp>
            <p:nvGrpSpPr>
              <p:cNvPr id="7" name="组合 6"/>
              <p:cNvGrpSpPr/>
              <p:nvPr/>
            </p:nvGrpSpPr>
            <p:grpSpPr>
              <a:xfrm>
                <a:off x="2525103" y="467672"/>
                <a:ext cx="730654" cy="730654"/>
                <a:chOff x="2544981" y="467672"/>
                <a:chExt cx="730654" cy="730654"/>
              </a:xfrm>
            </p:grpSpPr>
            <p:sp>
              <p:nvSpPr>
                <p:cNvPr id="23" name="任意多边形 22"/>
                <p:cNvSpPr/>
                <p:nvPr/>
              </p:nvSpPr>
              <p:spPr>
                <a:xfrm flipH="1">
                  <a:off x="2910308" y="467672"/>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8900000">
                <a:off x="2920480" y="618795"/>
                <a:ext cx="730709" cy="730654"/>
                <a:chOff x="2545278" y="467715"/>
                <a:chExt cx="730709" cy="730654"/>
              </a:xfrm>
            </p:grpSpPr>
            <p:sp>
              <p:nvSpPr>
                <p:cNvPr id="21" name="任意多边形 20"/>
                <p:cNvSpPr/>
                <p:nvPr/>
              </p:nvSpPr>
              <p:spPr>
                <a:xfrm flipH="1">
                  <a:off x="2910660" y="467715"/>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5400000" flipH="1">
                  <a:off x="2727941" y="650332"/>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rot="13500000">
                <a:off x="3457473" y="1149242"/>
                <a:ext cx="730654" cy="730654"/>
                <a:chOff x="2544981" y="467671"/>
                <a:chExt cx="730654" cy="730654"/>
              </a:xfrm>
            </p:grpSpPr>
            <p:sp>
              <p:nvSpPr>
                <p:cNvPr id="19" name="任意多边形 1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2700000">
                <a:off x="3457617" y="1172687"/>
                <a:ext cx="730654" cy="730762"/>
                <a:chOff x="2544563" y="467982"/>
                <a:chExt cx="730654" cy="730762"/>
              </a:xfrm>
            </p:grpSpPr>
            <p:sp>
              <p:nvSpPr>
                <p:cNvPr id="17" name="任意多边形 16"/>
                <p:cNvSpPr/>
                <p:nvPr/>
              </p:nvSpPr>
              <p:spPr>
                <a:xfrm flipH="1">
                  <a:off x="2909852" y="467982"/>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5400000" flipH="1">
                  <a:off x="2727226" y="65075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2700000">
                <a:off x="3992724" y="624467"/>
                <a:ext cx="730654" cy="730654"/>
                <a:chOff x="2544877" y="467264"/>
                <a:chExt cx="730654" cy="730654"/>
              </a:xfrm>
            </p:grpSpPr>
            <p:sp>
              <p:nvSpPr>
                <p:cNvPr id="15" name="任意多边形 14"/>
                <p:cNvSpPr/>
                <p:nvPr/>
              </p:nvSpPr>
              <p:spPr>
                <a:xfrm flipH="1">
                  <a:off x="2909908" y="46726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5400000" flipH="1">
                  <a:off x="2727540" y="649908"/>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8100000">
                <a:off x="3983501" y="1704817"/>
                <a:ext cx="745018" cy="744669"/>
                <a:chOff x="2545422" y="454078"/>
                <a:chExt cx="745018" cy="744669"/>
              </a:xfrm>
            </p:grpSpPr>
            <p:sp>
              <p:nvSpPr>
                <p:cNvPr id="13" name="任意多边形 12"/>
                <p:cNvSpPr/>
                <p:nvPr/>
              </p:nvSpPr>
              <p:spPr>
                <a:xfrm flipH="1">
                  <a:off x="2925113" y="454078"/>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13"/>
                <p:cNvSpPr/>
                <p:nvPr/>
              </p:nvSpPr>
              <p:spPr>
                <a:xfrm rot="5400000" flipH="1">
                  <a:off x="2728085" y="650757"/>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3" name="组合 42"/>
          <p:cNvGrpSpPr/>
          <p:nvPr/>
        </p:nvGrpSpPr>
        <p:grpSpPr>
          <a:xfrm>
            <a:off x="5480430" y="1562107"/>
            <a:ext cx="1037979" cy="3739597"/>
            <a:chOff x="5480430" y="1562107"/>
            <a:chExt cx="1037979" cy="3739597"/>
          </a:xfrm>
        </p:grpSpPr>
        <p:sp>
          <p:nvSpPr>
            <p:cNvPr id="25" name="菱形 24"/>
            <p:cNvSpPr/>
            <p:nvPr/>
          </p:nvSpPr>
          <p:spPr>
            <a:xfrm>
              <a:off x="5480430" y="1562107"/>
              <a:ext cx="1037979" cy="103797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5480430" y="2912916"/>
              <a:ext cx="1037979" cy="103797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5480430" y="4263725"/>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708313" y="1606137"/>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1</a:t>
              </a:r>
              <a:endParaRPr lang="zh-CN" altLang="en-US" sz="4800" dirty="0">
                <a:solidFill>
                  <a:schemeClr val="bg1"/>
                </a:solidFill>
                <a:latin typeface="Broadway" panose="04040905080B02020502" pitchFamily="82" charset="0"/>
              </a:endParaRPr>
            </a:p>
          </p:txBody>
        </p:sp>
        <p:sp>
          <p:nvSpPr>
            <p:cNvPr id="32" name="文本框 31"/>
            <p:cNvSpPr txBox="1"/>
            <p:nvPr/>
          </p:nvSpPr>
          <p:spPr>
            <a:xfrm>
              <a:off x="5708313" y="2987598"/>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2</a:t>
              </a:r>
              <a:endParaRPr lang="zh-CN" altLang="en-US" sz="4800" dirty="0">
                <a:solidFill>
                  <a:schemeClr val="bg1"/>
                </a:solidFill>
                <a:latin typeface="Broadway" panose="04040905080B02020502" pitchFamily="82" charset="0"/>
              </a:endParaRPr>
            </a:p>
          </p:txBody>
        </p:sp>
        <p:sp>
          <p:nvSpPr>
            <p:cNvPr id="33" name="文本框 32"/>
            <p:cNvSpPr txBox="1"/>
            <p:nvPr/>
          </p:nvSpPr>
          <p:spPr>
            <a:xfrm>
              <a:off x="5708313" y="4295140"/>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3</a:t>
              </a:r>
              <a:endParaRPr lang="zh-CN" altLang="en-US" sz="4800" dirty="0">
                <a:solidFill>
                  <a:schemeClr val="bg1"/>
                </a:solidFill>
                <a:latin typeface="Broadway" panose="04040905080B02020502" pitchFamily="82" charset="0"/>
              </a:endParaRPr>
            </a:p>
          </p:txBody>
        </p:sp>
      </p:grpSp>
      <p:grpSp>
        <p:nvGrpSpPr>
          <p:cNvPr id="36" name="组合 35"/>
          <p:cNvGrpSpPr/>
          <p:nvPr/>
        </p:nvGrpSpPr>
        <p:grpSpPr>
          <a:xfrm>
            <a:off x="6737825" y="1729409"/>
            <a:ext cx="4229071" cy="795416"/>
            <a:chOff x="6737889" y="1729409"/>
            <a:chExt cx="3936737" cy="795416"/>
          </a:xfrm>
        </p:grpSpPr>
        <p:sp>
          <p:nvSpPr>
            <p:cNvPr id="29" name="矩形 28"/>
            <p:cNvSpPr/>
            <p:nvPr/>
          </p:nvSpPr>
          <p:spPr>
            <a:xfrm>
              <a:off x="6738730" y="1729409"/>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5" name="文本框 34"/>
            <p:cNvSpPr txBox="1"/>
            <p:nvPr/>
          </p:nvSpPr>
          <p:spPr>
            <a:xfrm>
              <a:off x="6737889" y="1892596"/>
              <a:ext cx="3016026" cy="461665"/>
            </a:xfrm>
            <a:prstGeom prst="rect">
              <a:avLst/>
            </a:prstGeom>
            <a:noFill/>
          </p:spPr>
          <p:txBody>
            <a:bodyPr wrap="none" rtlCol="0">
              <a:spAutoFit/>
            </a:bodyPr>
            <a:lstStyle/>
            <a:p>
              <a:r>
                <a:rPr lang="en-US" altLang="zh-CN" sz="2400" dirty="0">
                  <a:solidFill>
                    <a:schemeClr val="bg1"/>
                  </a:solidFill>
                  <a:latin typeface="华文细黑" panose="02010600040101010101" pitchFamily="2" charset="-122"/>
                  <a:ea typeface="华文细黑" panose="02010600040101010101" pitchFamily="2" charset="-122"/>
                </a:rPr>
                <a:t> Clustering Algorithm</a:t>
              </a:r>
            </a:p>
          </p:txBody>
        </p:sp>
      </p:grpSp>
      <p:grpSp>
        <p:nvGrpSpPr>
          <p:cNvPr id="37" name="组合 36"/>
          <p:cNvGrpSpPr/>
          <p:nvPr/>
        </p:nvGrpSpPr>
        <p:grpSpPr>
          <a:xfrm>
            <a:off x="6738728" y="3088120"/>
            <a:ext cx="4228168" cy="795416"/>
            <a:chOff x="6738730" y="1729409"/>
            <a:chExt cx="3935896" cy="795416"/>
          </a:xfrm>
          <a:solidFill>
            <a:srgbClr val="CB7D40"/>
          </a:solidFill>
        </p:grpSpPr>
        <p:sp>
          <p:nvSpPr>
            <p:cNvPr id="38" name="矩形 37"/>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文本框 38"/>
            <p:cNvSpPr txBox="1"/>
            <p:nvPr/>
          </p:nvSpPr>
          <p:spPr>
            <a:xfrm>
              <a:off x="6772614" y="1946797"/>
              <a:ext cx="3896420" cy="400110"/>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en-US" altLang="zh-CN" sz="2000" dirty="0"/>
                <a:t>Flush the invalid Clusters</a:t>
              </a:r>
              <a:endParaRPr lang="zh-CN" altLang="en-US" sz="2000" dirty="0"/>
            </a:p>
          </p:txBody>
        </p:sp>
      </p:grpSp>
      <p:grpSp>
        <p:nvGrpSpPr>
          <p:cNvPr id="40" name="组合 39"/>
          <p:cNvGrpSpPr/>
          <p:nvPr/>
        </p:nvGrpSpPr>
        <p:grpSpPr>
          <a:xfrm>
            <a:off x="6738729" y="4385006"/>
            <a:ext cx="4228168" cy="795416"/>
            <a:chOff x="6738730" y="1729409"/>
            <a:chExt cx="3935896" cy="795416"/>
          </a:xfrm>
          <a:solidFill>
            <a:srgbClr val="6F8683"/>
          </a:solidFill>
        </p:grpSpPr>
        <p:sp>
          <p:nvSpPr>
            <p:cNvPr id="41" name="矩形 40"/>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2" name="文本框 41"/>
            <p:cNvSpPr txBox="1"/>
            <p:nvPr/>
          </p:nvSpPr>
          <p:spPr>
            <a:xfrm>
              <a:off x="7120794" y="1907327"/>
              <a:ext cx="2723555" cy="461665"/>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en-US" altLang="zh-CN" dirty="0"/>
                <a:t>Hypothesis Testing </a:t>
              </a:r>
              <a:endParaRPr lang="zh-CN" altLang="en-US" dirty="0"/>
            </a:p>
          </p:txBody>
        </p:sp>
      </p:grpSp>
      <p:sp>
        <p:nvSpPr>
          <p:cNvPr id="44" name="文本框 40">
            <a:extLst>
              <a:ext uri="{FF2B5EF4-FFF2-40B4-BE49-F238E27FC236}">
                <a16:creationId xmlns:a16="http://schemas.microsoft.com/office/drawing/2014/main" id="{81B52D6C-4BE4-4E06-B4FC-A85E823876D1}"/>
              </a:ext>
            </a:extLst>
          </p:cNvPr>
          <p:cNvSpPr txBox="1"/>
          <p:nvPr/>
        </p:nvSpPr>
        <p:spPr>
          <a:xfrm>
            <a:off x="6493658" y="835291"/>
            <a:ext cx="5390272" cy="584775"/>
          </a:xfrm>
          <a:prstGeom prst="rect">
            <a:avLst/>
          </a:prstGeom>
          <a:noFill/>
        </p:spPr>
        <p:txBody>
          <a:bodyPr wrap="square" rtlCol="0">
            <a:spAutoFit/>
          </a:bodyPr>
          <a:lstStyle/>
          <a:p>
            <a:r>
              <a:rPr lang="en-US" altLang="zh-CN" sz="3200" b="1" dirty="0">
                <a:latin typeface="Segoe UI Black" panose="020B0A02040204020203" pitchFamily="34" charset="0"/>
                <a:ea typeface="Segoe UI Black" panose="020B0A02040204020203" pitchFamily="34" charset="0"/>
              </a:rPr>
              <a:t>Communities generating</a:t>
            </a:r>
            <a:endParaRPr lang="zh-CN" altLang="en-US" sz="3200" b="1" dirty="0">
              <a:latin typeface="Segoe UI Black" panose="020B0A02040204020203" pitchFamily="34" charset="0"/>
              <a:ea typeface="黑体" panose="02010609060101010101" pitchFamily="49" charset="-122"/>
            </a:endParaRPr>
          </a:p>
        </p:txBody>
      </p:sp>
    </p:spTree>
    <p:extLst>
      <p:ext uri="{BB962C8B-B14F-4D97-AF65-F5344CB8AC3E}">
        <p14:creationId xmlns:p14="http://schemas.microsoft.com/office/powerpoint/2010/main" val="34059256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4"/>
          <p:cNvSpPr txBox="1"/>
          <p:nvPr/>
        </p:nvSpPr>
        <p:spPr>
          <a:xfrm>
            <a:off x="6321185" y="1489928"/>
            <a:ext cx="5304487" cy="830997"/>
          </a:xfrm>
          <a:prstGeom prst="rect">
            <a:avLst/>
          </a:prstGeom>
          <a:noFill/>
        </p:spPr>
        <p:txBody>
          <a:bodyPr wrap="square" rtlCol="0">
            <a:spAutoFit/>
          </a:bodyPr>
          <a:lstStyle/>
          <a:p>
            <a:r>
              <a:rPr lang="en-US" sz="2400" dirty="0">
                <a:gradFill>
                  <a:gsLst>
                    <a:gs pos="0">
                      <a:srgbClr val="FFFFFF"/>
                    </a:gs>
                    <a:gs pos="100000">
                      <a:srgbClr val="FFFFFF"/>
                    </a:gs>
                  </a:gsLst>
                  <a:lin ang="5400000" scaled="0"/>
                </a:gradFill>
                <a:ea typeface="Segoe UI" pitchFamily="34" charset="0"/>
                <a:cs typeface="Segoe UI" pitchFamily="34" charset="0"/>
              </a:rPr>
              <a:t>Corporate BI (Centralized, Managed) </a:t>
            </a:r>
          </a:p>
          <a:p>
            <a:endParaRPr lang="en-US" sz="2400" dirty="0">
              <a:solidFill>
                <a:srgbClr val="FFFFFF"/>
              </a:solidFill>
              <a:cs typeface="Segoe UI" panose="020B0502040204020203" pitchFamily="34" charset="0"/>
            </a:endParaRPr>
          </a:p>
        </p:txBody>
      </p:sp>
      <p:grpSp>
        <p:nvGrpSpPr>
          <p:cNvPr id="28" name="组合 27"/>
          <p:cNvGrpSpPr/>
          <p:nvPr/>
        </p:nvGrpSpPr>
        <p:grpSpPr>
          <a:xfrm>
            <a:off x="747974" y="814155"/>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651349" y="278220"/>
            <a:ext cx="3272469" cy="523220"/>
          </a:xfrm>
          <a:prstGeom prst="rect">
            <a:avLst/>
          </a:prstGeom>
          <a:noFill/>
        </p:spPr>
        <p:txBody>
          <a:bodyPr wrap="square" rtlCol="0">
            <a:spAutoFit/>
          </a:bodyPr>
          <a:lstStyle/>
          <a:p>
            <a:r>
              <a:rPr lang="en-US" altLang="zh-CN" sz="2800" dirty="0">
                <a:latin typeface="黑体" panose="02010609060101010101" pitchFamily="49" charset="-122"/>
                <a:ea typeface="黑体" panose="02010609060101010101" pitchFamily="49" charset="-122"/>
              </a:rPr>
              <a:t>Cluster Algorithm</a:t>
            </a:r>
            <a:endParaRPr lang="zh-CN" altLang="en-US" sz="2800" dirty="0">
              <a:latin typeface="黑体" panose="02010609060101010101" pitchFamily="49" charset="-122"/>
              <a:ea typeface="黑体" panose="02010609060101010101" pitchFamily="49" charset="-122"/>
            </a:endParaRPr>
          </a:p>
        </p:txBody>
      </p:sp>
      <p:grpSp>
        <p:nvGrpSpPr>
          <p:cNvPr id="47" name="群組 46">
            <a:extLst>
              <a:ext uri="{FF2B5EF4-FFF2-40B4-BE49-F238E27FC236}">
                <a16:creationId xmlns:a16="http://schemas.microsoft.com/office/drawing/2014/main" id="{692BB406-02D5-4CD1-9FD3-013119786456}"/>
              </a:ext>
            </a:extLst>
          </p:cNvPr>
          <p:cNvGrpSpPr/>
          <p:nvPr/>
        </p:nvGrpSpPr>
        <p:grpSpPr>
          <a:xfrm>
            <a:off x="566328" y="1146572"/>
            <a:ext cx="11625672" cy="5867686"/>
            <a:chOff x="566328" y="1192871"/>
            <a:chExt cx="11625672" cy="5586752"/>
          </a:xfrm>
        </p:grpSpPr>
        <p:grpSp>
          <p:nvGrpSpPr>
            <p:cNvPr id="6" name="Gruppieren 3"/>
            <p:cNvGrpSpPr/>
            <p:nvPr/>
          </p:nvGrpSpPr>
          <p:grpSpPr>
            <a:xfrm>
              <a:off x="566328" y="1192871"/>
              <a:ext cx="11625672" cy="5385749"/>
              <a:chOff x="934084" y="3645199"/>
              <a:chExt cx="5114292" cy="1433451"/>
            </a:xfrm>
          </p:grpSpPr>
          <p:sp>
            <p:nvSpPr>
              <p:cNvPr id="10" name="Rectangle 34"/>
              <p:cNvSpPr/>
              <p:nvPr/>
            </p:nvSpPr>
            <p:spPr bwMode="auto">
              <a:xfrm>
                <a:off x="934084" y="3679745"/>
                <a:ext cx="5114292"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p:txBody>
          </p:sp>
          <p:sp>
            <p:nvSpPr>
              <p:cNvPr id="7" name="Rectangle 18"/>
              <p:cNvSpPr/>
              <p:nvPr/>
            </p:nvSpPr>
            <p:spPr bwMode="auto">
              <a:xfrm>
                <a:off x="934084" y="3645199"/>
                <a:ext cx="5109006" cy="291177"/>
              </a:xfrm>
              <a:prstGeom prst="rect">
                <a:avLst/>
              </a:prstGeom>
              <a:solidFill>
                <a:srgbClr val="6F4D39"/>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23"/>
              <p:cNvSpPr>
                <a:spLocks noEditPoints="1"/>
              </p:cNvSpPr>
              <p:nvPr/>
            </p:nvSpPr>
            <p:spPr bwMode="black">
              <a:xfrm rot="3604394" flipH="1">
                <a:off x="5779761" y="4838730"/>
                <a:ext cx="201407" cy="16862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6F4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32" dirty="0">
                  <a:ln>
                    <a:solidFill>
                      <a:srgbClr val="FFFFFF">
                        <a:alpha val="0"/>
                      </a:srgbClr>
                    </a:solidFill>
                  </a:ln>
                  <a:solidFill>
                    <a:srgbClr val="FFFFFF"/>
                  </a:solidFill>
                </a:endParaRPr>
              </a:p>
            </p:txBody>
          </p:sp>
          <mc:AlternateContent xmlns:mc="http://schemas.openxmlformats.org/markup-compatibility/2006" xmlns:a14="http://schemas.microsoft.com/office/drawing/2010/main">
            <mc:Choice Requires="a14">
              <p:sp>
                <p:nvSpPr>
                  <p:cNvPr id="8" name="TextBox 19"/>
                  <p:cNvSpPr txBox="1"/>
                  <p:nvPr/>
                </p:nvSpPr>
                <p:spPr>
                  <a:xfrm>
                    <a:off x="971486" y="3664797"/>
                    <a:ext cx="4808210" cy="248873"/>
                  </a:xfrm>
                  <a:prstGeom prst="rect">
                    <a:avLst/>
                  </a:prstGeom>
                  <a:noFill/>
                </p:spPr>
                <p:txBody>
                  <a:bodyPr wrap="square" rtlCol="0">
                    <a:spAutoFit/>
                  </a:bodyPr>
                  <a:lstStyle/>
                  <a:p>
                    <a:pPr>
                      <a:lnSpc>
                        <a:spcPct val="120000"/>
                      </a:lnSpc>
                    </a:pPr>
                    <a:r>
                      <a:rPr lang="en-US" sz="2400" kern="2400" dirty="0">
                        <a:solidFill>
                          <a:schemeClr val="bg1"/>
                        </a:solidFill>
                        <a:latin typeface="Gadugi" panose="020B0502040204020203" pitchFamily="34" charset="0"/>
                        <a:ea typeface="Gadugi" panose="020B0502040204020203" pitchFamily="34" charset="0"/>
                      </a:rPr>
                      <a:t>Input</a:t>
                    </a:r>
                    <a:r>
                      <a:rPr lang="en-US" sz="2400" dirty="0">
                        <a:solidFill>
                          <a:schemeClr val="bg1"/>
                        </a:solidFill>
                        <a:latin typeface="Gadugi" panose="020B0502040204020203" pitchFamily="34" charset="0"/>
                        <a:ea typeface="Gadugi" panose="020B0502040204020203" pitchFamily="34" charset="0"/>
                      </a:rPr>
                      <a:t> :</a:t>
                    </a:r>
                    <a:r>
                      <a:rPr lang="zh-TW" altLang="en-US" sz="2400" dirty="0">
                        <a:solidFill>
                          <a:schemeClr val="bg1"/>
                        </a:solidFill>
                        <a:latin typeface="Gadugi" panose="020B0502040204020203" pitchFamily="34" charset="0"/>
                        <a:ea typeface="Malgun Gothic" panose="020B0503020000020004" pitchFamily="34" charset="-128"/>
                      </a:rPr>
                      <a:t>    </a:t>
                    </a:r>
                    <a:r>
                      <a:rPr lang="en-US" altLang="zh-TW" sz="2400" dirty="0">
                        <a:solidFill>
                          <a:schemeClr val="bg1"/>
                        </a:solidFill>
                        <a:latin typeface="Gadugi" panose="020B0502040204020203" pitchFamily="34" charset="0"/>
                        <a:ea typeface="Gadugi" panose="020B0502040204020203" pitchFamily="34" charset="0"/>
                      </a:rPr>
                      <a:t>graph </a:t>
                    </a:r>
                    <a14:m>
                      <m:oMath xmlns:m="http://schemas.openxmlformats.org/officeDocument/2006/math">
                        <m:r>
                          <a:rPr lang="en-US" altLang="zh-TW" sz="2400" b="1" i="1" dirty="0" smtClean="0">
                            <a:solidFill>
                              <a:schemeClr val="bg1"/>
                            </a:solidFill>
                            <a:latin typeface="Cambria Math" panose="02040503050406030204" pitchFamily="18" charset="0"/>
                            <a:ea typeface="Gadugi" panose="020B0502040204020203" pitchFamily="34" charset="0"/>
                          </a:rPr>
                          <m:t>𝑮</m:t>
                        </m:r>
                      </m:oMath>
                    </a14:m>
                    <a:r>
                      <a:rPr lang="en-US" altLang="zh-TW" sz="2400" dirty="0">
                        <a:solidFill>
                          <a:schemeClr val="bg1"/>
                        </a:solidFill>
                        <a:latin typeface="Gadugi" panose="020B0502040204020203" pitchFamily="34" charset="0"/>
                        <a:ea typeface="Gadugi" panose="020B0502040204020203" pitchFamily="34" charset="0"/>
                      </a:rPr>
                      <a:t>, with </a:t>
                    </a:r>
                    <a14:m>
                      <m:oMath xmlns:m="http://schemas.openxmlformats.org/officeDocument/2006/math">
                        <m:r>
                          <a:rPr lang="en-US" altLang="zh-TW" sz="2400" b="0" i="1" smtClean="0">
                            <a:solidFill>
                              <a:schemeClr val="bg1"/>
                            </a:solidFill>
                            <a:latin typeface="Cambria Math" panose="02040503050406030204" pitchFamily="18" charset="0"/>
                            <a:ea typeface="Gadugi" panose="020B0502040204020203" pitchFamily="34" charset="0"/>
                          </a:rPr>
                          <m:t>𝑁</m:t>
                        </m:r>
                      </m:oMath>
                    </a14:m>
                    <a:r>
                      <a:rPr lang="en-US" altLang="zh-TW" sz="2400" dirty="0">
                        <a:solidFill>
                          <a:schemeClr val="bg1"/>
                        </a:solidFill>
                        <a:latin typeface="Gadugi" panose="020B0502040204020203" pitchFamily="34" charset="0"/>
                        <a:ea typeface="Gadugi" panose="020B0502040204020203" pitchFamily="34" charset="0"/>
                      </a:rPr>
                      <a:t> nodes. Expand distance: </a:t>
                    </a:r>
                    <a14:m>
                      <m:oMath xmlns:m="http://schemas.openxmlformats.org/officeDocument/2006/math">
                        <m:r>
                          <a:rPr lang="en-US" altLang="zh-TW" sz="2400" b="1" i="1" dirty="0" smtClean="0">
                            <a:solidFill>
                              <a:schemeClr val="bg1"/>
                            </a:solidFill>
                            <a:latin typeface="Cambria Math" panose="02040503050406030204" pitchFamily="18" charset="0"/>
                            <a:ea typeface="Gadugi" panose="020B0502040204020203" pitchFamily="34" charset="0"/>
                          </a:rPr>
                          <m:t>𝒅</m:t>
                        </m:r>
                      </m:oMath>
                    </a14:m>
                    <a:r>
                      <a:rPr lang="en-US" altLang="zh-TW" sz="2400" b="1" dirty="0">
                        <a:solidFill>
                          <a:schemeClr val="bg1"/>
                        </a:solidFill>
                        <a:latin typeface="Gadugi" panose="020B0502040204020203" pitchFamily="34" charset="0"/>
                        <a:ea typeface="Gadugi" panose="020B0502040204020203" pitchFamily="34" charset="0"/>
                      </a:rPr>
                      <a:t>.</a:t>
                    </a:r>
                  </a:p>
                  <a:p>
                    <a:pPr>
                      <a:lnSpc>
                        <a:spcPct val="120000"/>
                      </a:lnSpc>
                    </a:pPr>
                    <a:r>
                      <a:rPr lang="en-US" altLang="zh-TW" sz="2400" dirty="0">
                        <a:solidFill>
                          <a:schemeClr val="bg1"/>
                        </a:solidFill>
                        <a:latin typeface="Gadugi" panose="020B0502040204020203" pitchFamily="34" charset="0"/>
                        <a:ea typeface="Gadugi" panose="020B0502040204020203" pitchFamily="34" charset="0"/>
                      </a:rPr>
                      <a:t>Output :  </a:t>
                    </a:r>
                    <a14:m>
                      <m:oMath xmlns:m="http://schemas.openxmlformats.org/officeDocument/2006/math">
                        <m:r>
                          <a:rPr lang="en-US" altLang="zh-TW" sz="2400" i="1" dirty="0" smtClean="0">
                            <a:solidFill>
                              <a:schemeClr val="bg1"/>
                            </a:solidFill>
                            <a:latin typeface="Cambria Math" panose="02040503050406030204" pitchFamily="18" charset="0"/>
                            <a:ea typeface="Gadugi" panose="020B0502040204020203" pitchFamily="34" charset="0"/>
                          </a:rPr>
                          <m:t>𝐿𝑅</m:t>
                        </m:r>
                      </m:oMath>
                    </a14:m>
                    <a:r>
                      <a:rPr lang="en-US" altLang="zh-TW" sz="2400" dirty="0">
                        <a:solidFill>
                          <a:schemeClr val="bg1"/>
                        </a:solidFill>
                        <a:latin typeface="Gadugi" panose="020B0502040204020203" pitchFamily="34" charset="0"/>
                        <a:ea typeface="Gadugi" panose="020B0502040204020203" pitchFamily="34" charset="0"/>
                      </a:rPr>
                      <a:t> of each Cluster expand from each node with distance </a:t>
                    </a:r>
                    <a14:m>
                      <m:oMath xmlns:m="http://schemas.openxmlformats.org/officeDocument/2006/math">
                        <m:r>
                          <a:rPr lang="en-US" altLang="zh-TW" sz="2400" b="1" i="1" dirty="0" smtClean="0">
                            <a:solidFill>
                              <a:schemeClr val="bg1"/>
                            </a:solidFill>
                            <a:latin typeface="Cambria Math" panose="02040503050406030204" pitchFamily="18" charset="0"/>
                            <a:ea typeface="Gadugi" panose="020B0502040204020203" pitchFamily="34" charset="0"/>
                          </a:rPr>
                          <m:t>𝒅</m:t>
                        </m:r>
                      </m:oMath>
                    </a14:m>
                    <a:endParaRPr lang="en-US" sz="2400" dirty="0">
                      <a:latin typeface="Gadugi" panose="020B0502040204020203" pitchFamily="34" charset="0"/>
                      <a:ea typeface="Gadugi" panose="020B0502040204020203" pitchFamily="34" charset="0"/>
                    </a:endParaRPr>
                  </a:p>
                </p:txBody>
              </p:sp>
            </mc:Choice>
            <mc:Fallback xmlns="">
              <p:sp>
                <p:nvSpPr>
                  <p:cNvPr id="8" name="TextBox 19"/>
                  <p:cNvSpPr txBox="1">
                    <a:spLocks noRot="1" noChangeAspect="1" noMove="1" noResize="1" noEditPoints="1" noAdjustHandles="1" noChangeArrowheads="1" noChangeShapeType="1" noTextEdit="1"/>
                  </p:cNvSpPr>
                  <p:nvPr/>
                </p:nvSpPr>
                <p:spPr>
                  <a:xfrm>
                    <a:off x="971486" y="3664797"/>
                    <a:ext cx="4808210" cy="248873"/>
                  </a:xfrm>
                  <a:prstGeom prst="rect">
                    <a:avLst/>
                  </a:prstGeom>
                  <a:blipFill>
                    <a:blip r:embed="rId2"/>
                    <a:stretch>
                      <a:fillRect l="-892" t="-1242" b="-9317"/>
                    </a:stretch>
                  </a:blipFill>
                </p:spPr>
                <p:txBody>
                  <a:bodyPr/>
                  <a:lstStyle/>
                  <a:p>
                    <a:r>
                      <a:rPr lang="zh-TW" altLang="en-US">
                        <a:noFill/>
                      </a:rPr>
                      <a:t> </a:t>
                    </a:r>
                  </a:p>
                </p:txBody>
              </p:sp>
            </mc:Fallback>
          </mc:AlternateContent>
        </p:grpSp>
        <p:sp>
          <p:nvSpPr>
            <p:cNvPr id="20" name="Freeform 73"/>
            <p:cNvSpPr>
              <a:spLocks noChangeAspect="1" noEditPoints="1"/>
            </p:cNvSpPr>
            <p:nvPr/>
          </p:nvSpPr>
          <p:spPr bwMode="black">
            <a:xfrm>
              <a:off x="10234665" y="1394521"/>
              <a:ext cx="1849813" cy="184981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071" dirty="0">
                <a:solidFill>
                  <a:srgbClr val="FFFFFF"/>
                </a:solidFill>
              </a:endParaRPr>
            </a:p>
          </p:txBody>
        </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9102C9BE-5667-4F7C-8BA8-730680AC59A2}"/>
                    </a:ext>
                  </a:extLst>
                </p:cNvPr>
                <p:cNvSpPr txBox="1"/>
                <p:nvPr/>
              </p:nvSpPr>
              <p:spPr>
                <a:xfrm>
                  <a:off x="670138" y="2298973"/>
                  <a:ext cx="10929895" cy="4480650"/>
                </a:xfrm>
                <a:prstGeom prst="rect">
                  <a:avLst/>
                </a:prstGeom>
                <a:noFill/>
              </p:spPr>
              <p:txBody>
                <a:bodyPr wrap="square" rtlCol="0">
                  <a:spAutoFit/>
                </a:bodyPr>
                <a:lstStyle/>
                <a:p>
                  <a:pPr>
                    <a:lnSpc>
                      <a:spcPct val="120000"/>
                    </a:lnSpc>
                  </a:pPr>
                  <a:r>
                    <a:rPr lang="en-US" sz="2400" b="1" dirty="0">
                      <a:latin typeface="Malgun Gothic" panose="020B0503020000020004" pitchFamily="34" charset="-128"/>
                      <a:ea typeface="Malgun Gothic" panose="020B0503020000020004" pitchFamily="34" charset="-128"/>
                    </a:rPr>
                    <a:t>For</a:t>
                  </a:r>
                  <a:r>
                    <a:rPr lang="en-US" sz="2400" dirty="0">
                      <a:latin typeface="Malgun Gothic" panose="020B0503020000020004" pitchFamily="34" charset="-128"/>
                      <a:ea typeface="Malgun Gothic" panose="020B0503020000020004" pitchFamily="34" charset="-128"/>
                    </a:rPr>
                    <a:t> each node </a:t>
                  </a:r>
                  <a14:m>
                    <m:oMath xmlns:m="http://schemas.openxmlformats.org/officeDocument/2006/math">
                      <m:r>
                        <a:rPr lang="en-US" sz="2400" b="1" i="1" dirty="0" smtClean="0">
                          <a:latin typeface="Cambria Math" panose="02040503050406030204" pitchFamily="18" charset="0"/>
                          <a:ea typeface="Malgun Gothic" panose="020B0503020000020004" pitchFamily="34" charset="-128"/>
                        </a:rPr>
                        <m:t>𝒄</m:t>
                      </m:r>
                    </m:oMath>
                  </a14:m>
                  <a:r>
                    <a:rPr lang="en-US" sz="2400" dirty="0">
                      <a:latin typeface="Malgun Gothic" panose="020B0503020000020004" pitchFamily="34" charset="-128"/>
                      <a:ea typeface="Malgun Gothic" panose="020B0503020000020004" pitchFamily="34" charset="-128"/>
                    </a:rPr>
                    <a:t> in </a:t>
                  </a:r>
                  <a14:m>
                    <m:oMath xmlns:m="http://schemas.openxmlformats.org/officeDocument/2006/math">
                      <m:r>
                        <a:rPr lang="en-US" sz="2400" b="1" i="1" dirty="0" smtClean="0">
                          <a:latin typeface="Cambria Math" panose="02040503050406030204" pitchFamily="18" charset="0"/>
                          <a:ea typeface="Malgun Gothic" panose="020B0503020000020004" pitchFamily="34" charset="-128"/>
                        </a:rPr>
                        <m:t>𝑮</m:t>
                      </m:r>
                    </m:oMath>
                  </a14:m>
                  <a:r>
                    <a:rPr lang="en-US" sz="2400" dirty="0">
                      <a:latin typeface="Malgun Gothic" panose="020B0503020000020004" pitchFamily="34" charset="-128"/>
                      <a:ea typeface="Malgun Gothic" panose="020B0503020000020004" pitchFamily="34" charset="-128"/>
                    </a:rPr>
                    <a:t> do</a:t>
                  </a:r>
                </a:p>
                <a:p>
                  <a:pPr>
                    <a:lnSpc>
                      <a:spcPct val="120000"/>
                    </a:lnSpc>
                  </a:pPr>
                  <a:r>
                    <a:rPr lang="en-US" sz="2400" dirty="0">
                      <a:latin typeface="Malgun Gothic" panose="020B0503020000020004" pitchFamily="34" charset="-128"/>
                      <a:ea typeface="Malgun Gothic" panose="020B0503020000020004" pitchFamily="34" charset="-128"/>
                    </a:rPr>
                    <a:t>    </a:t>
                  </a:r>
                  <a14:m>
                    <m:oMath xmlns:m="http://schemas.openxmlformats.org/officeDocument/2006/math">
                      <m:r>
                        <a:rPr lang="en-US" sz="2400" b="1" i="1" dirty="0" smtClean="0">
                          <a:latin typeface="Cambria Math" panose="02040503050406030204" pitchFamily="18" charset="0"/>
                          <a:ea typeface="Malgun Gothic" panose="020B0503020000020004" pitchFamily="34" charset="-128"/>
                        </a:rPr>
                        <m:t>𝑪𝒊𝒓𝒄𝒍𝒆𝒅</m:t>
                      </m:r>
                      <m:r>
                        <a:rPr lang="en-US" sz="2400" b="0" i="1" dirty="0" smtClean="0">
                          <a:latin typeface="Cambria Math" panose="02040503050406030204" pitchFamily="18" charset="0"/>
                          <a:ea typeface="Malgun Gothic" panose="020B0503020000020004" pitchFamily="34" charset="-128"/>
                        </a:rPr>
                        <m:t>≔{</m:t>
                      </m:r>
                      <m:r>
                        <a:rPr lang="en-US" sz="2400" b="1" i="1" dirty="0" smtClean="0">
                          <a:latin typeface="Cambria Math" panose="02040503050406030204" pitchFamily="18" charset="0"/>
                          <a:ea typeface="Malgun Gothic" panose="020B0503020000020004" pitchFamily="34" charset="-128"/>
                        </a:rPr>
                        <m:t> </m:t>
                      </m:r>
                      <m:r>
                        <a:rPr lang="en-US" sz="2400" b="1" i="1" dirty="0" smtClean="0">
                          <a:latin typeface="Cambria Math" panose="02040503050406030204" pitchFamily="18" charset="0"/>
                          <a:ea typeface="Malgun Gothic" panose="020B0503020000020004" pitchFamily="34" charset="-128"/>
                        </a:rPr>
                        <m:t>𝒄</m:t>
                      </m:r>
                      <m:r>
                        <a:rPr lang="en-US" sz="2400" b="1" i="1" dirty="0" smtClean="0">
                          <a:latin typeface="Cambria Math" panose="02040503050406030204" pitchFamily="18" charset="0"/>
                          <a:ea typeface="Malgun Gothic" panose="020B0503020000020004" pitchFamily="34" charset="-128"/>
                        </a:rPr>
                        <m:t> </m:t>
                      </m:r>
                      <m:r>
                        <a:rPr lang="en-US" sz="2400" b="0" i="1" dirty="0" smtClean="0">
                          <a:latin typeface="Cambria Math" panose="02040503050406030204" pitchFamily="18" charset="0"/>
                          <a:ea typeface="Malgun Gothic" panose="020B0503020000020004" pitchFamily="34" charset="-128"/>
                        </a:rPr>
                        <m:t>}</m:t>
                      </m:r>
                    </m:oMath>
                  </a14:m>
                  <a:endParaRPr lang="en-US" sz="2400" dirty="0">
                    <a:latin typeface="Malgun Gothic" panose="020B0503020000020004" pitchFamily="34" charset="-128"/>
                    <a:ea typeface="Malgun Gothic" panose="020B0503020000020004" pitchFamily="34" charset="-128"/>
                  </a:endParaRPr>
                </a:p>
                <a:p>
                  <a:pPr>
                    <a:lnSpc>
                      <a:spcPct val="120000"/>
                    </a:lnSpc>
                  </a:pPr>
                  <a:r>
                    <a:rPr lang="en-US" sz="2400" dirty="0">
                      <a:latin typeface="Malgun Gothic" panose="020B0503020000020004" pitchFamily="34" charset="-128"/>
                      <a:ea typeface="Malgun Gothic" panose="020B0503020000020004" pitchFamily="34" charset="-128"/>
                    </a:rPr>
                    <a:t>    </a:t>
                  </a:r>
                  <a:r>
                    <a:rPr lang="en-US" altLang="zh-TW" sz="2400" b="1" dirty="0">
                      <a:latin typeface="Malgun Gothic" panose="020B0503020000020004" pitchFamily="34" charset="-128"/>
                      <a:ea typeface="Malgun Gothic" panose="020B0503020000020004" pitchFamily="34" charset="-128"/>
                    </a:rPr>
                    <a:t>For</a:t>
                  </a:r>
                  <a:r>
                    <a:rPr lang="en-US" altLang="zh-TW" sz="2400" dirty="0">
                      <a:latin typeface="Malgun Gothic" panose="020B0503020000020004" pitchFamily="34" charset="-128"/>
                      <a:ea typeface="Malgun Gothic" panose="020B0503020000020004" pitchFamily="34" charset="-128"/>
                    </a:rPr>
                    <a:t> each distance from 1 to </a:t>
                  </a:r>
                  <a14:m>
                    <m:oMath xmlns:m="http://schemas.openxmlformats.org/officeDocument/2006/math">
                      <m:r>
                        <a:rPr lang="en-US" altLang="zh-TW" sz="2400" b="1" i="1" dirty="0" smtClean="0">
                          <a:latin typeface="Cambria Math" panose="02040503050406030204" pitchFamily="18" charset="0"/>
                          <a:ea typeface="Malgun Gothic" panose="020B0503020000020004" pitchFamily="34" charset="-128"/>
                        </a:rPr>
                        <m:t>𝒅</m:t>
                      </m:r>
                    </m:oMath>
                  </a14:m>
                  <a:r>
                    <a:rPr lang="en-US" altLang="zh-TW" sz="2400" dirty="0">
                      <a:latin typeface="Malgun Gothic" panose="020B0503020000020004" pitchFamily="34" charset="-128"/>
                      <a:ea typeface="Malgun Gothic" panose="020B0503020000020004" pitchFamily="34" charset="-128"/>
                    </a:rPr>
                    <a:t> do</a:t>
                  </a:r>
                </a:p>
                <a:p>
                  <a:pPr>
                    <a:lnSpc>
                      <a:spcPct val="120000"/>
                    </a:lnSpc>
                  </a:pPr>
                  <a:r>
                    <a:rPr lang="en-US" altLang="zh-TW" sz="2400" dirty="0">
                      <a:latin typeface="Malgun Gothic" panose="020B0503020000020004" pitchFamily="34" charset="-128"/>
                      <a:ea typeface="Malgun Gothic" panose="020B0503020000020004" pitchFamily="34" charset="-128"/>
                    </a:rPr>
                    <a:t>        </a:t>
                  </a:r>
                  <a14:m>
                    <m:oMath xmlns:m="http://schemas.openxmlformats.org/officeDocument/2006/math">
                      <m:r>
                        <a:rPr lang="en-US" altLang="zh-TW" sz="2400" b="1" i="1" dirty="0" smtClean="0">
                          <a:latin typeface="Cambria Math" panose="02040503050406030204" pitchFamily="18" charset="0"/>
                          <a:ea typeface="Malgun Gothic" panose="020B0503020000020004" pitchFamily="34" charset="-128"/>
                        </a:rPr>
                        <m:t>𝑵𝒆𝒘𝑵𝒆𝒊𝒈𝒉𝒃𝒐𝒓</m:t>
                      </m:r>
                      <m:r>
                        <a:rPr lang="en-US" altLang="zh-TW" sz="2400" b="0" i="1" dirty="0" smtClean="0">
                          <a:latin typeface="Cambria Math" panose="02040503050406030204" pitchFamily="18" charset="0"/>
                          <a:ea typeface="Malgun Gothic" panose="020B0503020000020004" pitchFamily="34" charset="-128"/>
                        </a:rPr>
                        <m:t>≔</m:t>
                      </m:r>
                      <m:r>
                        <a:rPr lang="en-US" altLang="zh-TW" sz="2400" i="1" dirty="0" smtClean="0">
                          <a:latin typeface="Cambria Math" panose="02040503050406030204" pitchFamily="18" charset="0"/>
                          <a:ea typeface="Malgun Gothic" panose="020B0503020000020004" pitchFamily="34" charset="-128"/>
                        </a:rPr>
                        <m:t>{ </m:t>
                      </m:r>
                      <m:r>
                        <a:rPr lang="en-US" altLang="zh-TW" sz="2400" i="1" dirty="0" smtClean="0">
                          <a:latin typeface="Cambria Math" panose="02040503050406030204" pitchFamily="18" charset="0"/>
                          <a:ea typeface="Malgun Gothic" panose="020B0503020000020004" pitchFamily="34" charset="-128"/>
                        </a:rPr>
                        <m:t>𝑛𝑒𝑖𝑔h𝑏𝑜𝑟𝑠</m:t>
                      </m:r>
                      <m:r>
                        <a:rPr lang="en-US" altLang="zh-TW" sz="2400" i="1" dirty="0" smtClean="0">
                          <a:latin typeface="Cambria Math" panose="02040503050406030204" pitchFamily="18" charset="0"/>
                          <a:ea typeface="Malgun Gothic" panose="020B0503020000020004" pitchFamily="34" charset="-128"/>
                        </a:rPr>
                        <m:t> </m:t>
                      </m:r>
                      <m:r>
                        <a:rPr lang="en-US" altLang="zh-TW" sz="2400" i="1" dirty="0" smtClean="0">
                          <a:latin typeface="Cambria Math" panose="02040503050406030204" pitchFamily="18" charset="0"/>
                          <a:ea typeface="Malgun Gothic" panose="020B0503020000020004" pitchFamily="34" charset="-128"/>
                        </a:rPr>
                        <m:t>𝑜𝑓</m:t>
                      </m:r>
                      <m:r>
                        <a:rPr lang="en-US" altLang="zh-TW" sz="2400" i="1" dirty="0" smtClean="0">
                          <a:latin typeface="Cambria Math" panose="02040503050406030204" pitchFamily="18" charset="0"/>
                          <a:ea typeface="Malgun Gothic" panose="020B0503020000020004" pitchFamily="34" charset="-128"/>
                        </a:rPr>
                        <m:t> </m:t>
                      </m:r>
                      <m:r>
                        <a:rPr lang="en-US" altLang="zh-TW" sz="2400" b="1" i="1" dirty="0" err="1">
                          <a:latin typeface="Cambria Math" panose="02040503050406030204" pitchFamily="18" charset="0"/>
                          <a:ea typeface="Malgun Gothic" panose="020B0503020000020004" pitchFamily="34" charset="-128"/>
                        </a:rPr>
                        <m:t>𝑵𝒆𝒘𝑵𝒆𝒊𝒈𝒉𝒃𝒐𝒓</m:t>
                      </m:r>
                      <m:r>
                        <a:rPr lang="en-US" altLang="zh-TW" sz="2400" i="1" dirty="0" smtClean="0">
                          <a:latin typeface="Cambria Math" panose="02040503050406030204" pitchFamily="18" charset="0"/>
                          <a:ea typeface="Malgun Gothic" panose="020B0503020000020004" pitchFamily="34" charset="-128"/>
                        </a:rPr>
                        <m:t> } </m:t>
                      </m:r>
                      <m:r>
                        <a:rPr lang="en-US" altLang="zh-TW" sz="2400" b="0" i="1" dirty="0" smtClean="0">
                          <a:latin typeface="Cambria Math" panose="02040503050406030204" pitchFamily="18" charset="0"/>
                          <a:ea typeface="Gadugi" panose="020B0502040204020203" pitchFamily="34" charset="0"/>
                        </a:rPr>
                        <m:t>\</m:t>
                      </m:r>
                      <m:r>
                        <a:rPr lang="en-US" altLang="zh-TW" sz="2400" b="1" i="1" dirty="0" smtClean="0">
                          <a:latin typeface="Cambria Math" panose="02040503050406030204" pitchFamily="18" charset="0"/>
                          <a:ea typeface="Malgun Gothic" panose="020B0503020000020004" pitchFamily="34" charset="-128"/>
                        </a:rPr>
                        <m:t>𝑪𝒊𝒓𝒄𝒍𝒆𝒅</m:t>
                      </m:r>
                      <m:r>
                        <a:rPr lang="en-US" altLang="zh-TW" sz="2400" i="1" dirty="0" smtClean="0">
                          <a:latin typeface="Cambria Math" panose="02040503050406030204" pitchFamily="18" charset="0"/>
                          <a:ea typeface="Malgun Gothic" panose="020B0503020000020004" pitchFamily="34" charset="-128"/>
                        </a:rPr>
                        <m:t> </m:t>
                      </m:r>
                    </m:oMath>
                  </a14:m>
                  <a:endParaRPr lang="en-US" altLang="zh-TW" sz="2400" dirty="0">
                    <a:latin typeface="Malgun Gothic" panose="020B0503020000020004" pitchFamily="34" charset="-128"/>
                    <a:ea typeface="Malgun Gothic" panose="020B0503020000020004" pitchFamily="34" charset="-128"/>
                  </a:endParaRPr>
                </a:p>
                <a:p>
                  <a:pPr>
                    <a:lnSpc>
                      <a:spcPct val="120000"/>
                    </a:lnSpc>
                  </a:pPr>
                  <a:r>
                    <a:rPr lang="en-US" sz="2400" dirty="0">
                      <a:latin typeface="Malgun Gothic" panose="020B0503020000020004" pitchFamily="34" charset="-128"/>
                      <a:ea typeface="Malgun Gothic" panose="020B0503020000020004" pitchFamily="34" charset="-128"/>
                    </a:rPr>
                    <a:t>        </a:t>
                  </a:r>
                  <a14:m>
                    <m:oMath xmlns:m="http://schemas.openxmlformats.org/officeDocument/2006/math">
                      <m:r>
                        <a:rPr lang="en-US" sz="2400" b="1" i="1" dirty="0" smtClean="0">
                          <a:latin typeface="Cambria Math" panose="02040503050406030204" pitchFamily="18" charset="0"/>
                          <a:ea typeface="Malgun Gothic" panose="020B0503020000020004" pitchFamily="34" charset="-128"/>
                        </a:rPr>
                        <m:t>𝑪𝒊𝒓𝒄𝒍𝒆𝒅</m:t>
                      </m:r>
                      <m:r>
                        <a:rPr lang="en-US" altLang="zh-TW" sz="2400" i="1" dirty="0">
                          <a:latin typeface="Cambria Math" panose="02040503050406030204" pitchFamily="18" charset="0"/>
                          <a:ea typeface="Malgun Gothic" panose="020B0503020000020004" pitchFamily="34" charset="-128"/>
                        </a:rPr>
                        <m:t>≔</m:t>
                      </m:r>
                      <m:r>
                        <a:rPr lang="en-US" sz="2400" b="1" i="1" dirty="0" smtClean="0">
                          <a:latin typeface="Cambria Math" panose="02040503050406030204" pitchFamily="18" charset="0"/>
                          <a:ea typeface="Malgun Gothic" panose="020B0503020000020004" pitchFamily="34" charset="-128"/>
                        </a:rPr>
                        <m:t>𝑪𝒊𝒓𝒄𝒍𝒆𝒅</m:t>
                      </m:r>
                      <m:r>
                        <a:rPr lang="zh-TW" altLang="en-US" sz="2400" i="1" dirty="0" smtClean="0">
                          <a:latin typeface="Cambria Math" panose="02040503050406030204" pitchFamily="18" charset="0"/>
                        </a:rPr>
                        <m:t>∪</m:t>
                      </m:r>
                      <m:r>
                        <a:rPr lang="en-US" altLang="zh-TW" sz="2400" b="1" i="1" dirty="0" err="1">
                          <a:latin typeface="Cambria Math" panose="02040503050406030204" pitchFamily="18" charset="0"/>
                          <a:ea typeface="Malgun Gothic" panose="020B0503020000020004" pitchFamily="34" charset="-128"/>
                        </a:rPr>
                        <m:t>𝑵𝒆𝒘𝑵𝒆𝒊𝒈𝒉𝒃𝒐𝒓</m:t>
                      </m:r>
                    </m:oMath>
                  </a14:m>
                  <a:endParaRPr lang="en-US" sz="2400" b="1" dirty="0">
                    <a:latin typeface="Malgun Gothic" panose="020B0503020000020004" pitchFamily="34" charset="-128"/>
                    <a:ea typeface="Malgun Gothic" panose="020B0503020000020004" pitchFamily="34" charset="-128"/>
                  </a:endParaRPr>
                </a:p>
                <a:p>
                  <a:pPr>
                    <a:lnSpc>
                      <a:spcPct val="120000"/>
                    </a:lnSpc>
                  </a:pPr>
                  <a:r>
                    <a:rPr lang="en-US" sz="2400" dirty="0">
                      <a:latin typeface="Malgun Gothic" panose="020B0503020000020004" pitchFamily="34" charset="-128"/>
                      <a:ea typeface="Malgun Gothic" panose="020B0503020000020004" pitchFamily="34" charset="-128"/>
                    </a:rPr>
                    <a:t>    end </a:t>
                  </a:r>
                  <a:r>
                    <a:rPr lang="en-US" sz="2400" b="1" dirty="0">
                      <a:latin typeface="Malgun Gothic" panose="020B0503020000020004" pitchFamily="34" charset="-128"/>
                      <a:ea typeface="Malgun Gothic" panose="020B0503020000020004" pitchFamily="34" charset="-128"/>
                    </a:rPr>
                    <a:t>For</a:t>
                  </a:r>
                </a:p>
                <a:p>
                  <a:pPr>
                    <a:lnSpc>
                      <a:spcPct val="120000"/>
                    </a:lnSpc>
                  </a:pPr>
                  <a:r>
                    <a:rPr lang="en-US" sz="2400" dirty="0">
                      <a:latin typeface="Malgun Gothic" panose="020B0503020000020004" pitchFamily="34" charset="-128"/>
                      <a:ea typeface="Malgun Gothic" panose="020B0503020000020004" pitchFamily="34" charset="-128"/>
                    </a:rPr>
                    <a:t>    </a:t>
                  </a:r>
                  <a14:m>
                    <m:oMath xmlns:m="http://schemas.openxmlformats.org/officeDocument/2006/math">
                      <m:sSub>
                        <m:sSubPr>
                          <m:ctrlPr>
                            <a:rPr lang="en-US" altLang="zh-TW" sz="2400" i="1" dirty="0" smtClean="0">
                              <a:latin typeface="Cambria Math" panose="02040503050406030204" pitchFamily="18" charset="0"/>
                              <a:ea typeface="Malgun Gothic" panose="020B0503020000020004" pitchFamily="34" charset="-128"/>
                            </a:rPr>
                          </m:ctrlPr>
                        </m:sSubPr>
                        <m:e>
                          <m:r>
                            <a:rPr lang="en-US" altLang="zh-TW" sz="2400" b="0" i="1" dirty="0" smtClean="0">
                              <a:latin typeface="Cambria Math" panose="02040503050406030204" pitchFamily="18" charset="0"/>
                              <a:ea typeface="Malgun Gothic" panose="020B0503020000020004" pitchFamily="34" charset="-128"/>
                            </a:rPr>
                            <m:t>𝐸</m:t>
                          </m:r>
                        </m:e>
                        <m:sub>
                          <m:r>
                            <a:rPr lang="en-US" altLang="zh-TW" sz="2400" b="0" i="1" dirty="0" smtClean="0">
                              <a:latin typeface="Cambria Math" panose="02040503050406030204" pitchFamily="18" charset="0"/>
                              <a:ea typeface="Malgun Gothic" panose="020B0503020000020004" pitchFamily="34" charset="-128"/>
                            </a:rPr>
                            <m:t>𝑧</m:t>
                          </m:r>
                        </m:sub>
                      </m:sSub>
                      <m:r>
                        <a:rPr lang="en-US" altLang="zh-TW" sz="2400" b="0" i="1" dirty="0" smtClean="0">
                          <a:latin typeface="Cambria Math" panose="02040503050406030204" pitchFamily="18" charset="0"/>
                          <a:ea typeface="Malgun Gothic" panose="020B0503020000020004" pitchFamily="34" charset="-128"/>
                        </a:rPr>
                        <m:t>≔# </m:t>
                      </m:r>
                      <m:r>
                        <a:rPr lang="en-US" altLang="zh-TW" sz="2400" b="0" i="1" dirty="0" smtClean="0">
                          <a:latin typeface="Cambria Math" panose="02040503050406030204" pitchFamily="18" charset="0"/>
                          <a:ea typeface="Malgun Gothic" panose="020B0503020000020004" pitchFamily="34" charset="-128"/>
                        </a:rPr>
                        <m:t>𝑜𝑓</m:t>
                      </m:r>
                      <m:r>
                        <a:rPr lang="en-US" altLang="zh-TW" sz="2400" b="0" i="1" dirty="0" smtClean="0">
                          <a:latin typeface="Cambria Math" panose="02040503050406030204" pitchFamily="18" charset="0"/>
                          <a:ea typeface="Malgun Gothic" panose="020B0503020000020004" pitchFamily="34" charset="-128"/>
                        </a:rPr>
                        <m:t> </m:t>
                      </m:r>
                      <m:r>
                        <a:rPr lang="en-US" altLang="zh-TW" sz="2400" b="0" i="1" dirty="0" smtClean="0">
                          <a:latin typeface="Cambria Math" panose="02040503050406030204" pitchFamily="18" charset="0"/>
                          <a:ea typeface="Malgun Gothic" panose="020B0503020000020004" pitchFamily="34" charset="-128"/>
                        </a:rPr>
                        <m:t>𝑒𝑑𝑔𝑒𝑠</m:t>
                      </m:r>
                      <m:r>
                        <a:rPr lang="en-US" altLang="zh-TW" sz="2400" b="0" i="1" dirty="0" smtClean="0">
                          <a:latin typeface="Cambria Math" panose="02040503050406030204" pitchFamily="18" charset="0"/>
                          <a:ea typeface="Malgun Gothic" panose="020B0503020000020004" pitchFamily="34" charset="-128"/>
                        </a:rPr>
                        <m:t> </m:t>
                      </m:r>
                      <m:r>
                        <a:rPr lang="en-US" altLang="zh-TW" sz="2400" b="0" i="1" dirty="0" smtClean="0">
                          <a:latin typeface="Cambria Math" panose="02040503050406030204" pitchFamily="18" charset="0"/>
                          <a:ea typeface="Malgun Gothic" panose="020B0503020000020004" pitchFamily="34" charset="-128"/>
                        </a:rPr>
                        <m:t>𝑖𝑛</m:t>
                      </m:r>
                      <m:r>
                        <a:rPr lang="en-US" altLang="zh-TW" sz="2400" b="0" i="1" dirty="0" smtClean="0">
                          <a:latin typeface="Cambria Math" panose="02040503050406030204" pitchFamily="18" charset="0"/>
                          <a:ea typeface="Malgun Gothic" panose="020B0503020000020004" pitchFamily="34" charset="-128"/>
                        </a:rPr>
                        <m:t> </m:t>
                      </m:r>
                      <m:r>
                        <a:rPr lang="en-US" altLang="zh-TW" sz="2400" b="0" i="1" dirty="0" smtClean="0">
                          <a:latin typeface="Cambria Math" panose="02040503050406030204" pitchFamily="18" charset="0"/>
                          <a:ea typeface="Malgun Gothic" panose="020B0503020000020004" pitchFamily="34" charset="-128"/>
                        </a:rPr>
                        <m:t>𝑠𝑢𝑏𝑔𝑟𝑎𝑝h</m:t>
                      </m:r>
                      <m:r>
                        <a:rPr lang="en-US" altLang="zh-TW" sz="2400" b="0" i="1" dirty="0" smtClean="0">
                          <a:latin typeface="Cambria Math" panose="02040503050406030204" pitchFamily="18" charset="0"/>
                          <a:ea typeface="Malgun Gothic" panose="020B0503020000020004" pitchFamily="34" charset="-128"/>
                        </a:rPr>
                        <m:t> </m:t>
                      </m:r>
                      <m:r>
                        <a:rPr lang="en-US" altLang="zh-TW" sz="2400" b="0" i="1" dirty="0" smtClean="0">
                          <a:latin typeface="Cambria Math" panose="02040503050406030204" pitchFamily="18" charset="0"/>
                          <a:ea typeface="Malgun Gothic" panose="020B0503020000020004" pitchFamily="34" charset="-128"/>
                        </a:rPr>
                        <m:t>𝑜𝑓</m:t>
                      </m:r>
                      <m:r>
                        <a:rPr lang="en-US" altLang="zh-TW" sz="2400" b="0" i="1" dirty="0" smtClean="0">
                          <a:latin typeface="Cambria Math" panose="02040503050406030204" pitchFamily="18" charset="0"/>
                          <a:ea typeface="Malgun Gothic" panose="020B0503020000020004" pitchFamily="34" charset="-128"/>
                        </a:rPr>
                        <m:t> </m:t>
                      </m:r>
                      <m:r>
                        <a:rPr lang="en-US" altLang="zh-TW" sz="2400" b="1" i="1" dirty="0" smtClean="0">
                          <a:latin typeface="Cambria Math" panose="02040503050406030204" pitchFamily="18" charset="0"/>
                          <a:ea typeface="Malgun Gothic" panose="020B0503020000020004" pitchFamily="34" charset="-128"/>
                        </a:rPr>
                        <m:t>𝑮</m:t>
                      </m:r>
                      <m:r>
                        <a:rPr lang="en-US" altLang="zh-TW" sz="2400" b="1" i="1" dirty="0" smtClean="0">
                          <a:latin typeface="Cambria Math" panose="02040503050406030204" pitchFamily="18" charset="0"/>
                          <a:ea typeface="Malgun Gothic" panose="020B0503020000020004" pitchFamily="34" charset="-128"/>
                        </a:rPr>
                        <m:t> </m:t>
                      </m:r>
                      <m:r>
                        <a:rPr lang="en-US" altLang="zh-TW" sz="2400" b="0" i="1" dirty="0" smtClean="0">
                          <a:latin typeface="Cambria Math" panose="02040503050406030204" pitchFamily="18" charset="0"/>
                          <a:ea typeface="Malgun Gothic" panose="020B0503020000020004" pitchFamily="34" charset="-128"/>
                        </a:rPr>
                        <m:t>𝑐𝑜𝑚𝑝𝑜𝑠𝑒𝑑</m:t>
                      </m:r>
                      <m:r>
                        <a:rPr lang="en-US" altLang="zh-TW" sz="2400" b="0" i="1" dirty="0" smtClean="0">
                          <a:latin typeface="Cambria Math" panose="02040503050406030204" pitchFamily="18" charset="0"/>
                          <a:ea typeface="Malgun Gothic" panose="020B0503020000020004" pitchFamily="34" charset="-128"/>
                        </a:rPr>
                        <m:t> </m:t>
                      </m:r>
                      <m:r>
                        <a:rPr lang="en-US" altLang="zh-TW" sz="2400" b="0" i="1" dirty="0" smtClean="0">
                          <a:latin typeface="Cambria Math" panose="02040503050406030204" pitchFamily="18" charset="0"/>
                          <a:ea typeface="Malgun Gothic" panose="020B0503020000020004" pitchFamily="34" charset="-128"/>
                        </a:rPr>
                        <m:t>𝑜𝑓</m:t>
                      </m:r>
                      <m:r>
                        <a:rPr lang="en-US" altLang="zh-TW" sz="2400" b="0" i="1" dirty="0" smtClean="0">
                          <a:latin typeface="Cambria Math" panose="02040503050406030204" pitchFamily="18" charset="0"/>
                          <a:ea typeface="Malgun Gothic" panose="020B0503020000020004" pitchFamily="34" charset="-128"/>
                        </a:rPr>
                        <m:t> </m:t>
                      </m:r>
                      <m:r>
                        <a:rPr lang="en-US" altLang="zh-TW" sz="2400" b="1" i="1" dirty="0" smtClean="0">
                          <a:latin typeface="Cambria Math" panose="02040503050406030204" pitchFamily="18" charset="0"/>
                          <a:ea typeface="Malgun Gothic" panose="020B0503020000020004" pitchFamily="34" charset="-128"/>
                        </a:rPr>
                        <m:t>𝑪𝒊𝒓𝒄𝒍𝒆𝒅</m:t>
                      </m:r>
                      <m:r>
                        <a:rPr lang="en-US" altLang="zh-TW" sz="2400" b="0" i="1" dirty="0" smtClean="0">
                          <a:latin typeface="Cambria Math" panose="02040503050406030204" pitchFamily="18" charset="0"/>
                          <a:ea typeface="Malgun Gothic" panose="020B0503020000020004" pitchFamily="34" charset="-128"/>
                        </a:rPr>
                        <m:t> </m:t>
                      </m:r>
                    </m:oMath>
                  </a14:m>
                  <a:endParaRPr lang="en-US" sz="2400" b="1" dirty="0">
                    <a:latin typeface="Malgun Gothic" panose="020B0503020000020004" pitchFamily="34" charset="-128"/>
                    <a:ea typeface="Malgun Gothic" panose="020B0503020000020004" pitchFamily="34" charset="-128"/>
                  </a:endParaRPr>
                </a:p>
                <a:p>
                  <a:pPr>
                    <a:lnSpc>
                      <a:spcPct val="120000"/>
                    </a:lnSpc>
                  </a:pPr>
                  <a:r>
                    <a:rPr lang="en-US" sz="2400" dirty="0">
                      <a:latin typeface="Malgun Gothic" panose="020B0503020000020004" pitchFamily="34" charset="-128"/>
                      <a:ea typeface="Malgun Gothic" panose="020B0503020000020004" pitchFamily="34" charset="-128"/>
                    </a:rPr>
                    <a:t>    </a:t>
                  </a:r>
                  <a14:m>
                    <m:oMath xmlns:m="http://schemas.openxmlformats.org/officeDocument/2006/math">
                      <m:sSub>
                        <m:sSubPr>
                          <m:ctrlPr>
                            <a:rPr lang="en-US" altLang="zh-TW" sz="2400" i="1" smtClean="0">
                              <a:latin typeface="Cambria Math" panose="02040503050406030204" pitchFamily="18" charset="0"/>
                              <a:ea typeface="Malgun Gothic" panose="020B0503020000020004" pitchFamily="34" charset="-128"/>
                            </a:rPr>
                          </m:ctrlPr>
                        </m:sSubPr>
                        <m:e>
                          <m:r>
                            <a:rPr lang="zh-TW" altLang="en-US" sz="2400" i="1" smtClean="0">
                              <a:latin typeface="Cambria Math" panose="02040503050406030204" pitchFamily="18" charset="0"/>
                              <a:ea typeface="Malgun Gothic" panose="020B0503020000020004" pitchFamily="34" charset="-128"/>
                            </a:rPr>
                            <m:t>𝜇</m:t>
                          </m:r>
                        </m:e>
                        <m:sub>
                          <m:r>
                            <a:rPr lang="en-US" altLang="zh-TW" sz="2400" b="0" i="1" smtClean="0">
                              <a:latin typeface="Cambria Math" panose="02040503050406030204" pitchFamily="18" charset="0"/>
                              <a:ea typeface="Malgun Gothic" panose="020B0503020000020004" pitchFamily="34" charset="-128"/>
                            </a:rPr>
                            <m:t>𝑧</m:t>
                          </m:r>
                        </m:sub>
                      </m:sSub>
                      <m:r>
                        <a:rPr lang="en-US" altLang="zh-TW" sz="2400" b="0" i="1" smtClean="0">
                          <a:latin typeface="Cambria Math" panose="02040503050406030204" pitchFamily="18" charset="0"/>
                          <a:ea typeface="Malgun Gothic" panose="020B0503020000020004" pitchFamily="34" charset="-128"/>
                        </a:rPr>
                        <m:t>≔(</m:t>
                      </m:r>
                      <m:r>
                        <a:rPr lang="en-US" altLang="zh-TW" sz="2400" b="0" i="1" smtClean="0">
                          <a:latin typeface="Cambria Math" panose="02040503050406030204" pitchFamily="18" charset="0"/>
                          <a:ea typeface="Malgun Gothic" panose="020B0503020000020004" pitchFamily="34" charset="-128"/>
                        </a:rPr>
                        <m:t>𝑁</m:t>
                      </m:r>
                      <m:r>
                        <a:rPr lang="en-US" altLang="zh-TW" sz="2400" b="0" i="1" smtClean="0">
                          <a:latin typeface="Cambria Math" panose="02040503050406030204" pitchFamily="18" charset="0"/>
                          <a:ea typeface="Cambria Math" panose="02040503050406030204" pitchFamily="18" charset="0"/>
                        </a:rPr>
                        <m:t>×</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𝑁</m:t>
                          </m:r>
                          <m:r>
                            <a:rPr lang="en-US" altLang="zh-TW" sz="2400" b="0" i="1" smtClean="0">
                              <a:latin typeface="Cambria Math" panose="02040503050406030204" pitchFamily="18" charset="0"/>
                              <a:ea typeface="Cambria Math" panose="02040503050406030204" pitchFamily="18" charset="0"/>
                            </a:rPr>
                            <m:t>−1</m:t>
                          </m:r>
                        </m:e>
                      </m:d>
                      <m:r>
                        <a:rPr lang="en-US" altLang="zh-TW" sz="2400" b="0" i="1" smtClean="0">
                          <a:latin typeface="Cambria Math" panose="02040503050406030204" pitchFamily="18" charset="0"/>
                          <a:ea typeface="Cambria Math" panose="02040503050406030204" pitchFamily="18" charset="0"/>
                        </a:rPr>
                        <m:t>)/2</m:t>
                      </m:r>
                    </m:oMath>
                  </a14:m>
                  <a:endParaRPr lang="en-US" sz="2400" dirty="0">
                    <a:latin typeface="Malgun Gothic" panose="020B0503020000020004" pitchFamily="34" charset="-128"/>
                    <a:ea typeface="Malgun Gothic" panose="020B0503020000020004" pitchFamily="34" charset="-128"/>
                  </a:endParaRPr>
                </a:p>
                <a:p>
                  <a:pPr>
                    <a:lnSpc>
                      <a:spcPct val="120000"/>
                    </a:lnSpc>
                  </a:pPr>
                  <a:r>
                    <a:rPr lang="en-US" sz="2400" dirty="0">
                      <a:latin typeface="Malgun Gothic" panose="020B0503020000020004" pitchFamily="34" charset="-128"/>
                      <a:ea typeface="Malgun Gothic" panose="020B0503020000020004" pitchFamily="34" charset="-128"/>
                    </a:rPr>
                    <a:t>    save the value of </a:t>
                  </a:r>
                  <a14:m>
                    <m:oMath xmlns:m="http://schemas.openxmlformats.org/officeDocument/2006/math">
                      <m:r>
                        <a:rPr lang="en-US" sz="2400" b="0" i="1" smtClean="0">
                          <a:latin typeface="Cambria Math" panose="02040503050406030204" pitchFamily="18" charset="0"/>
                          <a:ea typeface="Malgun Gothic" panose="020B0503020000020004" pitchFamily="34" charset="-128"/>
                        </a:rPr>
                        <m:t>𝐿𝑅</m:t>
                      </m:r>
                      <m:r>
                        <a:rPr lang="en-US" sz="2400" b="0" i="1" smtClean="0">
                          <a:latin typeface="Cambria Math" panose="02040503050406030204" pitchFamily="18" charset="0"/>
                          <a:ea typeface="Malgun Gothic" panose="020B0503020000020004" pitchFamily="34" charset="-128"/>
                        </a:rPr>
                        <m:t>=</m:t>
                      </m:r>
                      <m:sSub>
                        <m:sSubPr>
                          <m:ctrlPr>
                            <a:rPr lang="en-US" altLang="zh-TW" sz="2400" i="1" dirty="0">
                              <a:latin typeface="Cambria Math" panose="02040503050406030204" pitchFamily="18" charset="0"/>
                              <a:ea typeface="Malgun Gothic" panose="020B0503020000020004" pitchFamily="34" charset="-128"/>
                            </a:rPr>
                          </m:ctrlPr>
                        </m:sSubPr>
                        <m:e>
                          <m:r>
                            <a:rPr lang="en-US" altLang="zh-TW" sz="2400" i="1" dirty="0">
                              <a:latin typeface="Cambria Math" panose="02040503050406030204" pitchFamily="18" charset="0"/>
                              <a:ea typeface="Malgun Gothic" panose="020B0503020000020004" pitchFamily="34" charset="-128"/>
                            </a:rPr>
                            <m:t>𝐸</m:t>
                          </m:r>
                        </m:e>
                        <m:sub>
                          <m:r>
                            <a:rPr lang="en-US" altLang="zh-TW" sz="2400" i="1" dirty="0">
                              <a:latin typeface="Cambria Math" panose="02040503050406030204" pitchFamily="18" charset="0"/>
                              <a:ea typeface="Malgun Gothic" panose="020B0503020000020004" pitchFamily="34" charset="-128"/>
                            </a:rPr>
                            <m:t>𝑧</m:t>
                          </m:r>
                        </m:sub>
                      </m:sSub>
                      <m:r>
                        <a:rPr lang="en-US" altLang="zh-TW" sz="2400" b="0" i="1" dirty="0" smtClean="0">
                          <a:latin typeface="Cambria Math" panose="02040503050406030204" pitchFamily="18" charset="0"/>
                          <a:ea typeface="Malgun Gothic" panose="020B0503020000020004" pitchFamily="34" charset="-128"/>
                        </a:rPr>
                        <m:t>/</m:t>
                      </m:r>
                      <m:sSub>
                        <m:sSubPr>
                          <m:ctrlPr>
                            <a:rPr lang="en-US" altLang="zh-TW" sz="2400" i="1">
                              <a:latin typeface="Cambria Math" panose="02040503050406030204" pitchFamily="18" charset="0"/>
                              <a:ea typeface="Malgun Gothic" panose="020B0503020000020004" pitchFamily="34" charset="-128"/>
                            </a:rPr>
                          </m:ctrlPr>
                        </m:sSubPr>
                        <m:e>
                          <m:r>
                            <a:rPr lang="zh-TW" altLang="en-US" sz="2400" i="1">
                              <a:latin typeface="Cambria Math" panose="02040503050406030204" pitchFamily="18" charset="0"/>
                              <a:ea typeface="Malgun Gothic" panose="020B0503020000020004" pitchFamily="34" charset="-128"/>
                            </a:rPr>
                            <m:t>𝜇</m:t>
                          </m:r>
                        </m:e>
                        <m:sub>
                          <m:r>
                            <a:rPr lang="en-US" altLang="zh-TW" sz="2400" i="1">
                              <a:latin typeface="Cambria Math" panose="02040503050406030204" pitchFamily="18" charset="0"/>
                              <a:ea typeface="Malgun Gothic" panose="020B0503020000020004" pitchFamily="34" charset="-128"/>
                            </a:rPr>
                            <m:t>𝑧</m:t>
                          </m:r>
                        </m:sub>
                      </m:sSub>
                    </m:oMath>
                  </a14:m>
                  <a:endParaRPr lang="en-US" sz="2400" dirty="0">
                    <a:latin typeface="Malgun Gothic" panose="020B0503020000020004" pitchFamily="34" charset="-128"/>
                    <a:ea typeface="Malgun Gothic" panose="020B0503020000020004" pitchFamily="34" charset="-128"/>
                  </a:endParaRPr>
                </a:p>
                <a:p>
                  <a:pPr>
                    <a:lnSpc>
                      <a:spcPct val="120000"/>
                    </a:lnSpc>
                  </a:pPr>
                  <a:r>
                    <a:rPr lang="en-US" sz="2400" dirty="0">
                      <a:latin typeface="Malgun Gothic" panose="020B0503020000020004" pitchFamily="34" charset="-128"/>
                      <a:ea typeface="Malgun Gothic" panose="020B0503020000020004" pitchFamily="34" charset="-128"/>
                    </a:rPr>
                    <a:t>End </a:t>
                  </a:r>
                  <a:r>
                    <a:rPr lang="en-US" sz="2400" b="1" dirty="0">
                      <a:latin typeface="Malgun Gothic" panose="020B0503020000020004" pitchFamily="34" charset="-128"/>
                      <a:ea typeface="Malgun Gothic" panose="020B0503020000020004" pitchFamily="34" charset="-128"/>
                    </a:rPr>
                    <a:t>For</a:t>
                  </a:r>
                </a:p>
              </p:txBody>
            </p:sp>
          </mc:Choice>
          <mc:Fallback xmlns="">
            <p:sp>
              <p:nvSpPr>
                <p:cNvPr id="43" name="TextBox 19">
                  <a:extLst>
                    <a:ext uri="{FF2B5EF4-FFF2-40B4-BE49-F238E27FC236}">
                      <a16:creationId xmlns:a16="http://schemas.microsoft.com/office/drawing/2014/main" id="{9102C9BE-5667-4F7C-8BA8-730680AC59A2}"/>
                    </a:ext>
                  </a:extLst>
                </p:cNvPr>
                <p:cNvSpPr txBox="1">
                  <a:spLocks noRot="1" noChangeAspect="1" noMove="1" noResize="1" noEditPoints="1" noAdjustHandles="1" noChangeArrowheads="1" noChangeShapeType="1" noTextEdit="1"/>
                </p:cNvSpPr>
                <p:nvPr/>
              </p:nvSpPr>
              <p:spPr>
                <a:xfrm>
                  <a:off x="670138" y="2298973"/>
                  <a:ext cx="10929895" cy="4480650"/>
                </a:xfrm>
                <a:prstGeom prst="rect">
                  <a:avLst/>
                </a:prstGeom>
                <a:blipFill>
                  <a:blip r:embed="rId3"/>
                  <a:stretch>
                    <a:fillRect l="-892" t="-389"/>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4590593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43380" y="1115339"/>
            <a:ext cx="3041541" cy="32209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646988" y="463745"/>
            <a:ext cx="6340197" cy="584775"/>
          </a:xfrm>
          <a:prstGeom prst="rect">
            <a:avLst/>
          </a:prstGeom>
          <a:noFill/>
        </p:spPr>
        <p:txBody>
          <a:bodyPr wrap="none" rtlCol="0">
            <a:spAutoFit/>
          </a:bodyPr>
          <a:lstStyle/>
          <a:p>
            <a:r>
              <a:rPr lang="en-US" altLang="zh-CN" sz="3200" dirty="0">
                <a:latin typeface="黑体" panose="02010609060101010101" pitchFamily="49" charset="-122"/>
                <a:ea typeface="黑体" panose="02010609060101010101" pitchFamily="49" charset="-122"/>
              </a:rPr>
              <a:t>Purification of the population</a:t>
            </a:r>
            <a:endParaRPr lang="zh-CN" altLang="en-US" sz="3200" dirty="0">
              <a:latin typeface="黑体" panose="02010609060101010101" pitchFamily="49" charset="-122"/>
              <a:ea typeface="黑体" panose="02010609060101010101" pitchFamily="49" charset="-122"/>
            </a:endParaRPr>
          </a:p>
        </p:txBody>
      </p:sp>
      <p:grpSp>
        <p:nvGrpSpPr>
          <p:cNvPr id="2" name="组合 1"/>
          <p:cNvGrpSpPr/>
          <p:nvPr/>
        </p:nvGrpSpPr>
        <p:grpSpPr>
          <a:xfrm>
            <a:off x="802381" y="1900392"/>
            <a:ext cx="10587238" cy="770569"/>
            <a:chOff x="1265238" y="1775656"/>
            <a:chExt cx="10587238" cy="770569"/>
          </a:xfrm>
        </p:grpSpPr>
        <p:sp>
          <p:nvSpPr>
            <p:cNvPr id="4" name="Rectangle 28"/>
            <p:cNvSpPr>
              <a:spLocks noChangeAspect="1"/>
            </p:cNvSpPr>
            <p:nvPr/>
          </p:nvSpPr>
          <p:spPr bwMode="auto">
            <a:xfrm>
              <a:off x="1265238" y="1775656"/>
              <a:ext cx="859837" cy="770569"/>
            </a:xfrm>
            <a:prstGeom prst="rect">
              <a:avLst/>
            </a:prstGeom>
            <a:solidFill>
              <a:srgbClr val="A29266"/>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latin typeface="Gadugi" panose="020B0502040204020203" pitchFamily="34" charset="0"/>
                <a:ea typeface="Gadugi" panose="020B0502040204020203" pitchFamily="34" charset="0"/>
              </a:endParaRPr>
            </a:p>
          </p:txBody>
        </p:sp>
        <p:sp>
          <p:nvSpPr>
            <p:cNvPr id="8" name="Freeform 8"/>
            <p:cNvSpPr>
              <a:spLocks noEditPoints="1"/>
            </p:cNvSpPr>
            <p:nvPr/>
          </p:nvSpPr>
          <p:spPr bwMode="black">
            <a:xfrm>
              <a:off x="1407000" y="1872247"/>
              <a:ext cx="576309" cy="576159"/>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2400">
                <a:latin typeface="Gadugi" panose="020B0502040204020203" pitchFamily="34" charset="0"/>
                <a:ea typeface="Gadugi" panose="020B0502040204020203" pitchFamily="34" charset="0"/>
              </a:endParaRPr>
            </a:p>
          </p:txBody>
        </p:sp>
        <p:sp>
          <p:nvSpPr>
            <p:cNvPr id="29" name="矩形 28"/>
            <p:cNvSpPr/>
            <p:nvPr/>
          </p:nvSpPr>
          <p:spPr>
            <a:xfrm>
              <a:off x="2273188" y="1880189"/>
              <a:ext cx="9579288" cy="523220"/>
            </a:xfrm>
            <a:prstGeom prst="rect">
              <a:avLst/>
            </a:prstGeom>
          </p:spPr>
          <p:txBody>
            <a:bodyPr wrap="square">
              <a:spAutoFit/>
            </a:bodyPr>
            <a:lstStyle/>
            <a:p>
              <a:r>
                <a:rPr lang="en-US" altLang="zh-CN" sz="2800" dirty="0">
                  <a:latin typeface="Gadugi" panose="020B0502040204020203" pitchFamily="34" charset="0"/>
                  <a:ea typeface="Gadugi" panose="020B0502040204020203" pitchFamily="34" charset="0"/>
                </a:rPr>
                <a:t>Delete the Clusters having connection probability close to 1</a:t>
              </a:r>
            </a:p>
          </p:txBody>
        </p:sp>
      </p:grpSp>
      <p:sp>
        <p:nvSpPr>
          <p:cNvPr id="5" name="Rectangle 32"/>
          <p:cNvSpPr>
            <a:spLocks noChangeAspect="1"/>
          </p:cNvSpPr>
          <p:nvPr/>
        </p:nvSpPr>
        <p:spPr bwMode="auto">
          <a:xfrm>
            <a:off x="789127" y="2896048"/>
            <a:ext cx="859838" cy="854703"/>
          </a:xfrm>
          <a:prstGeom prst="rect">
            <a:avLst/>
          </a:prstGeom>
          <a:solidFill>
            <a:srgbClr val="E6B87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latin typeface="Gadugi" panose="020B0502040204020203" pitchFamily="34" charset="0"/>
              <a:ea typeface="Gadugi" panose="020B0502040204020203" pitchFamily="34" charset="0"/>
            </a:endParaRPr>
          </a:p>
        </p:txBody>
      </p:sp>
      <p:sp>
        <p:nvSpPr>
          <p:cNvPr id="10" name="Freeform 83"/>
          <p:cNvSpPr>
            <a:spLocks noEditPoints="1"/>
          </p:cNvSpPr>
          <p:nvPr/>
        </p:nvSpPr>
        <p:spPr bwMode="black">
          <a:xfrm>
            <a:off x="957973" y="3053978"/>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2400">
              <a:latin typeface="Gadugi" panose="020B0502040204020203" pitchFamily="34" charset="0"/>
              <a:ea typeface="Gadugi" panose="020B0502040204020203" pitchFamily="34" charset="0"/>
            </a:endParaRPr>
          </a:p>
        </p:txBody>
      </p:sp>
      <p:sp>
        <p:nvSpPr>
          <p:cNvPr id="31" name="矩形 30"/>
          <p:cNvSpPr/>
          <p:nvPr/>
        </p:nvSpPr>
        <p:spPr>
          <a:xfrm>
            <a:off x="1833051" y="3061789"/>
            <a:ext cx="9311820" cy="523220"/>
          </a:xfrm>
          <a:prstGeom prst="rect">
            <a:avLst/>
          </a:prstGeom>
        </p:spPr>
        <p:txBody>
          <a:bodyPr wrap="square">
            <a:spAutoFit/>
          </a:bodyPr>
          <a:lstStyle/>
          <a:p>
            <a:r>
              <a:rPr lang="en-US" altLang="zh-CN" sz="2800" dirty="0">
                <a:latin typeface="Gadugi" panose="020B0502040204020203" pitchFamily="34" charset="0"/>
                <a:ea typeface="华文细黑" panose="02010600040101010101" pitchFamily="2" charset="-122"/>
              </a:rPr>
              <a:t>Flush the clusters which are independent to the network</a:t>
            </a:r>
            <a:endParaRPr lang="en-US" altLang="zh-CN" sz="2800" dirty="0">
              <a:latin typeface="Gadugi" panose="020B0502040204020203" pitchFamily="34" charset="0"/>
              <a:ea typeface="Gadugi" panose="020B0502040204020203" pitchFamily="34" charset="0"/>
            </a:endParaRPr>
          </a:p>
        </p:txBody>
      </p:sp>
      <p:sp>
        <p:nvSpPr>
          <p:cNvPr id="36" name="矩形 35">
            <a:extLst>
              <a:ext uri="{FF2B5EF4-FFF2-40B4-BE49-F238E27FC236}">
                <a16:creationId xmlns:a16="http://schemas.microsoft.com/office/drawing/2014/main" id="{6455FFD9-9507-41EE-9C5B-47EEBF0F95B7}"/>
              </a:ext>
            </a:extLst>
          </p:cNvPr>
          <p:cNvSpPr/>
          <p:nvPr/>
        </p:nvSpPr>
        <p:spPr>
          <a:xfrm>
            <a:off x="1714480" y="3807116"/>
            <a:ext cx="9311820" cy="1951047"/>
          </a:xfrm>
          <a:prstGeom prst="rect">
            <a:avLst/>
          </a:prstGeom>
        </p:spPr>
        <p:txBody>
          <a:bodyPr wrap="square">
            <a:spAutoFit/>
          </a:bodyPr>
          <a:lstStyle/>
          <a:p>
            <a:pPr>
              <a:lnSpc>
                <a:spcPct val="150000"/>
              </a:lnSpc>
            </a:pPr>
            <a:r>
              <a:rPr lang="en-US" altLang="zh-CN" sz="2800" b="1" dirty="0">
                <a:latin typeface="Gadugi" panose="020B0502040204020203" pitchFamily="34" charset="0"/>
                <a:ea typeface="Gadugi" panose="020B0502040204020203" pitchFamily="34" charset="0"/>
              </a:rPr>
              <a:t>    To distinguish whether a cluster is independent to the network, check if </a:t>
            </a:r>
            <a:r>
              <a:rPr lang="en-US" altLang="zh-CN" sz="2800" b="1" dirty="0" err="1">
                <a:latin typeface="Gadugi" panose="020B0502040204020203" pitchFamily="34" charset="0"/>
                <a:ea typeface="Gadugi" panose="020B0502040204020203" pitchFamily="34" charset="0"/>
              </a:rPr>
              <a:t>c.prob</a:t>
            </a:r>
            <a:r>
              <a:rPr lang="en-US" altLang="zh-CN" sz="2800" b="1" dirty="0">
                <a:latin typeface="Gadugi" panose="020B0502040204020203" pitchFamily="34" charset="0"/>
                <a:ea typeface="Gadugi" panose="020B0502040204020203" pitchFamily="34" charset="0"/>
              </a:rPr>
              <a:t>. of each cluster have the same value after any size extension.</a:t>
            </a:r>
          </a:p>
        </p:txBody>
      </p:sp>
      <p:cxnSp>
        <p:nvCxnSpPr>
          <p:cNvPr id="37" name="直線接點 36">
            <a:extLst>
              <a:ext uri="{FF2B5EF4-FFF2-40B4-BE49-F238E27FC236}">
                <a16:creationId xmlns:a16="http://schemas.microsoft.com/office/drawing/2014/main" id="{AC7EE8A2-3D43-46A8-848D-2DDFE1CD6E00}"/>
              </a:ext>
            </a:extLst>
          </p:cNvPr>
          <p:cNvCxnSpPr/>
          <p:nvPr/>
        </p:nvCxnSpPr>
        <p:spPr>
          <a:xfrm>
            <a:off x="1714480" y="2670961"/>
            <a:ext cx="9430391" cy="0"/>
          </a:xfrm>
          <a:prstGeom prst="line">
            <a:avLst/>
          </a:prstGeom>
          <a:ln w="19050">
            <a:solidFill>
              <a:srgbClr val="A29266"/>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46421100-D6A6-4C42-AA45-B2BF51C3FFA8}"/>
              </a:ext>
            </a:extLst>
          </p:cNvPr>
          <p:cNvCxnSpPr/>
          <p:nvPr/>
        </p:nvCxnSpPr>
        <p:spPr>
          <a:xfrm>
            <a:off x="1714480" y="3726740"/>
            <a:ext cx="9430391" cy="0"/>
          </a:xfrm>
          <a:prstGeom prst="line">
            <a:avLst/>
          </a:prstGeom>
          <a:ln w="19050">
            <a:solidFill>
              <a:srgbClr val="E6B87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32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32">
            <a:extLst>
              <a:ext uri="{FF2B5EF4-FFF2-40B4-BE49-F238E27FC236}">
                <a16:creationId xmlns:a16="http://schemas.microsoft.com/office/drawing/2014/main" id="{2ADA249A-4491-43C1-A183-F93B47A51D0A}"/>
              </a:ext>
            </a:extLst>
          </p:cNvPr>
          <p:cNvSpPr>
            <a:spLocks noChangeAspect="1"/>
          </p:cNvSpPr>
          <p:nvPr/>
        </p:nvSpPr>
        <p:spPr bwMode="auto">
          <a:xfrm>
            <a:off x="1575048" y="2984454"/>
            <a:ext cx="9569823" cy="597390"/>
          </a:xfrm>
          <a:prstGeom prst="rect">
            <a:avLst/>
          </a:prstGeom>
          <a:solidFill>
            <a:srgbClr val="E6B875">
              <a:alpha val="57000"/>
            </a:srgbClr>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latin typeface="Gadugi" panose="020B0502040204020203" pitchFamily="34" charset="0"/>
              <a:ea typeface="Gadugi" panose="020B0502040204020203" pitchFamily="34" charset="0"/>
            </a:endParaRPr>
          </a:p>
        </p:txBody>
      </p:sp>
      <p:grpSp>
        <p:nvGrpSpPr>
          <p:cNvPr id="15" name="组合 14"/>
          <p:cNvGrpSpPr/>
          <p:nvPr/>
        </p:nvGrpSpPr>
        <p:grpSpPr>
          <a:xfrm>
            <a:off x="743380" y="1115339"/>
            <a:ext cx="3041541" cy="32209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646988" y="463745"/>
            <a:ext cx="6340197" cy="584775"/>
          </a:xfrm>
          <a:prstGeom prst="rect">
            <a:avLst/>
          </a:prstGeom>
          <a:noFill/>
        </p:spPr>
        <p:txBody>
          <a:bodyPr wrap="none" rtlCol="0">
            <a:spAutoFit/>
          </a:bodyPr>
          <a:lstStyle/>
          <a:p>
            <a:r>
              <a:rPr lang="en-US" altLang="zh-CN" sz="3200" dirty="0">
                <a:latin typeface="黑体" panose="02010609060101010101" pitchFamily="49" charset="-122"/>
                <a:ea typeface="黑体" panose="02010609060101010101" pitchFamily="49" charset="-122"/>
              </a:rPr>
              <a:t>Purification of the population</a:t>
            </a:r>
            <a:endParaRPr lang="zh-CN" altLang="en-US" sz="3200" dirty="0">
              <a:latin typeface="黑体" panose="02010609060101010101" pitchFamily="49" charset="-122"/>
              <a:ea typeface="黑体" panose="02010609060101010101" pitchFamily="49" charset="-122"/>
            </a:endParaRPr>
          </a:p>
        </p:txBody>
      </p:sp>
      <p:sp>
        <p:nvSpPr>
          <p:cNvPr id="5" name="Rectangle 32"/>
          <p:cNvSpPr>
            <a:spLocks noChangeAspect="1"/>
          </p:cNvSpPr>
          <p:nvPr/>
        </p:nvSpPr>
        <p:spPr bwMode="auto">
          <a:xfrm>
            <a:off x="789127" y="2896048"/>
            <a:ext cx="859838" cy="854703"/>
          </a:xfrm>
          <a:prstGeom prst="rect">
            <a:avLst/>
          </a:prstGeom>
          <a:solidFill>
            <a:srgbClr val="E6B875"/>
          </a:solidFill>
          <a:ln w="25400"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latin typeface="Gadugi" panose="020B0502040204020203" pitchFamily="34" charset="0"/>
              <a:ea typeface="Gadugi" panose="020B0502040204020203" pitchFamily="34" charset="0"/>
            </a:endParaRPr>
          </a:p>
        </p:txBody>
      </p:sp>
      <p:sp>
        <p:nvSpPr>
          <p:cNvPr id="10" name="Freeform 83"/>
          <p:cNvSpPr>
            <a:spLocks noEditPoints="1"/>
          </p:cNvSpPr>
          <p:nvPr/>
        </p:nvSpPr>
        <p:spPr bwMode="black">
          <a:xfrm>
            <a:off x="957973" y="3053978"/>
            <a:ext cx="503048" cy="53103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2400">
              <a:latin typeface="Gadugi" panose="020B0502040204020203" pitchFamily="34" charset="0"/>
              <a:ea typeface="Gadugi" panose="020B0502040204020203" pitchFamily="34" charset="0"/>
            </a:endParaRPr>
          </a:p>
        </p:txBody>
      </p:sp>
      <p:sp>
        <p:nvSpPr>
          <p:cNvPr id="31" name="矩形 30"/>
          <p:cNvSpPr/>
          <p:nvPr/>
        </p:nvSpPr>
        <p:spPr>
          <a:xfrm>
            <a:off x="1833051" y="3061789"/>
            <a:ext cx="9311820" cy="523220"/>
          </a:xfrm>
          <a:prstGeom prst="rect">
            <a:avLst/>
          </a:prstGeom>
        </p:spPr>
        <p:txBody>
          <a:bodyPr wrap="square">
            <a:spAutoFit/>
          </a:bodyPr>
          <a:lstStyle/>
          <a:p>
            <a:r>
              <a:rPr lang="en-US" altLang="zh-CN" sz="2800" dirty="0">
                <a:latin typeface="Gadugi" panose="020B0502040204020203" pitchFamily="34" charset="0"/>
                <a:ea typeface="华文细黑" panose="02010600040101010101" pitchFamily="2" charset="-122"/>
              </a:rPr>
              <a:t>Flush the clusters which are independent to the network</a:t>
            </a:r>
            <a:endParaRPr lang="en-US" altLang="zh-CN" sz="2800" dirty="0">
              <a:latin typeface="Gadugi" panose="020B0502040204020203" pitchFamily="34" charset="0"/>
              <a:ea typeface="Gadugi" panose="020B0502040204020203" pitchFamily="34" charset="0"/>
            </a:endParaRPr>
          </a:p>
        </p:txBody>
      </p:sp>
      <p:sp>
        <p:nvSpPr>
          <p:cNvPr id="36" name="矩形 35">
            <a:extLst>
              <a:ext uri="{FF2B5EF4-FFF2-40B4-BE49-F238E27FC236}">
                <a16:creationId xmlns:a16="http://schemas.microsoft.com/office/drawing/2014/main" id="{6455FFD9-9507-41EE-9C5B-47EEBF0F95B7}"/>
              </a:ext>
            </a:extLst>
          </p:cNvPr>
          <p:cNvSpPr/>
          <p:nvPr/>
        </p:nvSpPr>
        <p:spPr>
          <a:xfrm>
            <a:off x="1714480" y="3807116"/>
            <a:ext cx="9311820" cy="1951047"/>
          </a:xfrm>
          <a:prstGeom prst="rect">
            <a:avLst/>
          </a:prstGeom>
        </p:spPr>
        <p:txBody>
          <a:bodyPr wrap="square">
            <a:spAutoFit/>
          </a:bodyPr>
          <a:lstStyle/>
          <a:p>
            <a:pPr>
              <a:lnSpc>
                <a:spcPct val="150000"/>
              </a:lnSpc>
            </a:pPr>
            <a:r>
              <a:rPr lang="en-US" altLang="zh-CN" sz="2800" b="1" dirty="0">
                <a:latin typeface="Gadugi" panose="020B0502040204020203" pitchFamily="34" charset="0"/>
                <a:ea typeface="Gadugi" panose="020B0502040204020203" pitchFamily="34" charset="0"/>
              </a:rPr>
              <a:t>    To distinguish whether a cluster is independent to the network, check if </a:t>
            </a:r>
            <a:r>
              <a:rPr lang="en-US" altLang="zh-CN" sz="2800" b="1" dirty="0" err="1">
                <a:latin typeface="Gadugi" panose="020B0502040204020203" pitchFamily="34" charset="0"/>
                <a:ea typeface="Gadugi" panose="020B0502040204020203" pitchFamily="34" charset="0"/>
              </a:rPr>
              <a:t>c.prob</a:t>
            </a:r>
            <a:r>
              <a:rPr lang="en-US" altLang="zh-CN" sz="2800" b="1" dirty="0">
                <a:latin typeface="Gadugi" panose="020B0502040204020203" pitchFamily="34" charset="0"/>
                <a:ea typeface="Gadugi" panose="020B0502040204020203" pitchFamily="34" charset="0"/>
              </a:rPr>
              <a:t>. of each cluster have the same value after any size extension.</a:t>
            </a:r>
          </a:p>
        </p:txBody>
      </p:sp>
      <p:grpSp>
        <p:nvGrpSpPr>
          <p:cNvPr id="30" name="群組 24">
            <a:extLst>
              <a:ext uri="{FF2B5EF4-FFF2-40B4-BE49-F238E27FC236}">
                <a16:creationId xmlns:a16="http://schemas.microsoft.com/office/drawing/2014/main" id="{074D107F-0BBC-43FD-B5CB-1E04539F2074}"/>
              </a:ext>
            </a:extLst>
          </p:cNvPr>
          <p:cNvGrpSpPr/>
          <p:nvPr/>
        </p:nvGrpSpPr>
        <p:grpSpPr>
          <a:xfrm>
            <a:off x="7223942" y="462352"/>
            <a:ext cx="3596884" cy="2414052"/>
            <a:chOff x="2786050" y="3643314"/>
            <a:chExt cx="3571900" cy="2286016"/>
          </a:xfrm>
        </p:grpSpPr>
        <p:sp>
          <p:nvSpPr>
            <p:cNvPr id="32" name="橢圓 31">
              <a:extLst>
                <a:ext uri="{FF2B5EF4-FFF2-40B4-BE49-F238E27FC236}">
                  <a16:creationId xmlns:a16="http://schemas.microsoft.com/office/drawing/2014/main" id="{5604A29E-9EA8-48EB-9D65-EFA0E0E043F0}"/>
                </a:ext>
              </a:extLst>
            </p:cNvPr>
            <p:cNvSpPr/>
            <p:nvPr/>
          </p:nvSpPr>
          <p:spPr>
            <a:xfrm>
              <a:off x="3786182" y="3643314"/>
              <a:ext cx="571504" cy="500066"/>
            </a:xfrm>
            <a:prstGeom prst="ellipse">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1q11</a:t>
              </a:r>
            </a:p>
          </p:txBody>
        </p:sp>
        <p:sp>
          <p:nvSpPr>
            <p:cNvPr id="33" name="橢圓 32">
              <a:extLst>
                <a:ext uri="{FF2B5EF4-FFF2-40B4-BE49-F238E27FC236}">
                  <a16:creationId xmlns:a16="http://schemas.microsoft.com/office/drawing/2014/main" id="{2292F9F1-5D10-4DF9-92C7-05F8139253D0}"/>
                </a:ext>
              </a:extLst>
            </p:cNvPr>
            <p:cNvSpPr/>
            <p:nvPr/>
          </p:nvSpPr>
          <p:spPr>
            <a:xfrm>
              <a:off x="3786182" y="4643446"/>
              <a:ext cx="571504" cy="500066"/>
            </a:xfrm>
            <a:prstGeom prst="ellipse">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橢圓 33">
              <a:extLst>
                <a:ext uri="{FF2B5EF4-FFF2-40B4-BE49-F238E27FC236}">
                  <a16:creationId xmlns:a16="http://schemas.microsoft.com/office/drawing/2014/main" id="{A37B0309-4F30-4C57-AC09-25EEC7FC9503}"/>
                </a:ext>
              </a:extLst>
            </p:cNvPr>
            <p:cNvSpPr/>
            <p:nvPr/>
          </p:nvSpPr>
          <p:spPr>
            <a:xfrm>
              <a:off x="5786446" y="5429264"/>
              <a:ext cx="571504" cy="500066"/>
            </a:xfrm>
            <a:prstGeom prst="ellipse">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橢圓 34">
              <a:extLst>
                <a:ext uri="{FF2B5EF4-FFF2-40B4-BE49-F238E27FC236}">
                  <a16:creationId xmlns:a16="http://schemas.microsoft.com/office/drawing/2014/main" id="{B848FFAC-9CBB-4EBA-B883-B4DD81803807}"/>
                </a:ext>
              </a:extLst>
            </p:cNvPr>
            <p:cNvSpPr/>
            <p:nvPr/>
          </p:nvSpPr>
          <p:spPr>
            <a:xfrm>
              <a:off x="4643438" y="5429264"/>
              <a:ext cx="571504" cy="500066"/>
            </a:xfrm>
            <a:prstGeom prst="ellipse">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橢圓 36">
              <a:extLst>
                <a:ext uri="{FF2B5EF4-FFF2-40B4-BE49-F238E27FC236}">
                  <a16:creationId xmlns:a16="http://schemas.microsoft.com/office/drawing/2014/main" id="{1C6434DD-05C7-4FCE-A858-2641EC8F4782}"/>
                </a:ext>
              </a:extLst>
            </p:cNvPr>
            <p:cNvSpPr/>
            <p:nvPr/>
          </p:nvSpPr>
          <p:spPr>
            <a:xfrm>
              <a:off x="2786050" y="5429264"/>
              <a:ext cx="571504" cy="500066"/>
            </a:xfrm>
            <a:prstGeom prst="ellipse">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直線接點 37">
              <a:extLst>
                <a:ext uri="{FF2B5EF4-FFF2-40B4-BE49-F238E27FC236}">
                  <a16:creationId xmlns:a16="http://schemas.microsoft.com/office/drawing/2014/main" id="{51EB7D51-C61A-4028-A786-5D40956AAAA4}"/>
                </a:ext>
              </a:extLst>
            </p:cNvPr>
            <p:cNvCxnSpPr>
              <a:stCxn id="32" idx="4"/>
              <a:endCxn id="33" idx="0"/>
            </p:cNvCxnSpPr>
            <p:nvPr/>
          </p:nvCxnSpPr>
          <p:spPr>
            <a:xfrm rot="5400000">
              <a:off x="3821901" y="4393413"/>
              <a:ext cx="50006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7C0F934D-251F-49AD-8BA9-064B007A5E70}"/>
                </a:ext>
              </a:extLst>
            </p:cNvPr>
            <p:cNvCxnSpPr>
              <a:stCxn id="33" idx="3"/>
              <a:endCxn id="37" idx="7"/>
            </p:cNvCxnSpPr>
            <p:nvPr/>
          </p:nvCxnSpPr>
          <p:spPr>
            <a:xfrm rot="5400000">
              <a:off x="3355759" y="4988379"/>
              <a:ext cx="432218" cy="596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0C855CBF-1669-4CF2-9D35-224D29446E6A}"/>
                </a:ext>
              </a:extLst>
            </p:cNvPr>
            <p:cNvCxnSpPr>
              <a:stCxn id="33" idx="5"/>
              <a:endCxn id="35" idx="1"/>
            </p:cNvCxnSpPr>
            <p:nvPr/>
          </p:nvCxnSpPr>
          <p:spPr>
            <a:xfrm rot="16200000" flipH="1">
              <a:off x="4284453" y="5059817"/>
              <a:ext cx="432218" cy="453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97BC86F8-8B3C-4764-BD37-931FA899C45E}"/>
                </a:ext>
              </a:extLst>
            </p:cNvPr>
            <p:cNvCxnSpPr>
              <a:stCxn id="32" idx="3"/>
              <a:endCxn id="37" idx="0"/>
            </p:cNvCxnSpPr>
            <p:nvPr/>
          </p:nvCxnSpPr>
          <p:spPr>
            <a:xfrm rot="5400000">
              <a:off x="2791282" y="4350668"/>
              <a:ext cx="1359117" cy="79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726EF859-CD16-4EB3-9DB1-759AE7EF5C9D}"/>
                </a:ext>
              </a:extLst>
            </p:cNvPr>
            <p:cNvCxnSpPr>
              <a:stCxn id="32" idx="5"/>
              <a:endCxn id="34" idx="1"/>
            </p:cNvCxnSpPr>
            <p:nvPr/>
          </p:nvCxnSpPr>
          <p:spPr>
            <a:xfrm rot="16200000" flipH="1">
              <a:off x="4355891" y="3988247"/>
              <a:ext cx="1432350" cy="1596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矩形 42">
            <a:extLst>
              <a:ext uri="{FF2B5EF4-FFF2-40B4-BE49-F238E27FC236}">
                <a16:creationId xmlns:a16="http://schemas.microsoft.com/office/drawing/2014/main" id="{BA2B6CD5-0090-47F0-974D-0F6CD9F2526A}"/>
              </a:ext>
            </a:extLst>
          </p:cNvPr>
          <p:cNvSpPr/>
          <p:nvPr/>
        </p:nvSpPr>
        <p:spPr>
          <a:xfrm>
            <a:off x="10366649" y="2360664"/>
            <a:ext cx="321785" cy="523220"/>
          </a:xfrm>
          <a:prstGeom prst="rect">
            <a:avLst/>
          </a:prstGeom>
        </p:spPr>
        <p:txBody>
          <a:bodyPr wrap="square">
            <a:spAutoFit/>
          </a:bodyPr>
          <a:lstStyle/>
          <a:p>
            <a:r>
              <a:rPr lang="en-US" altLang="zh-CN" sz="2800" dirty="0">
                <a:latin typeface="Gadugi" panose="020B0502040204020203" pitchFamily="34" charset="0"/>
                <a:ea typeface="华文细黑" panose="02010600040101010101" pitchFamily="2" charset="-122"/>
              </a:rPr>
              <a:t>1</a:t>
            </a:r>
            <a:endParaRPr lang="en-US" altLang="zh-CN" sz="2800" dirty="0">
              <a:latin typeface="Gadugi" panose="020B0502040204020203" pitchFamily="34" charset="0"/>
              <a:ea typeface="Gadugi" panose="020B0502040204020203" pitchFamily="34" charset="0"/>
            </a:endParaRPr>
          </a:p>
        </p:txBody>
      </p:sp>
      <p:sp>
        <p:nvSpPr>
          <p:cNvPr id="44" name="矩形 43">
            <a:extLst>
              <a:ext uri="{FF2B5EF4-FFF2-40B4-BE49-F238E27FC236}">
                <a16:creationId xmlns:a16="http://schemas.microsoft.com/office/drawing/2014/main" id="{DBEF0EA8-048E-487B-8081-9F4AB7FC0A1C}"/>
              </a:ext>
            </a:extLst>
          </p:cNvPr>
          <p:cNvSpPr/>
          <p:nvPr/>
        </p:nvSpPr>
        <p:spPr>
          <a:xfrm>
            <a:off x="8340531" y="474783"/>
            <a:ext cx="321785" cy="523220"/>
          </a:xfrm>
          <a:prstGeom prst="rect">
            <a:avLst/>
          </a:prstGeom>
        </p:spPr>
        <p:txBody>
          <a:bodyPr wrap="square">
            <a:spAutoFit/>
          </a:bodyPr>
          <a:lstStyle/>
          <a:p>
            <a:r>
              <a:rPr lang="en-US" altLang="zh-CN" sz="2800" dirty="0">
                <a:latin typeface="Gadugi" panose="020B0502040204020203" pitchFamily="34" charset="0"/>
                <a:ea typeface="华文细黑" panose="02010600040101010101" pitchFamily="2" charset="-122"/>
              </a:rPr>
              <a:t>2</a:t>
            </a:r>
            <a:endParaRPr lang="en-US" altLang="zh-CN" sz="2800" dirty="0">
              <a:latin typeface="Gadugi" panose="020B0502040204020203" pitchFamily="34" charset="0"/>
              <a:ea typeface="Gadugi" panose="020B0502040204020203" pitchFamily="34" charset="0"/>
            </a:endParaRPr>
          </a:p>
        </p:txBody>
      </p:sp>
      <p:sp>
        <p:nvSpPr>
          <p:cNvPr id="45" name="矩形 44">
            <a:extLst>
              <a:ext uri="{FF2B5EF4-FFF2-40B4-BE49-F238E27FC236}">
                <a16:creationId xmlns:a16="http://schemas.microsoft.com/office/drawing/2014/main" id="{D7573452-4A1D-4BF0-AF12-4255D357348F}"/>
              </a:ext>
            </a:extLst>
          </p:cNvPr>
          <p:cNvSpPr/>
          <p:nvPr/>
        </p:nvSpPr>
        <p:spPr>
          <a:xfrm>
            <a:off x="9204163" y="2349673"/>
            <a:ext cx="321785" cy="523220"/>
          </a:xfrm>
          <a:prstGeom prst="rect">
            <a:avLst/>
          </a:prstGeom>
        </p:spPr>
        <p:txBody>
          <a:bodyPr wrap="square">
            <a:spAutoFit/>
          </a:bodyPr>
          <a:lstStyle/>
          <a:p>
            <a:r>
              <a:rPr lang="en-US" altLang="zh-CN" sz="2800" dirty="0">
                <a:latin typeface="Gadugi" panose="020B0502040204020203" pitchFamily="34" charset="0"/>
                <a:ea typeface="华文细黑" panose="02010600040101010101" pitchFamily="2" charset="-122"/>
              </a:rPr>
              <a:t>3</a:t>
            </a:r>
            <a:endParaRPr lang="en-US" altLang="zh-CN" sz="2800" dirty="0">
              <a:latin typeface="Gadugi" panose="020B0502040204020203" pitchFamily="34" charset="0"/>
              <a:ea typeface="Gadugi" panose="020B0502040204020203" pitchFamily="34" charset="0"/>
            </a:endParaRPr>
          </a:p>
        </p:txBody>
      </p:sp>
      <p:sp>
        <p:nvSpPr>
          <p:cNvPr id="46" name="矩形 45">
            <a:extLst>
              <a:ext uri="{FF2B5EF4-FFF2-40B4-BE49-F238E27FC236}">
                <a16:creationId xmlns:a16="http://schemas.microsoft.com/office/drawing/2014/main" id="{94C20828-AE6F-4E51-9A44-53A35E7D9414}"/>
              </a:ext>
            </a:extLst>
          </p:cNvPr>
          <p:cNvSpPr/>
          <p:nvPr/>
        </p:nvSpPr>
        <p:spPr>
          <a:xfrm>
            <a:off x="8323894" y="1531935"/>
            <a:ext cx="321785" cy="523220"/>
          </a:xfrm>
          <a:prstGeom prst="rect">
            <a:avLst/>
          </a:prstGeom>
        </p:spPr>
        <p:txBody>
          <a:bodyPr wrap="square">
            <a:spAutoFit/>
          </a:bodyPr>
          <a:lstStyle/>
          <a:p>
            <a:r>
              <a:rPr lang="en-US" altLang="zh-CN" sz="2800" dirty="0">
                <a:latin typeface="Gadugi" panose="020B0502040204020203" pitchFamily="34" charset="0"/>
                <a:ea typeface="华文细黑" panose="02010600040101010101" pitchFamily="2" charset="-122"/>
              </a:rPr>
              <a:t>4</a:t>
            </a:r>
            <a:endParaRPr lang="en-US" altLang="zh-CN" sz="2800" dirty="0">
              <a:latin typeface="Gadugi" panose="020B0502040204020203" pitchFamily="34" charset="0"/>
              <a:ea typeface="Gadugi" panose="020B0502040204020203" pitchFamily="34" charset="0"/>
            </a:endParaRPr>
          </a:p>
        </p:txBody>
      </p:sp>
      <p:sp>
        <p:nvSpPr>
          <p:cNvPr id="47" name="矩形 46">
            <a:extLst>
              <a:ext uri="{FF2B5EF4-FFF2-40B4-BE49-F238E27FC236}">
                <a16:creationId xmlns:a16="http://schemas.microsoft.com/office/drawing/2014/main" id="{87D8C778-6D06-4582-8445-3CBEF6B92BB0}"/>
              </a:ext>
            </a:extLst>
          </p:cNvPr>
          <p:cNvSpPr/>
          <p:nvPr/>
        </p:nvSpPr>
        <p:spPr>
          <a:xfrm>
            <a:off x="7316766" y="2378710"/>
            <a:ext cx="321785" cy="523220"/>
          </a:xfrm>
          <a:prstGeom prst="rect">
            <a:avLst/>
          </a:prstGeom>
        </p:spPr>
        <p:txBody>
          <a:bodyPr wrap="square">
            <a:spAutoFit/>
          </a:bodyPr>
          <a:lstStyle/>
          <a:p>
            <a:r>
              <a:rPr lang="en-US" altLang="zh-CN" sz="2800" dirty="0">
                <a:latin typeface="Gadugi" panose="020B0502040204020203" pitchFamily="34" charset="0"/>
                <a:ea typeface="华文细黑" panose="02010600040101010101" pitchFamily="2" charset="-122"/>
              </a:rPr>
              <a:t>5</a:t>
            </a:r>
            <a:endParaRPr lang="en-US" altLang="zh-CN" sz="2800" dirty="0">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13670918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724186" y="273211"/>
            <a:ext cx="3467616" cy="584775"/>
          </a:xfrm>
          <a:prstGeom prst="rect">
            <a:avLst/>
          </a:prstGeom>
          <a:noFill/>
        </p:spPr>
        <p:txBody>
          <a:bodyPr wrap="none" rtlCol="0">
            <a:spAutoFit/>
          </a:bodyPr>
          <a:lstStyle/>
          <a:p>
            <a:r>
              <a:rPr lang="en-US" altLang="zh-TW" sz="3200" dirty="0" smtClean="0">
                <a:latin typeface="黑体" panose="02010609060101010101" pitchFamily="49" charset="-122"/>
                <a:ea typeface="黑体" panose="02010609060101010101" pitchFamily="49" charset="-122"/>
              </a:rPr>
              <a:t>Data </a:t>
            </a:r>
            <a:r>
              <a:rPr lang="en-US" altLang="zh-TW" sz="3200" dirty="0" smtClean="0">
                <a:latin typeface="黑体" panose="02010609060101010101" pitchFamily="49" charset="-122"/>
                <a:ea typeface="黑体" panose="02010609060101010101" pitchFamily="49" charset="-122"/>
              </a:rPr>
              <a:t>Preparation</a:t>
            </a:r>
            <a:endParaRPr lang="zh-CN" altLang="en-US" sz="3200" dirty="0">
              <a:latin typeface="黑体" panose="02010609060101010101" pitchFamily="49" charset="-122"/>
              <a:ea typeface="黑体" panose="02010609060101010101" pitchFamily="49" charset="-122"/>
            </a:endParaRPr>
          </a:p>
        </p:txBody>
      </p:sp>
      <p:sp>
        <p:nvSpPr>
          <p:cNvPr id="33" name="文字方塊 32"/>
          <p:cNvSpPr txBox="1"/>
          <p:nvPr/>
        </p:nvSpPr>
        <p:spPr>
          <a:xfrm>
            <a:off x="1113292" y="1499314"/>
            <a:ext cx="10569432" cy="2246769"/>
          </a:xfrm>
          <a:prstGeom prst="rect">
            <a:avLst/>
          </a:prstGeom>
          <a:noFill/>
        </p:spPr>
        <p:txBody>
          <a:bodyPr wrap="none" rtlCol="0">
            <a:spAutoFit/>
          </a:bodyPr>
          <a:lstStyle/>
          <a:p>
            <a:pPr marL="342900" indent="-342900">
              <a:buFont typeface="+mj-lt"/>
              <a:buAutoNum type="arabicPeriod"/>
            </a:pPr>
            <a:r>
              <a:rPr lang="en-US" altLang="zh-TW" sz="2800" dirty="0" smtClean="0"/>
              <a:t>In the beginning, our project is to find out the connection between </a:t>
            </a:r>
          </a:p>
          <a:p>
            <a:r>
              <a:rPr lang="en-US" altLang="zh-TW" sz="2800" dirty="0" smtClean="0"/>
              <a:t>     the movie and the director </a:t>
            </a:r>
          </a:p>
          <a:p>
            <a:r>
              <a:rPr lang="en-US" altLang="zh-TW" sz="2800" dirty="0" smtClean="0"/>
              <a:t>2.  We started to clean up the useless data which is in the database</a:t>
            </a:r>
          </a:p>
          <a:p>
            <a:r>
              <a:rPr lang="en-US" altLang="zh-TW" sz="2800" dirty="0" smtClean="0"/>
              <a:t>3.  We keep the movie field and director field</a:t>
            </a:r>
          </a:p>
          <a:p>
            <a:r>
              <a:rPr lang="en-US" altLang="zh-TW" sz="2800" dirty="0" smtClean="0"/>
              <a:t>4.  This instruction </a:t>
            </a:r>
            <a:r>
              <a:rPr lang="en-US" altLang="zh-TW" sz="2800" dirty="0" smtClean="0"/>
              <a:t>below is </a:t>
            </a:r>
            <a:r>
              <a:rPr lang="en-US" altLang="zh-TW" sz="2800" dirty="0" smtClean="0"/>
              <a:t>how we keep the field and arrange the data</a:t>
            </a: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91" y="4222039"/>
            <a:ext cx="11475645" cy="393601"/>
          </a:xfrm>
          <a:prstGeom prst="rect">
            <a:avLst/>
          </a:prstGeom>
        </p:spPr>
      </p:pic>
    </p:spTree>
    <p:extLst>
      <p:ext uri="{BB962C8B-B14F-4D97-AF65-F5344CB8AC3E}">
        <p14:creationId xmlns:p14="http://schemas.microsoft.com/office/powerpoint/2010/main" val="165854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F75822FB-6602-4A7D-A867-0945C2A21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824" y="1389920"/>
            <a:ext cx="5885872" cy="426921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7659022" y="2679025"/>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7569384" y="2058790"/>
            <a:ext cx="3057248" cy="523220"/>
          </a:xfrm>
          <a:prstGeom prst="rect">
            <a:avLst/>
          </a:prstGeom>
          <a:noFill/>
        </p:spPr>
        <p:txBody>
          <a:bodyPr wrap="none" rtlCol="0">
            <a:spAutoFit/>
          </a:bodyPr>
          <a:lstStyle/>
          <a:p>
            <a:pPr algn="r"/>
            <a:r>
              <a:rPr lang="en-US" altLang="zh-CN" sz="2800" dirty="0">
                <a:latin typeface="黑体" panose="02010609060101010101" pitchFamily="49" charset="-122"/>
                <a:ea typeface="黑体" panose="02010609060101010101" pitchFamily="49" charset="-122"/>
              </a:rPr>
              <a:t>Rejection region</a:t>
            </a:r>
            <a:endParaRPr lang="zh-CN" altLang="en-US" sz="2800" dirty="0">
              <a:latin typeface="黑体" panose="02010609060101010101" pitchFamily="49" charset="-122"/>
              <a:ea typeface="黑体" panose="02010609060101010101" pitchFamily="49" charset="-122"/>
            </a:endParaRPr>
          </a:p>
        </p:txBody>
      </p:sp>
      <p:sp>
        <p:nvSpPr>
          <p:cNvPr id="31" name="文本框 30"/>
          <p:cNvSpPr txBox="1"/>
          <p:nvPr/>
        </p:nvSpPr>
        <p:spPr>
          <a:xfrm>
            <a:off x="7569384" y="3154379"/>
            <a:ext cx="4109344" cy="1477328"/>
          </a:xfrm>
          <a:prstGeom prst="rect">
            <a:avLst/>
          </a:prstGeom>
          <a:noFill/>
        </p:spPr>
        <p:txBody>
          <a:bodyPr wrap="square" rtlCol="0">
            <a:spAutoFit/>
          </a:bodyPr>
          <a:lstStyle/>
          <a:p>
            <a:r>
              <a:rPr lang="en-US" altLang="zh-CN" sz="2000" dirty="0">
                <a:latin typeface="Gadugi" panose="020B0502040204020203" pitchFamily="34" charset="0"/>
                <a:ea typeface="Gadugi" panose="020B0502040204020203" pitchFamily="34" charset="0"/>
              </a:rPr>
              <a:t>    While merging the data of all distance, the rejection boundary of </a:t>
            </a:r>
            <a:r>
              <a:rPr lang="en-US" altLang="zh-CN" sz="2000" dirty="0" err="1">
                <a:latin typeface="Gadugi" panose="020B0502040204020203" pitchFamily="34" charset="0"/>
                <a:ea typeface="Gadugi" panose="020B0502040204020203" pitchFamily="34" charset="0"/>
              </a:rPr>
              <a:t>c.prob</a:t>
            </a:r>
            <a:r>
              <a:rPr lang="en-US" altLang="zh-CN" sz="2000" dirty="0">
                <a:latin typeface="Gadugi" panose="020B0502040204020203" pitchFamily="34" charset="0"/>
                <a:ea typeface="Gadugi" panose="020B0502040204020203" pitchFamily="34" charset="0"/>
              </a:rPr>
              <a:t>. comes to 0.53 at </a:t>
            </a:r>
            <a:r>
              <a:rPr lang="el-GR" altLang="zh-CN" sz="2000" dirty="0">
                <a:latin typeface="新細明體" panose="02020500000000000000" pitchFamily="18" charset="-128"/>
                <a:ea typeface="Gadugi" panose="020B0502040204020203" pitchFamily="34" charset="0"/>
              </a:rPr>
              <a:t>α</a:t>
            </a:r>
            <a:r>
              <a:rPr lang="en-US" altLang="zh-CN" sz="2000" dirty="0">
                <a:latin typeface="Gadugi" panose="020B0502040204020203" pitchFamily="34" charset="0"/>
                <a:ea typeface="Gadugi" panose="020B0502040204020203" pitchFamily="34" charset="0"/>
              </a:rPr>
              <a:t>= 0.05,</a:t>
            </a:r>
          </a:p>
          <a:p>
            <a:pPr>
              <a:spcBef>
                <a:spcPts val="1200"/>
              </a:spcBef>
            </a:pPr>
            <a:r>
              <a:rPr lang="en-US" altLang="zh-CN" sz="2000" dirty="0">
                <a:latin typeface="Gadugi" panose="020B0502040204020203" pitchFamily="34" charset="0"/>
                <a:ea typeface="Gadugi" panose="020B0502040204020203" pitchFamily="34" charset="0"/>
              </a:rPr>
              <a:t>    </a:t>
            </a:r>
            <a:endParaRPr lang="zh-CN" altLang="en-US" sz="2000" dirty="0">
              <a:latin typeface="Gadugi" panose="020B0502040204020203" pitchFamily="34" charset="0"/>
              <a:ea typeface="华文细黑" panose="02010600040101010101" pitchFamily="2" charset="-122"/>
            </a:endParaRPr>
          </a:p>
        </p:txBody>
      </p:sp>
      <p:pic>
        <p:nvPicPr>
          <p:cNvPr id="29" name="圖片 28">
            <a:extLst>
              <a:ext uri="{FF2B5EF4-FFF2-40B4-BE49-F238E27FC236}">
                <a16:creationId xmlns:a16="http://schemas.microsoft.com/office/drawing/2014/main" id="{6376C99A-06E5-4A33-A7B1-36D48899C2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655" y="1907300"/>
            <a:ext cx="1427239" cy="4147273"/>
          </a:xfrm>
          <a:prstGeom prst="rect">
            <a:avLst/>
          </a:prstGeom>
        </p:spPr>
      </p:pic>
    </p:spTree>
    <p:extLst>
      <p:ext uri="{BB962C8B-B14F-4D97-AF65-F5344CB8AC3E}">
        <p14:creationId xmlns:p14="http://schemas.microsoft.com/office/powerpoint/2010/main" val="42810815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F75822FB-6602-4A7D-A867-0945C2A21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824" y="1389920"/>
            <a:ext cx="5885872" cy="426921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7659022" y="2679025"/>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7569384" y="2058790"/>
            <a:ext cx="3057248" cy="523220"/>
          </a:xfrm>
          <a:prstGeom prst="rect">
            <a:avLst/>
          </a:prstGeom>
          <a:noFill/>
        </p:spPr>
        <p:txBody>
          <a:bodyPr wrap="none" rtlCol="0">
            <a:spAutoFit/>
          </a:bodyPr>
          <a:lstStyle/>
          <a:p>
            <a:pPr algn="r"/>
            <a:r>
              <a:rPr lang="en-US" altLang="zh-CN" sz="2800" dirty="0">
                <a:latin typeface="黑体" panose="02010609060101010101" pitchFamily="49" charset="-122"/>
                <a:ea typeface="黑体" panose="02010609060101010101" pitchFamily="49" charset="-122"/>
              </a:rPr>
              <a:t>Rejection region</a:t>
            </a:r>
            <a:endParaRPr lang="zh-CN" altLang="en-US" sz="2800" dirty="0">
              <a:latin typeface="黑体" panose="02010609060101010101" pitchFamily="49" charset="-122"/>
              <a:ea typeface="黑体" panose="02010609060101010101" pitchFamily="49" charset="-122"/>
            </a:endParaRPr>
          </a:p>
        </p:txBody>
      </p:sp>
      <p:sp>
        <p:nvSpPr>
          <p:cNvPr id="31" name="文本框 30"/>
          <p:cNvSpPr txBox="1"/>
          <p:nvPr/>
        </p:nvSpPr>
        <p:spPr>
          <a:xfrm>
            <a:off x="7569384" y="3154379"/>
            <a:ext cx="4208088" cy="2092881"/>
          </a:xfrm>
          <a:prstGeom prst="rect">
            <a:avLst/>
          </a:prstGeom>
          <a:noFill/>
        </p:spPr>
        <p:txBody>
          <a:bodyPr wrap="square" rtlCol="0">
            <a:spAutoFit/>
          </a:bodyPr>
          <a:lstStyle/>
          <a:p>
            <a:r>
              <a:rPr lang="en-US" altLang="zh-CN" sz="2000" dirty="0">
                <a:latin typeface="Gadugi" panose="020B0502040204020203" pitchFamily="34" charset="0"/>
                <a:ea typeface="Gadugi" panose="020B0502040204020203" pitchFamily="34" charset="0"/>
              </a:rPr>
              <a:t>    While merging the data of all distance, the rejection boundary of </a:t>
            </a:r>
            <a:r>
              <a:rPr lang="en-US" altLang="zh-CN" sz="2000" dirty="0" err="1">
                <a:latin typeface="Gadugi" panose="020B0502040204020203" pitchFamily="34" charset="0"/>
                <a:ea typeface="Gadugi" panose="020B0502040204020203" pitchFamily="34" charset="0"/>
              </a:rPr>
              <a:t>c.prob</a:t>
            </a:r>
            <a:r>
              <a:rPr lang="en-US" altLang="zh-CN" sz="2000" dirty="0">
                <a:latin typeface="Gadugi" panose="020B0502040204020203" pitchFamily="34" charset="0"/>
                <a:ea typeface="Gadugi" panose="020B0502040204020203" pitchFamily="34" charset="0"/>
              </a:rPr>
              <a:t>. comes to </a:t>
            </a:r>
            <a:r>
              <a:rPr lang="en-US" altLang="zh-CN" sz="2000" b="1" dirty="0">
                <a:solidFill>
                  <a:srgbClr val="1996A3"/>
                </a:solidFill>
                <a:latin typeface="Gadugi" panose="020B0502040204020203" pitchFamily="34" charset="0"/>
                <a:ea typeface="Gadugi" panose="020B0502040204020203" pitchFamily="34" charset="0"/>
              </a:rPr>
              <a:t>0.53 at </a:t>
            </a:r>
            <a:r>
              <a:rPr lang="el-GR" altLang="zh-CN" sz="2000" b="1" dirty="0">
                <a:solidFill>
                  <a:srgbClr val="1996A3"/>
                </a:solidFill>
                <a:latin typeface="新細明體" panose="02020500000000000000" pitchFamily="18" charset="-128"/>
                <a:ea typeface="Gadugi" panose="020B0502040204020203" pitchFamily="34" charset="0"/>
              </a:rPr>
              <a:t>α</a:t>
            </a:r>
            <a:r>
              <a:rPr lang="en-US" altLang="zh-CN" sz="2000" b="1" dirty="0">
                <a:solidFill>
                  <a:srgbClr val="1996A3"/>
                </a:solidFill>
                <a:latin typeface="Gadugi" panose="020B0502040204020203" pitchFamily="34" charset="0"/>
                <a:ea typeface="Gadugi" panose="020B0502040204020203" pitchFamily="34" charset="0"/>
              </a:rPr>
              <a:t>= 0.05</a:t>
            </a:r>
            <a:r>
              <a:rPr lang="en-US" altLang="zh-CN" sz="2000" dirty="0">
                <a:latin typeface="Gadugi" panose="020B0502040204020203" pitchFamily="34" charset="0"/>
                <a:ea typeface="Gadugi" panose="020B0502040204020203" pitchFamily="34" charset="0"/>
              </a:rPr>
              <a:t>,</a:t>
            </a:r>
          </a:p>
          <a:p>
            <a:pPr>
              <a:spcBef>
                <a:spcPts val="1200"/>
              </a:spcBef>
            </a:pPr>
            <a:r>
              <a:rPr lang="en-US" altLang="zh-CN" sz="2000" dirty="0">
                <a:latin typeface="Gadugi" panose="020B0502040204020203" pitchFamily="34" charset="0"/>
                <a:ea typeface="Gadugi" panose="020B0502040204020203" pitchFamily="34" charset="0"/>
              </a:rPr>
              <a:t>    Which makes the cluster we picked having a bad quality and be dominated by the clusters with d=1.</a:t>
            </a:r>
            <a:endParaRPr lang="zh-CN" altLang="en-US" sz="2000" dirty="0">
              <a:latin typeface="Gadugi" panose="020B0502040204020203" pitchFamily="34" charset="0"/>
              <a:ea typeface="华文细黑" panose="02010600040101010101" pitchFamily="2" charset="-122"/>
            </a:endParaRPr>
          </a:p>
        </p:txBody>
      </p:sp>
      <p:cxnSp>
        <p:nvCxnSpPr>
          <p:cNvPr id="8" name="直線接點 7">
            <a:extLst>
              <a:ext uri="{FF2B5EF4-FFF2-40B4-BE49-F238E27FC236}">
                <a16:creationId xmlns:a16="http://schemas.microsoft.com/office/drawing/2014/main" id="{5DBEADB0-A8FE-41EB-8D20-9AFC37225CC1}"/>
              </a:ext>
            </a:extLst>
          </p:cNvPr>
          <p:cNvCxnSpPr/>
          <p:nvPr/>
        </p:nvCxnSpPr>
        <p:spPr>
          <a:xfrm>
            <a:off x="1521572" y="3208481"/>
            <a:ext cx="5692028"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29" name="圖片 28">
            <a:extLst>
              <a:ext uri="{FF2B5EF4-FFF2-40B4-BE49-F238E27FC236}">
                <a16:creationId xmlns:a16="http://schemas.microsoft.com/office/drawing/2014/main" id="{A87D99E9-2A91-44A0-A9C1-61075532FF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655" y="1907300"/>
            <a:ext cx="1427239" cy="4147273"/>
          </a:xfrm>
          <a:prstGeom prst="rect">
            <a:avLst/>
          </a:prstGeom>
        </p:spPr>
      </p:pic>
    </p:spTree>
    <p:extLst>
      <p:ext uri="{BB962C8B-B14F-4D97-AF65-F5344CB8AC3E}">
        <p14:creationId xmlns:p14="http://schemas.microsoft.com/office/powerpoint/2010/main" val="32098044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a:extLst>
              <a:ext uri="{FF2B5EF4-FFF2-40B4-BE49-F238E27FC236}">
                <a16:creationId xmlns:a16="http://schemas.microsoft.com/office/drawing/2014/main" id="{F75822FB-6602-4A7D-A867-0945C2A21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824" y="1389920"/>
            <a:ext cx="5885872" cy="426921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7659022" y="2679025"/>
            <a:ext cx="3577234" cy="281324"/>
            <a:chOff x="8243978" y="3111823"/>
            <a:chExt cx="3577234" cy="281324"/>
          </a:xfrm>
        </p:grpSpPr>
        <p:grpSp>
          <p:nvGrpSpPr>
            <p:cNvPr id="2" name="组合 1"/>
            <p:cNvGrpSpPr/>
            <p:nvPr/>
          </p:nvGrpSpPr>
          <p:grpSpPr>
            <a:xfrm>
              <a:off x="10053924" y="3111823"/>
              <a:ext cx="1767288" cy="281324"/>
              <a:chOff x="306609" y="643766"/>
              <a:chExt cx="5671594" cy="902826"/>
            </a:xfrm>
          </p:grpSpPr>
          <p:sp>
            <p:nvSpPr>
              <p:cNvPr id="17" name="矩形 16"/>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243978" y="3111823"/>
              <a:ext cx="1767288" cy="281324"/>
              <a:chOff x="306609" y="643766"/>
              <a:chExt cx="5671594" cy="902826"/>
            </a:xfrm>
          </p:grpSpPr>
          <p:sp>
            <p:nvSpPr>
              <p:cNvPr id="24" name="矩形 23"/>
              <p:cNvSpPr/>
              <p:nvPr/>
            </p:nvSpPr>
            <p:spPr>
              <a:xfrm>
                <a:off x="306609" y="643766"/>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75652"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644695" y="643766"/>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813738" y="643766"/>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982781" y="643766"/>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文本框 3"/>
          <p:cNvSpPr txBox="1"/>
          <p:nvPr/>
        </p:nvSpPr>
        <p:spPr>
          <a:xfrm>
            <a:off x="1949041" y="5663616"/>
            <a:ext cx="5397655" cy="523220"/>
          </a:xfrm>
          <a:prstGeom prst="rect">
            <a:avLst/>
          </a:prstGeom>
          <a:noFill/>
        </p:spPr>
        <p:txBody>
          <a:bodyPr wrap="square" rtlCol="0">
            <a:spAutoFit/>
          </a:bodyPr>
          <a:lstStyle/>
          <a:p>
            <a:r>
              <a:rPr lang="en-US" altLang="zh-CN" sz="2800" dirty="0">
                <a:solidFill>
                  <a:srgbClr val="7030A0"/>
                </a:solidFill>
                <a:latin typeface="黑体" panose="02010609060101010101" pitchFamily="49" charset="-122"/>
                <a:ea typeface="黑体" panose="02010609060101010101" pitchFamily="49" charset="-122"/>
              </a:rPr>
              <a:t>0.74  0.45  0.16  0.06  0.02</a:t>
            </a:r>
            <a:endParaRPr lang="zh-CN" altLang="en-US" sz="2800" dirty="0">
              <a:solidFill>
                <a:srgbClr val="7030A0"/>
              </a:solidFill>
              <a:latin typeface="黑体" panose="02010609060101010101" pitchFamily="49" charset="-122"/>
              <a:ea typeface="黑体" panose="02010609060101010101" pitchFamily="49" charset="-122"/>
            </a:endParaRPr>
          </a:p>
        </p:txBody>
      </p:sp>
      <p:sp>
        <p:nvSpPr>
          <p:cNvPr id="31" name="文本框 30"/>
          <p:cNvSpPr txBox="1"/>
          <p:nvPr/>
        </p:nvSpPr>
        <p:spPr>
          <a:xfrm>
            <a:off x="7569384" y="3154379"/>
            <a:ext cx="4109344" cy="1785104"/>
          </a:xfrm>
          <a:prstGeom prst="rect">
            <a:avLst/>
          </a:prstGeom>
          <a:noFill/>
        </p:spPr>
        <p:txBody>
          <a:bodyPr wrap="square" rtlCol="0">
            <a:spAutoFit/>
          </a:bodyPr>
          <a:lstStyle/>
          <a:p>
            <a:pPr>
              <a:spcBef>
                <a:spcPts val="1200"/>
              </a:spcBef>
            </a:pPr>
            <a:r>
              <a:rPr lang="en-US" altLang="zh-CN" sz="2000" dirty="0">
                <a:latin typeface="Gadugi" panose="020B0502040204020203" pitchFamily="34" charset="0"/>
                <a:ea typeface="Gadugi" panose="020B0502040204020203" pitchFamily="34" charset="0"/>
              </a:rPr>
              <a:t>    So we do the interval estimation for cluster of each distance.</a:t>
            </a:r>
          </a:p>
          <a:p>
            <a:pPr>
              <a:spcBef>
                <a:spcPts val="1200"/>
              </a:spcBef>
            </a:pPr>
            <a:r>
              <a:rPr lang="en-US" altLang="zh-CN" sz="2000" dirty="0">
                <a:latin typeface="Gadugi" panose="020B0502040204020203" pitchFamily="34" charset="0"/>
                <a:ea typeface="Gadugi" panose="020B0502040204020203" pitchFamily="34" charset="0"/>
              </a:rPr>
              <a:t>    The new method provide us some communities of huge size to analysis.</a:t>
            </a:r>
            <a:endParaRPr lang="zh-CN" altLang="en-US" sz="2000" dirty="0">
              <a:latin typeface="Gadugi" panose="020B0502040204020203" pitchFamily="34" charset="0"/>
              <a:ea typeface="华文细黑" panose="02010600040101010101" pitchFamily="2" charset="-122"/>
            </a:endParaRPr>
          </a:p>
        </p:txBody>
      </p:sp>
      <p:cxnSp>
        <p:nvCxnSpPr>
          <p:cNvPr id="8" name="直線接點 7">
            <a:extLst>
              <a:ext uri="{FF2B5EF4-FFF2-40B4-BE49-F238E27FC236}">
                <a16:creationId xmlns:a16="http://schemas.microsoft.com/office/drawing/2014/main" id="{5DBEADB0-A8FE-41EB-8D20-9AFC37225CC1}"/>
              </a:ext>
            </a:extLst>
          </p:cNvPr>
          <p:cNvCxnSpPr/>
          <p:nvPr/>
        </p:nvCxnSpPr>
        <p:spPr>
          <a:xfrm>
            <a:off x="1521572" y="3208481"/>
            <a:ext cx="5692028"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2A740032-BAA1-4C07-88C2-67C20B8BA52F}"/>
              </a:ext>
            </a:extLst>
          </p:cNvPr>
          <p:cNvCxnSpPr>
            <a:cxnSpLocks/>
          </p:cNvCxnSpPr>
          <p:nvPr/>
        </p:nvCxnSpPr>
        <p:spPr>
          <a:xfrm>
            <a:off x="1955610" y="2486478"/>
            <a:ext cx="1053808" cy="0"/>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D90C9947-20C2-492F-8431-4DB500BA38A3}"/>
              </a:ext>
            </a:extLst>
          </p:cNvPr>
          <p:cNvCxnSpPr>
            <a:cxnSpLocks/>
          </p:cNvCxnSpPr>
          <p:nvPr/>
        </p:nvCxnSpPr>
        <p:spPr>
          <a:xfrm>
            <a:off x="3009418" y="3429000"/>
            <a:ext cx="1053296" cy="0"/>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C8295F3A-83D1-4A17-B563-BA9E5CD599FC}"/>
              </a:ext>
            </a:extLst>
          </p:cNvPr>
          <p:cNvCxnSpPr>
            <a:cxnSpLocks/>
          </p:cNvCxnSpPr>
          <p:nvPr/>
        </p:nvCxnSpPr>
        <p:spPr>
          <a:xfrm>
            <a:off x="4062714" y="4414778"/>
            <a:ext cx="1107312" cy="0"/>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D1340B70-5A52-4C93-8EA7-2A59325C1112}"/>
              </a:ext>
            </a:extLst>
          </p:cNvPr>
          <p:cNvCxnSpPr>
            <a:cxnSpLocks/>
          </p:cNvCxnSpPr>
          <p:nvPr/>
        </p:nvCxnSpPr>
        <p:spPr>
          <a:xfrm>
            <a:off x="5170026" y="4787097"/>
            <a:ext cx="925974" cy="0"/>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EB7A1706-8879-4DCC-AD65-CBFCDF4EE242}"/>
              </a:ext>
            </a:extLst>
          </p:cNvPr>
          <p:cNvCxnSpPr>
            <a:cxnSpLocks/>
          </p:cNvCxnSpPr>
          <p:nvPr/>
        </p:nvCxnSpPr>
        <p:spPr>
          <a:xfrm>
            <a:off x="6202102" y="4916348"/>
            <a:ext cx="925974" cy="0"/>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
            <a:extLst>
              <a:ext uri="{FF2B5EF4-FFF2-40B4-BE49-F238E27FC236}">
                <a16:creationId xmlns:a16="http://schemas.microsoft.com/office/drawing/2014/main" id="{71074B16-23D2-4ED2-A8B9-82F9826C97ED}"/>
              </a:ext>
            </a:extLst>
          </p:cNvPr>
          <p:cNvSpPr txBox="1"/>
          <p:nvPr/>
        </p:nvSpPr>
        <p:spPr>
          <a:xfrm>
            <a:off x="7569384" y="2058790"/>
            <a:ext cx="3057248" cy="523220"/>
          </a:xfrm>
          <a:prstGeom prst="rect">
            <a:avLst/>
          </a:prstGeom>
          <a:noFill/>
        </p:spPr>
        <p:txBody>
          <a:bodyPr wrap="none" rtlCol="0">
            <a:spAutoFit/>
          </a:bodyPr>
          <a:lstStyle/>
          <a:p>
            <a:pPr algn="r"/>
            <a:r>
              <a:rPr lang="en-US" altLang="zh-CN" sz="2800" dirty="0">
                <a:latin typeface="黑体" panose="02010609060101010101" pitchFamily="49" charset="-122"/>
                <a:ea typeface="黑体" panose="02010609060101010101" pitchFamily="49" charset="-122"/>
              </a:rPr>
              <a:t>Rejection region</a:t>
            </a:r>
            <a:endParaRPr lang="zh-CN" altLang="en-US" sz="2800" dirty="0">
              <a:latin typeface="黑体" panose="02010609060101010101" pitchFamily="49" charset="-122"/>
              <a:ea typeface="黑体" panose="02010609060101010101" pitchFamily="49" charset="-122"/>
            </a:endParaRPr>
          </a:p>
        </p:txBody>
      </p:sp>
      <p:pic>
        <p:nvPicPr>
          <p:cNvPr id="36" name="圖片 35">
            <a:extLst>
              <a:ext uri="{FF2B5EF4-FFF2-40B4-BE49-F238E27FC236}">
                <a16:creationId xmlns:a16="http://schemas.microsoft.com/office/drawing/2014/main" id="{E7CAD268-593E-44A6-9982-5BEE1BC3AA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655" y="1907300"/>
            <a:ext cx="1427239" cy="4147273"/>
          </a:xfrm>
          <a:prstGeom prst="rect">
            <a:avLst/>
          </a:prstGeom>
        </p:spPr>
      </p:pic>
    </p:spTree>
    <p:extLst>
      <p:ext uri="{BB962C8B-B14F-4D97-AF65-F5344CB8AC3E}">
        <p14:creationId xmlns:p14="http://schemas.microsoft.com/office/powerpoint/2010/main" val="1589622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a:extLst>
              <a:ext uri="{FF2B5EF4-FFF2-40B4-BE49-F238E27FC236}">
                <a16:creationId xmlns:a16="http://schemas.microsoft.com/office/drawing/2014/main" id="{EA61A093-DF33-4CDB-A76E-DFE9E01A8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854031" y="-1819877"/>
            <a:ext cx="8029032" cy="7893987"/>
          </a:xfrm>
          <a:prstGeom prst="rect">
            <a:avLst/>
          </a:prstGeom>
          <a:noFill/>
          <a:ln w="9525">
            <a:noFill/>
            <a:miter lim="800000"/>
            <a:headEnd/>
            <a:tailEnd/>
          </a:ln>
          <a:effectLst/>
        </p:spPr>
      </p:pic>
      <p:grpSp>
        <p:nvGrpSpPr>
          <p:cNvPr id="4" name="组合 3"/>
          <p:cNvGrpSpPr/>
          <p:nvPr/>
        </p:nvGrpSpPr>
        <p:grpSpPr>
          <a:xfrm>
            <a:off x="5243057" y="219705"/>
            <a:ext cx="3278612" cy="2117964"/>
            <a:chOff x="1968283" y="808132"/>
            <a:chExt cx="3119085" cy="2006486"/>
          </a:xfrm>
        </p:grpSpPr>
        <p:sp>
          <p:nvSpPr>
            <p:cNvPr id="5" name="矩形 4"/>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968283" y="808132"/>
              <a:ext cx="1498829" cy="1348091"/>
              <a:chOff x="2525103" y="467672"/>
              <a:chExt cx="2203416" cy="1981814"/>
            </a:xfrm>
          </p:grpSpPr>
          <p:grpSp>
            <p:nvGrpSpPr>
              <p:cNvPr id="7" name="组合 6"/>
              <p:cNvGrpSpPr/>
              <p:nvPr/>
            </p:nvGrpSpPr>
            <p:grpSpPr>
              <a:xfrm>
                <a:off x="2525103" y="467672"/>
                <a:ext cx="730654" cy="730654"/>
                <a:chOff x="2544981" y="467672"/>
                <a:chExt cx="730654" cy="730654"/>
              </a:xfrm>
            </p:grpSpPr>
            <p:sp>
              <p:nvSpPr>
                <p:cNvPr id="23" name="任意多边形 22"/>
                <p:cNvSpPr/>
                <p:nvPr/>
              </p:nvSpPr>
              <p:spPr>
                <a:xfrm flipH="1">
                  <a:off x="2910308" y="467672"/>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rot="18900000">
                <a:off x="2920480" y="618795"/>
                <a:ext cx="730709" cy="730654"/>
                <a:chOff x="2545278" y="467715"/>
                <a:chExt cx="730709" cy="730654"/>
              </a:xfrm>
            </p:grpSpPr>
            <p:sp>
              <p:nvSpPr>
                <p:cNvPr id="21" name="任意多边形 20"/>
                <p:cNvSpPr/>
                <p:nvPr/>
              </p:nvSpPr>
              <p:spPr>
                <a:xfrm flipH="1">
                  <a:off x="2910660" y="467715"/>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5400000" flipH="1">
                  <a:off x="2727941" y="650332"/>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rot="13500000">
                <a:off x="3457473" y="1149242"/>
                <a:ext cx="730654" cy="730654"/>
                <a:chOff x="2544981" y="467671"/>
                <a:chExt cx="730654" cy="730654"/>
              </a:xfrm>
            </p:grpSpPr>
            <p:sp>
              <p:nvSpPr>
                <p:cNvPr id="19" name="任意多边形 1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2700000">
                <a:off x="3457617" y="1172687"/>
                <a:ext cx="730654" cy="730762"/>
                <a:chOff x="2544563" y="467982"/>
                <a:chExt cx="730654" cy="730762"/>
              </a:xfrm>
            </p:grpSpPr>
            <p:sp>
              <p:nvSpPr>
                <p:cNvPr id="17" name="任意多边形 16"/>
                <p:cNvSpPr/>
                <p:nvPr/>
              </p:nvSpPr>
              <p:spPr>
                <a:xfrm flipH="1">
                  <a:off x="2909852" y="467982"/>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5400000" flipH="1">
                  <a:off x="2727226" y="65075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2700000">
                <a:off x="3992724" y="624467"/>
                <a:ext cx="730654" cy="730654"/>
                <a:chOff x="2544877" y="467264"/>
                <a:chExt cx="730654" cy="730654"/>
              </a:xfrm>
            </p:grpSpPr>
            <p:sp>
              <p:nvSpPr>
                <p:cNvPr id="15" name="任意多边形 14"/>
                <p:cNvSpPr/>
                <p:nvPr/>
              </p:nvSpPr>
              <p:spPr>
                <a:xfrm flipH="1">
                  <a:off x="2909908" y="46726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5400000" flipH="1">
                  <a:off x="2727540" y="649908"/>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rot="8100000">
                <a:off x="3983501" y="1704817"/>
                <a:ext cx="745018" cy="744669"/>
                <a:chOff x="2545422" y="454078"/>
                <a:chExt cx="745018" cy="744669"/>
              </a:xfrm>
            </p:grpSpPr>
            <p:sp>
              <p:nvSpPr>
                <p:cNvPr id="13" name="任意多边形 12"/>
                <p:cNvSpPr/>
                <p:nvPr/>
              </p:nvSpPr>
              <p:spPr>
                <a:xfrm flipH="1">
                  <a:off x="2925113" y="454078"/>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13"/>
                <p:cNvSpPr/>
                <p:nvPr/>
              </p:nvSpPr>
              <p:spPr>
                <a:xfrm rot="5400000" flipH="1">
                  <a:off x="2728085" y="650757"/>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3" name="组合 42"/>
          <p:cNvGrpSpPr/>
          <p:nvPr/>
        </p:nvGrpSpPr>
        <p:grpSpPr>
          <a:xfrm>
            <a:off x="5464527" y="2025521"/>
            <a:ext cx="1037979" cy="3739597"/>
            <a:chOff x="5480430" y="1562107"/>
            <a:chExt cx="1037979" cy="3739597"/>
          </a:xfrm>
        </p:grpSpPr>
        <p:sp>
          <p:nvSpPr>
            <p:cNvPr id="25" name="菱形 24"/>
            <p:cNvSpPr/>
            <p:nvPr/>
          </p:nvSpPr>
          <p:spPr>
            <a:xfrm>
              <a:off x="5480430" y="1562107"/>
              <a:ext cx="1037979" cy="1037979"/>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5480430" y="2912916"/>
              <a:ext cx="1037979" cy="1037979"/>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5480430" y="4263725"/>
              <a:ext cx="1037979" cy="1037979"/>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708313" y="1606137"/>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1</a:t>
              </a:r>
              <a:endParaRPr lang="zh-CN" altLang="en-US" sz="4800" dirty="0">
                <a:solidFill>
                  <a:schemeClr val="bg1"/>
                </a:solidFill>
                <a:latin typeface="Broadway" panose="04040905080B02020502" pitchFamily="82" charset="0"/>
              </a:endParaRPr>
            </a:p>
          </p:txBody>
        </p:sp>
        <p:sp>
          <p:nvSpPr>
            <p:cNvPr id="32" name="文本框 31"/>
            <p:cNvSpPr txBox="1"/>
            <p:nvPr/>
          </p:nvSpPr>
          <p:spPr>
            <a:xfrm>
              <a:off x="5708313" y="2987598"/>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2</a:t>
              </a:r>
              <a:endParaRPr lang="zh-CN" altLang="en-US" sz="4800" dirty="0">
                <a:solidFill>
                  <a:schemeClr val="bg1"/>
                </a:solidFill>
                <a:latin typeface="Broadway" panose="04040905080B02020502" pitchFamily="82" charset="0"/>
              </a:endParaRPr>
            </a:p>
          </p:txBody>
        </p:sp>
        <p:sp>
          <p:nvSpPr>
            <p:cNvPr id="33" name="文本框 32"/>
            <p:cNvSpPr txBox="1"/>
            <p:nvPr/>
          </p:nvSpPr>
          <p:spPr>
            <a:xfrm>
              <a:off x="5708313" y="4295140"/>
              <a:ext cx="582211" cy="830997"/>
            </a:xfrm>
            <a:prstGeom prst="rect">
              <a:avLst/>
            </a:prstGeom>
            <a:noFill/>
          </p:spPr>
          <p:txBody>
            <a:bodyPr wrap="none" rtlCol="0">
              <a:spAutoFit/>
            </a:bodyPr>
            <a:lstStyle/>
            <a:p>
              <a:r>
                <a:rPr lang="en-US" altLang="zh-CN" sz="4800" dirty="0">
                  <a:solidFill>
                    <a:schemeClr val="bg1"/>
                  </a:solidFill>
                  <a:latin typeface="Broadway" panose="04040905080B02020502" pitchFamily="82" charset="0"/>
                </a:rPr>
                <a:t>3</a:t>
              </a:r>
              <a:endParaRPr lang="zh-CN" altLang="en-US" sz="4800" dirty="0">
                <a:solidFill>
                  <a:schemeClr val="bg1"/>
                </a:solidFill>
                <a:latin typeface="Broadway" panose="04040905080B02020502" pitchFamily="82" charset="0"/>
              </a:endParaRPr>
            </a:p>
          </p:txBody>
        </p:sp>
      </p:grpSp>
      <p:grpSp>
        <p:nvGrpSpPr>
          <p:cNvPr id="36" name="组合 35"/>
          <p:cNvGrpSpPr/>
          <p:nvPr/>
        </p:nvGrpSpPr>
        <p:grpSpPr>
          <a:xfrm>
            <a:off x="6722826" y="2192823"/>
            <a:ext cx="4228168" cy="795416"/>
            <a:chOff x="6738730" y="1729409"/>
            <a:chExt cx="3935896" cy="795416"/>
          </a:xfrm>
        </p:grpSpPr>
        <p:sp>
          <p:nvSpPr>
            <p:cNvPr id="29" name="矩形 28"/>
            <p:cNvSpPr/>
            <p:nvPr/>
          </p:nvSpPr>
          <p:spPr>
            <a:xfrm>
              <a:off x="6738730" y="1729409"/>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5" name="文本框 34"/>
            <p:cNvSpPr txBox="1"/>
            <p:nvPr/>
          </p:nvSpPr>
          <p:spPr>
            <a:xfrm>
              <a:off x="6740101" y="1853951"/>
              <a:ext cx="3387583" cy="461665"/>
            </a:xfrm>
            <a:prstGeom prst="rect">
              <a:avLst/>
            </a:prstGeom>
            <a:noFill/>
          </p:spPr>
          <p:txBody>
            <a:bodyPr wrap="none" rtlCol="0">
              <a:spAutoFit/>
            </a:bodyPr>
            <a:lstStyle/>
            <a:p>
              <a:r>
                <a:rPr lang="en-US" altLang="zh-CN" sz="2400" dirty="0">
                  <a:solidFill>
                    <a:schemeClr val="bg1"/>
                  </a:solidFill>
                  <a:latin typeface="华文细黑" panose="02010600040101010101" pitchFamily="2" charset="-122"/>
                  <a:ea typeface="华文细黑" panose="02010600040101010101" pitchFamily="2" charset="-122"/>
                </a:rPr>
                <a:t> Parameter Generating</a:t>
              </a:r>
            </a:p>
          </p:txBody>
        </p:sp>
      </p:grpSp>
      <p:grpSp>
        <p:nvGrpSpPr>
          <p:cNvPr id="37" name="组合 36"/>
          <p:cNvGrpSpPr/>
          <p:nvPr/>
        </p:nvGrpSpPr>
        <p:grpSpPr>
          <a:xfrm>
            <a:off x="6722827" y="3551534"/>
            <a:ext cx="4228169" cy="795416"/>
            <a:chOff x="6738730" y="1729409"/>
            <a:chExt cx="3935896" cy="795416"/>
          </a:xfrm>
          <a:solidFill>
            <a:srgbClr val="CB7D40"/>
          </a:solidFill>
        </p:grpSpPr>
        <p:sp>
          <p:nvSpPr>
            <p:cNvPr id="38" name="矩形 37"/>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9" name="文本框 38"/>
            <p:cNvSpPr txBox="1"/>
            <p:nvPr/>
          </p:nvSpPr>
          <p:spPr>
            <a:xfrm>
              <a:off x="6842558" y="1922285"/>
              <a:ext cx="3609918" cy="400110"/>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en-US" altLang="zh-CN" sz="2000" dirty="0"/>
                <a:t> Focus Degree Centrality</a:t>
              </a:r>
              <a:endParaRPr lang="zh-CN" altLang="en-US" sz="2000" dirty="0"/>
            </a:p>
          </p:txBody>
        </p:sp>
      </p:grpSp>
      <p:grpSp>
        <p:nvGrpSpPr>
          <p:cNvPr id="40" name="组合 39"/>
          <p:cNvGrpSpPr/>
          <p:nvPr/>
        </p:nvGrpSpPr>
        <p:grpSpPr>
          <a:xfrm>
            <a:off x="6722828" y="4848420"/>
            <a:ext cx="4246499" cy="795416"/>
            <a:chOff x="6738730" y="1729409"/>
            <a:chExt cx="3952959" cy="795416"/>
          </a:xfrm>
          <a:solidFill>
            <a:srgbClr val="6F8683"/>
          </a:solidFill>
        </p:grpSpPr>
        <p:sp>
          <p:nvSpPr>
            <p:cNvPr id="41" name="矩形 40"/>
            <p:cNvSpPr/>
            <p:nvPr/>
          </p:nvSpPr>
          <p:spPr>
            <a:xfrm>
              <a:off x="6738730" y="1729409"/>
              <a:ext cx="3935896" cy="795416"/>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2" name="文本框 41"/>
            <p:cNvSpPr txBox="1"/>
            <p:nvPr/>
          </p:nvSpPr>
          <p:spPr>
            <a:xfrm>
              <a:off x="6795269" y="1922720"/>
              <a:ext cx="3896420" cy="400110"/>
            </a:xfrm>
            <a:prstGeom prst="rect">
              <a:avLst/>
            </a:prstGeom>
            <a:noFill/>
          </p:spPr>
          <p:txBody>
            <a:bodyPr wrap="non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en-US" altLang="zh-CN" sz="2000" dirty="0"/>
                <a:t>Focus Picking and analysis</a:t>
              </a:r>
              <a:endParaRPr lang="zh-CN" altLang="en-US" sz="2000" dirty="0"/>
            </a:p>
          </p:txBody>
        </p:sp>
      </p:grpSp>
      <p:sp>
        <p:nvSpPr>
          <p:cNvPr id="44" name="文本框 40">
            <a:extLst>
              <a:ext uri="{FF2B5EF4-FFF2-40B4-BE49-F238E27FC236}">
                <a16:creationId xmlns:a16="http://schemas.microsoft.com/office/drawing/2014/main" id="{81B52D6C-4BE4-4E06-B4FC-A85E823876D1}"/>
              </a:ext>
            </a:extLst>
          </p:cNvPr>
          <p:cNvSpPr txBox="1"/>
          <p:nvPr/>
        </p:nvSpPr>
        <p:spPr>
          <a:xfrm>
            <a:off x="6583528" y="777503"/>
            <a:ext cx="5821805" cy="1077218"/>
          </a:xfrm>
          <a:prstGeom prst="rect">
            <a:avLst/>
          </a:prstGeom>
          <a:noFill/>
        </p:spPr>
        <p:txBody>
          <a:bodyPr wrap="square" rtlCol="0">
            <a:spAutoFit/>
          </a:bodyPr>
          <a:lstStyle/>
          <a:p>
            <a:r>
              <a:rPr lang="en-US" altLang="zh-CN" sz="3200" b="1" dirty="0">
                <a:latin typeface="Segoe UI Black" panose="020B0A02040204020203" pitchFamily="34" charset="0"/>
                <a:ea typeface="Segoe UI Black" panose="020B0A02040204020203" pitchFamily="34" charset="0"/>
              </a:rPr>
              <a:t>Central seeking </a:t>
            </a:r>
          </a:p>
          <a:p>
            <a:r>
              <a:rPr lang="en-US" altLang="zh-CN" sz="3200" b="1" dirty="0">
                <a:latin typeface="Segoe UI Black" panose="020B0A02040204020203" pitchFamily="34" charset="0"/>
                <a:ea typeface="Segoe UI Black" panose="020B0A02040204020203" pitchFamily="34" charset="0"/>
              </a:rPr>
              <a:t>	 and analysis</a:t>
            </a:r>
            <a:endParaRPr lang="zh-CN" altLang="en-US" sz="3200" b="1" dirty="0">
              <a:latin typeface="Segoe UI Black" panose="020B0A02040204020203" pitchFamily="34" charset="0"/>
              <a:ea typeface="黑体" panose="02010609060101010101" pitchFamily="49" charset="-122"/>
            </a:endParaRPr>
          </a:p>
        </p:txBody>
      </p:sp>
    </p:spTree>
    <p:extLst>
      <p:ext uri="{BB962C8B-B14F-4D97-AF65-F5344CB8AC3E}">
        <p14:creationId xmlns:p14="http://schemas.microsoft.com/office/powerpoint/2010/main" val="41555075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4"/>
          <p:cNvSpPr txBox="1"/>
          <p:nvPr/>
        </p:nvSpPr>
        <p:spPr>
          <a:xfrm>
            <a:off x="6321185" y="1489928"/>
            <a:ext cx="5304487" cy="830997"/>
          </a:xfrm>
          <a:prstGeom prst="rect">
            <a:avLst/>
          </a:prstGeom>
          <a:noFill/>
        </p:spPr>
        <p:txBody>
          <a:bodyPr wrap="square" rtlCol="0">
            <a:spAutoFit/>
          </a:bodyPr>
          <a:lstStyle/>
          <a:p>
            <a:r>
              <a:rPr lang="en-US" sz="2400" dirty="0">
                <a:gradFill>
                  <a:gsLst>
                    <a:gs pos="0">
                      <a:srgbClr val="FFFFFF"/>
                    </a:gs>
                    <a:gs pos="100000">
                      <a:srgbClr val="FFFFFF"/>
                    </a:gs>
                  </a:gsLst>
                  <a:lin ang="5400000" scaled="0"/>
                </a:gradFill>
                <a:ea typeface="Segoe UI" pitchFamily="34" charset="0"/>
                <a:cs typeface="Segoe UI" pitchFamily="34" charset="0"/>
              </a:rPr>
              <a:t>Corporate BI (Centralized, Managed) </a:t>
            </a:r>
          </a:p>
          <a:p>
            <a:endParaRPr lang="en-US" sz="2400" dirty="0">
              <a:solidFill>
                <a:srgbClr val="FFFFFF"/>
              </a:solidFill>
              <a:cs typeface="Segoe UI" panose="020B0502040204020203" pitchFamily="34" charset="0"/>
            </a:endParaRPr>
          </a:p>
        </p:txBody>
      </p:sp>
      <p:grpSp>
        <p:nvGrpSpPr>
          <p:cNvPr id="28" name="组合 27"/>
          <p:cNvGrpSpPr/>
          <p:nvPr/>
        </p:nvGrpSpPr>
        <p:grpSpPr>
          <a:xfrm>
            <a:off x="766763" y="787781"/>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7" name="群組 46">
            <a:extLst>
              <a:ext uri="{FF2B5EF4-FFF2-40B4-BE49-F238E27FC236}">
                <a16:creationId xmlns:a16="http://schemas.microsoft.com/office/drawing/2014/main" id="{692BB406-02D5-4CD1-9FD3-013119786456}"/>
              </a:ext>
            </a:extLst>
          </p:cNvPr>
          <p:cNvGrpSpPr/>
          <p:nvPr/>
        </p:nvGrpSpPr>
        <p:grpSpPr>
          <a:xfrm>
            <a:off x="566328" y="1044552"/>
            <a:ext cx="11625672" cy="5763511"/>
            <a:chOff x="566328" y="1192872"/>
            <a:chExt cx="11625672" cy="5289996"/>
          </a:xfrm>
        </p:grpSpPr>
        <p:grpSp>
          <p:nvGrpSpPr>
            <p:cNvPr id="6" name="Gruppieren 3"/>
            <p:cNvGrpSpPr/>
            <p:nvPr/>
          </p:nvGrpSpPr>
          <p:grpSpPr>
            <a:xfrm>
              <a:off x="566328" y="1192872"/>
              <a:ext cx="11625672" cy="5289996"/>
              <a:chOff x="934084" y="3645200"/>
              <a:chExt cx="5114292" cy="1407966"/>
            </a:xfrm>
          </p:grpSpPr>
          <p:sp>
            <p:nvSpPr>
              <p:cNvPr id="10" name="Rectangle 34"/>
              <p:cNvSpPr/>
              <p:nvPr/>
            </p:nvSpPr>
            <p:spPr bwMode="auto">
              <a:xfrm>
                <a:off x="934084" y="3654261"/>
                <a:ext cx="5114292"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p:txBody>
          </p:sp>
          <p:sp>
            <p:nvSpPr>
              <p:cNvPr id="7" name="Rectangle 18"/>
              <p:cNvSpPr/>
              <p:nvPr/>
            </p:nvSpPr>
            <p:spPr bwMode="auto">
              <a:xfrm>
                <a:off x="934084" y="3645200"/>
                <a:ext cx="5109006" cy="291177"/>
              </a:xfrm>
              <a:prstGeom prst="rect">
                <a:avLst/>
              </a:prstGeom>
              <a:solidFill>
                <a:srgbClr val="6F4D39"/>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23"/>
              <p:cNvSpPr>
                <a:spLocks noEditPoints="1"/>
              </p:cNvSpPr>
              <p:nvPr/>
            </p:nvSpPr>
            <p:spPr bwMode="black">
              <a:xfrm rot="3604394" flipH="1">
                <a:off x="5779761" y="4838730"/>
                <a:ext cx="201407" cy="16862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6F4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32" dirty="0">
                  <a:ln>
                    <a:solidFill>
                      <a:srgbClr val="FFFFFF">
                        <a:alpha val="0"/>
                      </a:srgbClr>
                    </a:solidFill>
                  </a:ln>
                  <a:solidFill>
                    <a:srgbClr val="FFFFFF"/>
                  </a:solidFill>
                </a:endParaRPr>
              </a:p>
            </p:txBody>
          </p:sp>
          <mc:AlternateContent xmlns:mc="http://schemas.openxmlformats.org/markup-compatibility/2006" xmlns:a14="http://schemas.microsoft.com/office/drawing/2010/main">
            <mc:Choice Requires="a14">
              <p:sp>
                <p:nvSpPr>
                  <p:cNvPr id="8" name="TextBox 19"/>
                  <p:cNvSpPr txBox="1"/>
                  <p:nvPr/>
                </p:nvSpPr>
                <p:spPr>
                  <a:xfrm>
                    <a:off x="977952" y="3696329"/>
                    <a:ext cx="4998746" cy="226233"/>
                  </a:xfrm>
                  <a:prstGeom prst="rect">
                    <a:avLst/>
                  </a:prstGeom>
                  <a:noFill/>
                </p:spPr>
                <p:txBody>
                  <a:bodyPr wrap="square" rtlCol="0">
                    <a:spAutoFit/>
                  </a:bodyPr>
                  <a:lstStyle/>
                  <a:p>
                    <a:pPr>
                      <a:lnSpc>
                        <a:spcPct val="120000"/>
                      </a:lnSpc>
                    </a:pPr>
                    <a:r>
                      <a:rPr lang="en-US" sz="3200" b="1" u="sng" kern="2400" dirty="0">
                        <a:solidFill>
                          <a:schemeClr val="bg1"/>
                        </a:solidFill>
                        <a:latin typeface="Gadugi" panose="020B0502040204020203" pitchFamily="34" charset="0"/>
                        <a:ea typeface="Gadugi" panose="020B0502040204020203" pitchFamily="34" charset="0"/>
                      </a:rPr>
                      <a:t>Focus Degree </a:t>
                    </a:r>
                    <a:r>
                      <a:rPr lang="en-US" sz="3200" b="1" u="sng" kern="2400" dirty="0" smtClean="0">
                        <a:solidFill>
                          <a:schemeClr val="bg1"/>
                        </a:solidFill>
                        <a:latin typeface="Gadugi" panose="020B0502040204020203" pitchFamily="34" charset="0"/>
                        <a:ea typeface="Gadugi" panose="020B0502040204020203" pitchFamily="34" charset="0"/>
                      </a:rPr>
                      <a:t>Centrality</a:t>
                    </a:r>
                    <a:r>
                      <a:rPr lang="zh-TW" altLang="en-US" sz="3200" b="1" kern="2400" dirty="0" smtClean="0">
                        <a:solidFill>
                          <a:schemeClr val="bg1"/>
                        </a:solidFill>
                        <a:latin typeface="Gadugi" panose="020B0502040204020203" pitchFamily="34" charset="0"/>
                        <a:ea typeface="Gadugi" panose="020B0502040204020203" pitchFamily="34" charset="0"/>
                      </a:rPr>
                      <a:t> </a:t>
                    </a:r>
                    <a14:m>
                      <m:oMath xmlns:m="http://schemas.openxmlformats.org/officeDocument/2006/math">
                        <m:sSub>
                          <m:sSubPr>
                            <m:ctrlPr>
                              <a:rPr lang="en-US" altLang="zh-TW" sz="4000" b="1" i="1" smtClean="0">
                                <a:solidFill>
                                  <a:schemeClr val="bg1"/>
                                </a:solidFill>
                                <a:latin typeface="Cambria Math" panose="02040503050406030204" pitchFamily="18" charset="0"/>
                              </a:rPr>
                            </m:ctrlPr>
                          </m:sSubPr>
                          <m:e>
                            <m:r>
                              <a:rPr lang="zh-TW" altLang="en-US" sz="4000" b="1" i="1">
                                <a:solidFill>
                                  <a:schemeClr val="bg1"/>
                                </a:solidFill>
                                <a:latin typeface="Cambria Math" panose="02040503050406030204" pitchFamily="18" charset="0"/>
                              </a:rPr>
                              <m:t>𝑭</m:t>
                            </m:r>
                          </m:e>
                          <m:sub>
                            <m:r>
                              <a:rPr lang="zh-TW" altLang="en-US" sz="4000" b="1" i="1">
                                <a:solidFill>
                                  <a:schemeClr val="bg1"/>
                                </a:solidFill>
                                <a:latin typeface="Cambria Math" panose="02040503050406030204" pitchFamily="18" charset="0"/>
                              </a:rPr>
                              <m:t>𝒄</m:t>
                            </m:r>
                          </m:sub>
                        </m:sSub>
                        <m:r>
                          <a:rPr lang="en-US" altLang="zh-TW" sz="4000" b="1" i="1">
                            <a:solidFill>
                              <a:schemeClr val="bg1"/>
                            </a:solidFill>
                            <a:latin typeface="Cambria Math" panose="02040503050406030204" pitchFamily="18" charset="0"/>
                          </a:rPr>
                          <m:t>=</m:t>
                        </m:r>
                        <m:sSubSup>
                          <m:sSubSupPr>
                            <m:ctrlPr>
                              <a:rPr lang="en-US" altLang="zh-TW" sz="4000" b="1" i="1">
                                <a:solidFill>
                                  <a:schemeClr val="bg1"/>
                                </a:solidFill>
                                <a:latin typeface="Cambria Math" panose="02040503050406030204" pitchFamily="18" charset="0"/>
                              </a:rPr>
                            </m:ctrlPr>
                          </m:sSubSupPr>
                          <m:e>
                            <m:r>
                              <a:rPr lang="zh-TW" altLang="en-US" sz="4000" b="1" i="1">
                                <a:solidFill>
                                  <a:schemeClr val="bg1"/>
                                </a:solidFill>
                                <a:latin typeface="Cambria Math" panose="02040503050406030204" pitchFamily="18" charset="0"/>
                              </a:rPr>
                              <m:t>𝜮</m:t>
                            </m:r>
                          </m:e>
                          <m:sub>
                            <m:r>
                              <a:rPr lang="zh-TW" altLang="en-US" sz="4000" b="1" i="1">
                                <a:solidFill>
                                  <a:schemeClr val="bg1"/>
                                </a:solidFill>
                                <a:latin typeface="Cambria Math" panose="02040503050406030204" pitchFamily="18" charset="0"/>
                              </a:rPr>
                              <m:t>𝒅</m:t>
                            </m:r>
                            <m:r>
                              <a:rPr lang="en-US" altLang="zh-TW" sz="4000" b="1" i="1">
                                <a:solidFill>
                                  <a:schemeClr val="bg1"/>
                                </a:solidFill>
                                <a:latin typeface="Cambria Math" panose="02040503050406030204" pitchFamily="18" charset="0"/>
                              </a:rPr>
                              <m:t>=</m:t>
                            </m:r>
                            <m:r>
                              <a:rPr lang="en-US" altLang="zh-TW" sz="4000" b="1" i="1">
                                <a:solidFill>
                                  <a:schemeClr val="bg1"/>
                                </a:solidFill>
                                <a:latin typeface="Cambria Math" panose="02040503050406030204" pitchFamily="18" charset="0"/>
                              </a:rPr>
                              <m:t>𝟏</m:t>
                            </m:r>
                          </m:sub>
                          <m:sup>
                            <m:r>
                              <a:rPr lang="zh-TW" altLang="en-US" sz="4000" b="1" i="1">
                                <a:solidFill>
                                  <a:schemeClr val="bg1"/>
                                </a:solidFill>
                                <a:latin typeface="Cambria Math" panose="02040503050406030204" pitchFamily="18" charset="0"/>
                              </a:rPr>
                              <m:t>𝒎</m:t>
                            </m:r>
                          </m:sup>
                        </m:sSubSup>
                        <m:r>
                          <a:rPr lang="zh-TW" altLang="en-US" sz="4000" b="1" i="1">
                            <a:solidFill>
                              <a:schemeClr val="bg1"/>
                            </a:solidFill>
                            <a:latin typeface="Cambria Math" panose="02040503050406030204" pitchFamily="18" charset="0"/>
                          </a:rPr>
                          <m:t>𝒈</m:t>
                        </m:r>
                        <m:d>
                          <m:dPr>
                            <m:ctrlPr>
                              <a:rPr lang="en-US" altLang="zh-TW" sz="4000" b="1" i="1">
                                <a:solidFill>
                                  <a:schemeClr val="bg1"/>
                                </a:solidFill>
                                <a:latin typeface="Cambria Math" panose="02040503050406030204" pitchFamily="18" charset="0"/>
                              </a:rPr>
                            </m:ctrlPr>
                          </m:dPr>
                          <m:e>
                            <m:r>
                              <a:rPr lang="zh-TW" altLang="en-US" sz="4000" b="1" i="1">
                                <a:solidFill>
                                  <a:schemeClr val="bg1"/>
                                </a:solidFill>
                                <a:latin typeface="Cambria Math" panose="02040503050406030204" pitchFamily="18" charset="0"/>
                              </a:rPr>
                              <m:t>𝒅</m:t>
                            </m:r>
                          </m:e>
                        </m:d>
                        <m:d>
                          <m:dPr>
                            <m:ctrlPr>
                              <a:rPr lang="en-US" altLang="zh-TW" sz="4000" b="1" i="1">
                                <a:solidFill>
                                  <a:schemeClr val="bg1"/>
                                </a:solidFill>
                                <a:latin typeface="Cambria Math" panose="02040503050406030204" pitchFamily="18" charset="0"/>
                              </a:rPr>
                            </m:ctrlPr>
                          </m:dPr>
                          <m:e>
                            <m:r>
                              <a:rPr lang="en-US" altLang="zh-TW" sz="4000" b="1" i="1">
                                <a:solidFill>
                                  <a:schemeClr val="bg1"/>
                                </a:solidFill>
                                <a:latin typeface="Cambria Math" panose="02040503050406030204" pitchFamily="18" charset="0"/>
                              </a:rPr>
                              <m:t>𝟎</m:t>
                            </m:r>
                            <m:d>
                              <m:dPr>
                                <m:ctrlPr>
                                  <a:rPr lang="en-US" altLang="zh-TW" sz="4000" b="1" i="1">
                                    <a:solidFill>
                                      <a:schemeClr val="bg1"/>
                                    </a:solidFill>
                                    <a:latin typeface="Cambria Math" panose="02040503050406030204" pitchFamily="18" charset="0"/>
                                  </a:rPr>
                                </m:ctrlPr>
                              </m:dPr>
                              <m:e>
                                <m:r>
                                  <a:rPr lang="zh-TW" altLang="en-US" sz="4000" b="1" i="1">
                                    <a:solidFill>
                                      <a:schemeClr val="bg1"/>
                                    </a:solidFill>
                                    <a:latin typeface="Cambria Math" panose="02040503050406030204" pitchFamily="18" charset="0"/>
                                  </a:rPr>
                                  <m:t>𝒅</m:t>
                                </m:r>
                              </m:e>
                            </m:d>
                            <m:r>
                              <a:rPr lang="en-US" altLang="zh-TW" sz="4000" b="1" i="1">
                                <a:solidFill>
                                  <a:schemeClr val="bg1"/>
                                </a:solidFill>
                                <a:latin typeface="Cambria Math" panose="02040503050406030204" pitchFamily="18" charset="0"/>
                              </a:rPr>
                              <m:t>−ⅇ</m:t>
                            </m:r>
                            <m:d>
                              <m:dPr>
                                <m:ctrlPr>
                                  <a:rPr lang="en-US" altLang="zh-TW" sz="4000" b="1" i="1">
                                    <a:solidFill>
                                      <a:schemeClr val="bg1"/>
                                    </a:solidFill>
                                    <a:latin typeface="Cambria Math" panose="02040503050406030204" pitchFamily="18" charset="0"/>
                                  </a:rPr>
                                </m:ctrlPr>
                              </m:dPr>
                              <m:e>
                                <m:r>
                                  <a:rPr lang="zh-TW" altLang="en-US" sz="4000" b="1" i="1">
                                    <a:solidFill>
                                      <a:schemeClr val="bg1"/>
                                    </a:solidFill>
                                    <a:latin typeface="Cambria Math" panose="02040503050406030204" pitchFamily="18" charset="0"/>
                                  </a:rPr>
                                  <m:t>𝒅</m:t>
                                </m:r>
                              </m:e>
                            </m:d>
                          </m:e>
                        </m:d>
                      </m:oMath>
                    </a14:m>
                    <a:endParaRPr lang="en-US" sz="3200" b="1" dirty="0">
                      <a:latin typeface="Gadugi" panose="020B0502040204020203" pitchFamily="34" charset="0"/>
                      <a:ea typeface="Gadugi" panose="020B0502040204020203" pitchFamily="34" charset="0"/>
                    </a:endParaRPr>
                  </a:p>
                </p:txBody>
              </p:sp>
            </mc:Choice>
            <mc:Fallback xmlns="">
              <p:sp>
                <p:nvSpPr>
                  <p:cNvPr id="8" name="TextBox 19"/>
                  <p:cNvSpPr txBox="1">
                    <a:spLocks noRot="1" noChangeAspect="1" noMove="1" noResize="1" noEditPoints="1" noAdjustHandles="1" noChangeArrowheads="1" noChangeShapeType="1" noTextEdit="1"/>
                  </p:cNvSpPr>
                  <p:nvPr/>
                </p:nvSpPr>
                <p:spPr>
                  <a:xfrm>
                    <a:off x="977952" y="3696329"/>
                    <a:ext cx="4998746" cy="226233"/>
                  </a:xfrm>
                  <a:prstGeom prst="rect">
                    <a:avLst/>
                  </a:prstGeom>
                  <a:blipFill>
                    <a:blip r:embed="rId2"/>
                    <a:stretch>
                      <a:fillRect l="-1341" b="-8553"/>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9102C9BE-5667-4F7C-8BA8-730680AC59A2}"/>
                    </a:ext>
                  </a:extLst>
                </p:cNvPr>
                <p:cNvSpPr txBox="1"/>
                <p:nvPr/>
              </p:nvSpPr>
              <p:spPr>
                <a:xfrm>
                  <a:off x="857930" y="2088836"/>
                  <a:ext cx="10929895" cy="3765009"/>
                </a:xfrm>
                <a:prstGeom prst="rect">
                  <a:avLst/>
                </a:prstGeom>
                <a:noFill/>
              </p:spPr>
              <p:txBody>
                <a:bodyPr wrap="square" rtlCol="0">
                  <a:spAutoFit/>
                </a:bodyPr>
                <a:lstStyle/>
                <a:p>
                  <a:pPr>
                    <a:lnSpc>
                      <a:spcPct val="120000"/>
                    </a:lnSpc>
                  </a:pPr>
                  <a:endParaRPr lang="en-US" sz="3600" dirty="0">
                    <a:latin typeface="Malgun Gothic" panose="020B0503020000020004" pitchFamily="34" charset="-128"/>
                    <a:ea typeface="Malgun Gothic" panose="020B0503020000020004" pitchFamily="34" charset="-128"/>
                  </a:endParaRPr>
                </a:p>
                <a:p>
                  <a:pPr>
                    <a:lnSpc>
                      <a:spcPct val="120000"/>
                    </a:lnSpc>
                  </a:pPr>
                  <a:r>
                    <a:rPr lang="en-US" sz="3600" dirty="0">
                      <a:latin typeface="Malgun Gothic" panose="020B0503020000020004" pitchFamily="34" charset="-128"/>
                      <a:ea typeface="Malgun Gothic" panose="020B0503020000020004" pitchFamily="34" charset="-128"/>
                    </a:rPr>
                    <a:t>o(d) is the observation of # of d-</a:t>
                  </a:r>
                  <a:r>
                    <a:rPr lang="en-US" sz="3600" dirty="0" err="1">
                      <a:latin typeface="Malgun Gothic" panose="020B0503020000020004" pitchFamily="34" charset="-128"/>
                      <a:ea typeface="Malgun Gothic" panose="020B0503020000020004" pitchFamily="34" charset="-128"/>
                    </a:rPr>
                    <a:t>th</a:t>
                  </a:r>
                  <a:r>
                    <a:rPr lang="en-US" sz="3600" dirty="0">
                      <a:latin typeface="Malgun Gothic" panose="020B0503020000020004" pitchFamily="34" charset="-128"/>
                      <a:ea typeface="Malgun Gothic" panose="020B0503020000020004" pitchFamily="34" charset="-128"/>
                    </a:rPr>
                    <a:t> nearest neighbors and e(d) is for the expect value similarly.</a:t>
                  </a:r>
                </a:p>
                <a:p>
                  <a:pPr>
                    <a:lnSpc>
                      <a:spcPct val="120000"/>
                    </a:lnSpc>
                  </a:pPr>
                  <a:r>
                    <a:rPr lang="en-US" altLang="zh-TW" sz="3600" dirty="0"/>
                    <a:t>And </a:t>
                  </a:r>
                  <a14:m>
                    <m:oMath xmlns:m="http://schemas.openxmlformats.org/officeDocument/2006/math">
                      <m:r>
                        <a:rPr lang="zh-TW" altLang="en-US" sz="3600" i="1" smtClean="0">
                          <a:latin typeface="Cambria Math" panose="02040503050406030204" pitchFamily="18" charset="0"/>
                        </a:rPr>
                        <m:t>𝑔</m:t>
                      </m:r>
                      <m:d>
                        <m:dPr>
                          <m:ctrlPr>
                            <a:rPr lang="en-US" altLang="zh-TW" sz="3600" i="1" smtClean="0">
                              <a:latin typeface="Cambria Math" panose="02040503050406030204" pitchFamily="18" charset="0"/>
                            </a:rPr>
                          </m:ctrlPr>
                        </m:dPr>
                        <m:e>
                          <m:r>
                            <a:rPr lang="zh-TW" altLang="en-US" sz="3600" i="1" smtClean="0">
                              <a:latin typeface="Cambria Math" panose="02040503050406030204" pitchFamily="18" charset="0"/>
                            </a:rPr>
                            <m:t>𝑑</m:t>
                          </m:r>
                        </m:e>
                      </m:d>
                      <m:r>
                        <a:rPr lang="en-US" altLang="zh-TW" sz="3600" i="1" smtClean="0">
                          <a:latin typeface="Cambria Math" panose="02040503050406030204" pitchFamily="18" charset="0"/>
                        </a:rPr>
                        <m:t>=</m:t>
                      </m:r>
                      <m:func>
                        <m:funcPr>
                          <m:ctrlPr>
                            <a:rPr lang="en-US" altLang="zh-TW" sz="3600" i="1" smtClean="0">
                              <a:latin typeface="Cambria Math" panose="02040503050406030204" pitchFamily="18" charset="0"/>
                            </a:rPr>
                          </m:ctrlPr>
                        </m:funcPr>
                        <m:fName>
                          <m:r>
                            <m:rPr>
                              <m:sty m:val="p"/>
                            </m:rPr>
                            <a:rPr lang="en-US" altLang="zh-TW" sz="3600" i="1" smtClean="0">
                              <a:latin typeface="Cambria Math" panose="02040503050406030204" pitchFamily="18" charset="0"/>
                            </a:rPr>
                            <m:t>exp</m:t>
                          </m:r>
                        </m:fName>
                        <m:e>
                          <m:d>
                            <m:dPr>
                              <m:ctrlPr>
                                <a:rPr lang="en-US" altLang="zh-TW" sz="3600" i="1" smtClean="0">
                                  <a:latin typeface="Cambria Math" panose="02040503050406030204" pitchFamily="18" charset="0"/>
                                </a:rPr>
                              </m:ctrlPr>
                            </m:dPr>
                            <m:e>
                              <m:r>
                                <a:rPr lang="en-US" altLang="zh-TW" sz="3600" i="1" smtClean="0">
                                  <a:latin typeface="Cambria Math" panose="02040503050406030204" pitchFamily="18" charset="0"/>
                                </a:rPr>
                                <m:t>−</m:t>
                              </m:r>
                              <m:sSup>
                                <m:sSupPr>
                                  <m:ctrlPr>
                                    <a:rPr lang="en-US" altLang="zh-TW" sz="3600" i="1" smtClean="0">
                                      <a:latin typeface="Cambria Math" panose="02040503050406030204" pitchFamily="18" charset="0"/>
                                    </a:rPr>
                                  </m:ctrlPr>
                                </m:sSupPr>
                                <m:e>
                                  <m:r>
                                    <a:rPr lang="zh-TW" altLang="en-US" sz="3600" i="1" smtClean="0">
                                      <a:latin typeface="Cambria Math" panose="02040503050406030204" pitchFamily="18" charset="0"/>
                                    </a:rPr>
                                    <m:t>𝑑</m:t>
                                  </m:r>
                                </m:e>
                                <m:sup>
                                  <m:r>
                                    <a:rPr lang="en-US" altLang="zh-TW" sz="3600" i="1" smtClean="0">
                                      <a:latin typeface="Cambria Math" panose="02040503050406030204" pitchFamily="18" charset="0"/>
                                    </a:rPr>
                                    <m:t>2</m:t>
                                  </m:r>
                                </m:sup>
                              </m:sSup>
                            </m:e>
                          </m:d>
                        </m:e>
                      </m:func>
                      <m:r>
                        <a:rPr lang="en-US" altLang="zh-TW" sz="3600" b="0" i="1" smtClean="0">
                          <a:latin typeface="Cambria Math" panose="02040503050406030204" pitchFamily="18" charset="0"/>
                        </a:rPr>
                        <m:t> </m:t>
                      </m:r>
                    </m:oMath>
                  </a14:m>
                  <a:r>
                    <a:rPr lang="en-US" sz="3600" dirty="0">
                      <a:latin typeface="Malgun Gothic" panose="020B0503020000020004" pitchFamily="34" charset="-128"/>
                      <a:ea typeface="Malgun Gothic" panose="020B0503020000020004" pitchFamily="34" charset="-128"/>
                    </a:rPr>
                    <a:t>is the weight be made for representing the centrality of each inside node of community</a:t>
                  </a:r>
                </a:p>
              </p:txBody>
            </p:sp>
          </mc:Choice>
          <mc:Fallback xmlns="">
            <p:sp>
              <p:nvSpPr>
                <p:cNvPr id="43" name="TextBox 19">
                  <a:extLst>
                    <a:ext uri="{FF2B5EF4-FFF2-40B4-BE49-F238E27FC236}">
                      <a16:creationId xmlns:a16="http://schemas.microsoft.com/office/drawing/2014/main" id="{9102C9BE-5667-4F7C-8BA8-730680AC59A2}"/>
                    </a:ext>
                  </a:extLst>
                </p:cNvPr>
                <p:cNvSpPr txBox="1">
                  <a:spLocks noRot="1" noChangeAspect="1" noMove="1" noResize="1" noEditPoints="1" noAdjustHandles="1" noChangeArrowheads="1" noChangeShapeType="1" noTextEdit="1"/>
                </p:cNvSpPr>
                <p:nvPr/>
              </p:nvSpPr>
              <p:spPr>
                <a:xfrm>
                  <a:off x="857930" y="2088836"/>
                  <a:ext cx="10929895" cy="3765009"/>
                </a:xfrm>
                <a:prstGeom prst="rect">
                  <a:avLst/>
                </a:prstGeom>
                <a:blipFill>
                  <a:blip r:embed="rId3"/>
                  <a:stretch>
                    <a:fillRect l="-1729" r="-781" b="-2526"/>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111056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4"/>
          <p:cNvSpPr txBox="1"/>
          <p:nvPr/>
        </p:nvSpPr>
        <p:spPr>
          <a:xfrm>
            <a:off x="6321185" y="1489928"/>
            <a:ext cx="5304487" cy="830997"/>
          </a:xfrm>
          <a:prstGeom prst="rect">
            <a:avLst/>
          </a:prstGeom>
          <a:noFill/>
        </p:spPr>
        <p:txBody>
          <a:bodyPr wrap="square" rtlCol="0">
            <a:spAutoFit/>
          </a:bodyPr>
          <a:lstStyle/>
          <a:p>
            <a:r>
              <a:rPr lang="en-US" sz="2400" dirty="0">
                <a:gradFill>
                  <a:gsLst>
                    <a:gs pos="0">
                      <a:srgbClr val="FFFFFF"/>
                    </a:gs>
                    <a:gs pos="100000">
                      <a:srgbClr val="FFFFFF"/>
                    </a:gs>
                  </a:gsLst>
                  <a:lin ang="5400000" scaled="0"/>
                </a:gradFill>
                <a:ea typeface="Segoe UI" pitchFamily="34" charset="0"/>
                <a:cs typeface="Segoe UI" pitchFamily="34" charset="0"/>
              </a:rPr>
              <a:t>Corporate BI (Centralized, Managed) </a:t>
            </a:r>
          </a:p>
          <a:p>
            <a:endParaRPr lang="en-US" sz="2400" dirty="0">
              <a:solidFill>
                <a:srgbClr val="FFFFFF"/>
              </a:solidFill>
              <a:cs typeface="Segoe UI" panose="020B0502040204020203" pitchFamily="34" charset="0"/>
            </a:endParaRPr>
          </a:p>
        </p:txBody>
      </p:sp>
      <p:grpSp>
        <p:nvGrpSpPr>
          <p:cNvPr id="28" name="组合 27"/>
          <p:cNvGrpSpPr/>
          <p:nvPr/>
        </p:nvGrpSpPr>
        <p:grpSpPr>
          <a:xfrm>
            <a:off x="766763" y="787781"/>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1" name="文本框 40"/>
          <p:cNvSpPr txBox="1"/>
          <p:nvPr/>
        </p:nvSpPr>
        <p:spPr>
          <a:xfrm>
            <a:off x="566328" y="282194"/>
            <a:ext cx="8981946" cy="523220"/>
          </a:xfrm>
          <a:prstGeom prst="rect">
            <a:avLst/>
          </a:prstGeom>
          <a:noFill/>
        </p:spPr>
        <p:txBody>
          <a:bodyPr wrap="none" rtlCol="0">
            <a:spAutoFit/>
          </a:bodyPr>
          <a:lstStyle/>
          <a:p>
            <a:r>
              <a:rPr lang="en-US" altLang="zh-CN" sz="2800" dirty="0">
                <a:latin typeface="黑体" panose="02010609060101010101" pitchFamily="49" charset="-122"/>
                <a:ea typeface="黑体" panose="02010609060101010101" pitchFamily="49" charset="-122"/>
              </a:rPr>
              <a:t>Expect value of k-</a:t>
            </a:r>
            <a:r>
              <a:rPr lang="en-US" altLang="zh-CN" sz="2800" dirty="0" err="1">
                <a:latin typeface="黑体" panose="02010609060101010101" pitchFamily="49" charset="-122"/>
                <a:ea typeface="黑体" panose="02010609060101010101" pitchFamily="49" charset="-122"/>
              </a:rPr>
              <a:t>th</a:t>
            </a:r>
            <a:r>
              <a:rPr lang="en-US" altLang="zh-CN" sz="2800" dirty="0">
                <a:latin typeface="黑体" panose="02010609060101010101" pitchFamily="49" charset="-122"/>
                <a:ea typeface="黑体" panose="02010609060101010101" pitchFamily="49" charset="-122"/>
              </a:rPr>
              <a:t> nearest neighbor calculation</a:t>
            </a:r>
            <a:endParaRPr lang="zh-CN" altLang="en-US" sz="2800" dirty="0">
              <a:latin typeface="黑体" panose="02010609060101010101" pitchFamily="49" charset="-122"/>
              <a:ea typeface="黑体" panose="02010609060101010101" pitchFamily="49" charset="-122"/>
            </a:endParaRPr>
          </a:p>
        </p:txBody>
      </p:sp>
      <p:grpSp>
        <p:nvGrpSpPr>
          <p:cNvPr id="47" name="群組 46">
            <a:extLst>
              <a:ext uri="{FF2B5EF4-FFF2-40B4-BE49-F238E27FC236}">
                <a16:creationId xmlns:a16="http://schemas.microsoft.com/office/drawing/2014/main" id="{692BB406-02D5-4CD1-9FD3-013119786456}"/>
              </a:ext>
            </a:extLst>
          </p:cNvPr>
          <p:cNvGrpSpPr/>
          <p:nvPr/>
        </p:nvGrpSpPr>
        <p:grpSpPr>
          <a:xfrm>
            <a:off x="566328" y="1044549"/>
            <a:ext cx="11625672" cy="5763516"/>
            <a:chOff x="566328" y="1192869"/>
            <a:chExt cx="11625672" cy="5290000"/>
          </a:xfrm>
        </p:grpSpPr>
        <p:grpSp>
          <p:nvGrpSpPr>
            <p:cNvPr id="6" name="Gruppieren 3"/>
            <p:cNvGrpSpPr/>
            <p:nvPr/>
          </p:nvGrpSpPr>
          <p:grpSpPr>
            <a:xfrm>
              <a:off x="566328" y="1192869"/>
              <a:ext cx="11625672" cy="5290000"/>
              <a:chOff x="934084" y="3645199"/>
              <a:chExt cx="5114292" cy="1407967"/>
            </a:xfrm>
          </p:grpSpPr>
          <p:sp>
            <p:nvSpPr>
              <p:cNvPr id="10" name="Rectangle 34"/>
              <p:cNvSpPr/>
              <p:nvPr/>
            </p:nvSpPr>
            <p:spPr bwMode="auto">
              <a:xfrm>
                <a:off x="934084" y="3654261"/>
                <a:ext cx="5114292"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p:txBody>
          </p:sp>
          <p:sp>
            <p:nvSpPr>
              <p:cNvPr id="7" name="Rectangle 18"/>
              <p:cNvSpPr/>
              <p:nvPr/>
            </p:nvSpPr>
            <p:spPr bwMode="auto">
              <a:xfrm>
                <a:off x="934084" y="3645199"/>
                <a:ext cx="5109006" cy="291177"/>
              </a:xfrm>
              <a:prstGeom prst="rect">
                <a:avLst/>
              </a:prstGeom>
              <a:solidFill>
                <a:srgbClr val="6F4D39"/>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23"/>
              <p:cNvSpPr>
                <a:spLocks noEditPoints="1"/>
              </p:cNvSpPr>
              <p:nvPr/>
            </p:nvSpPr>
            <p:spPr bwMode="black">
              <a:xfrm rot="3604394" flipH="1">
                <a:off x="5779761" y="4838730"/>
                <a:ext cx="201407" cy="16862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6F4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32" dirty="0">
                  <a:ln>
                    <a:solidFill>
                      <a:srgbClr val="FFFFFF">
                        <a:alpha val="0"/>
                      </a:srgbClr>
                    </a:solidFill>
                  </a:ln>
                  <a:solidFill>
                    <a:srgbClr val="FFFFFF"/>
                  </a:solidFill>
                </a:endParaRPr>
              </a:p>
            </p:txBody>
          </p:sp>
          <mc:AlternateContent xmlns:mc="http://schemas.openxmlformats.org/markup-compatibility/2006" xmlns:a14="http://schemas.microsoft.com/office/drawing/2010/main">
            <mc:Choice Requires="a14">
              <p:sp>
                <p:nvSpPr>
                  <p:cNvPr id="8" name="TextBox 19"/>
                  <p:cNvSpPr txBox="1"/>
                  <p:nvPr/>
                </p:nvSpPr>
                <p:spPr>
                  <a:xfrm>
                    <a:off x="971486" y="3664797"/>
                    <a:ext cx="4808210" cy="229053"/>
                  </a:xfrm>
                  <a:prstGeom prst="rect">
                    <a:avLst/>
                  </a:prstGeom>
                  <a:noFill/>
                </p:spPr>
                <p:txBody>
                  <a:bodyPr wrap="square" rtlCol="0">
                    <a:spAutoFit/>
                  </a:bodyPr>
                  <a:lstStyle/>
                  <a:p>
                    <a:pPr>
                      <a:lnSpc>
                        <a:spcPct val="120000"/>
                      </a:lnSpc>
                    </a:pPr>
                    <a:r>
                      <a:rPr lang="en-US" sz="2400" kern="2400" dirty="0">
                        <a:solidFill>
                          <a:schemeClr val="bg1"/>
                        </a:solidFill>
                        <a:latin typeface="Gadugi" panose="020B0502040204020203" pitchFamily="34" charset="0"/>
                        <a:ea typeface="Gadugi" panose="020B0502040204020203" pitchFamily="34" charset="0"/>
                      </a:rPr>
                      <a:t>Input</a:t>
                    </a:r>
                    <a:r>
                      <a:rPr lang="en-US" sz="2400" dirty="0">
                        <a:solidFill>
                          <a:schemeClr val="bg1"/>
                        </a:solidFill>
                        <a:latin typeface="Gadugi" panose="020B0502040204020203" pitchFamily="34" charset="0"/>
                        <a:ea typeface="Gadugi" panose="020B0502040204020203" pitchFamily="34" charset="0"/>
                      </a:rPr>
                      <a:t> :</a:t>
                    </a:r>
                    <a:r>
                      <a:rPr lang="zh-TW" altLang="en-US" sz="2400" dirty="0">
                        <a:solidFill>
                          <a:schemeClr val="bg1"/>
                        </a:solidFill>
                        <a:latin typeface="Gadugi" panose="020B0502040204020203" pitchFamily="34" charset="0"/>
                        <a:ea typeface="Malgun Gothic" panose="020B0503020000020004" pitchFamily="34" charset="-128"/>
                      </a:rPr>
                      <a:t>    </a:t>
                    </a:r>
                    <a:r>
                      <a:rPr lang="en-US" altLang="zh-TW" sz="2400" dirty="0">
                        <a:solidFill>
                          <a:schemeClr val="bg1"/>
                        </a:solidFill>
                        <a:latin typeface="Gadugi" panose="020B0502040204020203" pitchFamily="34" charset="0"/>
                        <a:ea typeface="Gadugi" panose="020B0502040204020203" pitchFamily="34" charset="0"/>
                      </a:rPr>
                      <a:t>graph </a:t>
                    </a:r>
                    <a14:m>
                      <m:oMath xmlns:m="http://schemas.openxmlformats.org/officeDocument/2006/math">
                        <m:r>
                          <a:rPr lang="en-US" altLang="zh-TW" sz="2400" b="1" i="1" dirty="0" smtClean="0">
                            <a:solidFill>
                              <a:schemeClr val="bg1"/>
                            </a:solidFill>
                            <a:latin typeface="Cambria Math" panose="02040503050406030204" pitchFamily="18" charset="0"/>
                            <a:ea typeface="Gadugi" panose="020B0502040204020203" pitchFamily="34" charset="0"/>
                          </a:rPr>
                          <m:t>𝑮</m:t>
                        </m:r>
                      </m:oMath>
                    </a14:m>
                    <a:r>
                      <a:rPr lang="en-US" altLang="zh-TW" sz="2400" dirty="0">
                        <a:solidFill>
                          <a:schemeClr val="bg1"/>
                        </a:solidFill>
                        <a:latin typeface="Gadugi" panose="020B0502040204020203" pitchFamily="34" charset="0"/>
                        <a:ea typeface="Gadugi" panose="020B0502040204020203" pitchFamily="34" charset="0"/>
                      </a:rPr>
                      <a:t>, with </a:t>
                    </a:r>
                    <a14:m>
                      <m:oMath xmlns:m="http://schemas.openxmlformats.org/officeDocument/2006/math">
                        <m:r>
                          <a:rPr lang="en-US" altLang="zh-TW" sz="2400" b="0" i="1" smtClean="0">
                            <a:solidFill>
                              <a:schemeClr val="bg1"/>
                            </a:solidFill>
                            <a:latin typeface="Cambria Math" panose="02040503050406030204" pitchFamily="18" charset="0"/>
                            <a:ea typeface="Gadugi" panose="020B0502040204020203" pitchFamily="34" charset="0"/>
                          </a:rPr>
                          <m:t>𝑁</m:t>
                        </m:r>
                      </m:oMath>
                    </a14:m>
                    <a:r>
                      <a:rPr lang="en-US" altLang="zh-TW" sz="2400" dirty="0">
                        <a:solidFill>
                          <a:schemeClr val="bg1"/>
                        </a:solidFill>
                        <a:latin typeface="Gadugi" panose="020B0502040204020203" pitchFamily="34" charset="0"/>
                        <a:ea typeface="Gadugi" panose="020B0502040204020203" pitchFamily="34" charset="0"/>
                      </a:rPr>
                      <a:t> nodes. Max expand distance: max_</a:t>
                    </a:r>
                    <a14:m>
                      <m:oMath xmlns:m="http://schemas.openxmlformats.org/officeDocument/2006/math">
                        <m:r>
                          <a:rPr lang="en-US" altLang="zh-TW" sz="2400" b="1" i="1" dirty="0" smtClean="0">
                            <a:solidFill>
                              <a:schemeClr val="bg1"/>
                            </a:solidFill>
                            <a:latin typeface="Cambria Math" panose="02040503050406030204" pitchFamily="18" charset="0"/>
                            <a:ea typeface="Gadugi" panose="020B0502040204020203" pitchFamily="34" charset="0"/>
                          </a:rPr>
                          <m:t>𝒅</m:t>
                        </m:r>
                      </m:oMath>
                    </a14:m>
                    <a:r>
                      <a:rPr lang="en-US" altLang="zh-TW" sz="2400" b="1" dirty="0">
                        <a:solidFill>
                          <a:schemeClr val="bg1"/>
                        </a:solidFill>
                        <a:latin typeface="Gadugi" panose="020B0502040204020203" pitchFamily="34" charset="0"/>
                        <a:ea typeface="Gadugi" panose="020B0502040204020203" pitchFamily="34" charset="0"/>
                      </a:rPr>
                      <a:t>.</a:t>
                    </a:r>
                  </a:p>
                  <a:p>
                    <a:pPr>
                      <a:lnSpc>
                        <a:spcPct val="120000"/>
                      </a:lnSpc>
                    </a:pPr>
                    <a:r>
                      <a:rPr lang="en-US" altLang="zh-TW" sz="2400" dirty="0">
                        <a:solidFill>
                          <a:schemeClr val="bg1"/>
                        </a:solidFill>
                        <a:latin typeface="Gadugi" panose="020B0502040204020203" pitchFamily="34" charset="0"/>
                        <a:ea typeface="Gadugi" panose="020B0502040204020203" pitchFamily="34" charset="0"/>
                      </a:rPr>
                      <a:t>Output : </a:t>
                    </a:r>
                    <a14:m>
                      <m:oMath xmlns:m="http://schemas.openxmlformats.org/officeDocument/2006/math">
                        <m:r>
                          <a:rPr lang="en-US" altLang="zh-TW" sz="2400" i="1" dirty="0" smtClean="0">
                            <a:solidFill>
                              <a:schemeClr val="bg1"/>
                            </a:solidFill>
                            <a:latin typeface="Cambria Math" panose="02040503050406030204" pitchFamily="18" charset="0"/>
                            <a:ea typeface="Gadugi" panose="020B0502040204020203" pitchFamily="34" charset="0"/>
                          </a:rPr>
                          <m:t>𝑒</m:t>
                        </m:r>
                        <m:r>
                          <a:rPr lang="en-US" altLang="zh-TW" sz="2400" i="1" dirty="0" smtClean="0">
                            <a:solidFill>
                              <a:schemeClr val="bg1"/>
                            </a:solidFill>
                            <a:latin typeface="Cambria Math" panose="02040503050406030204" pitchFamily="18" charset="0"/>
                            <a:ea typeface="Gadugi" panose="020B0502040204020203" pitchFamily="34" charset="0"/>
                          </a:rPr>
                          <m:t>(</m:t>
                        </m:r>
                        <m:r>
                          <a:rPr lang="en-US" altLang="zh-TW" sz="2400" i="1" dirty="0" smtClean="0">
                            <a:solidFill>
                              <a:schemeClr val="bg1"/>
                            </a:solidFill>
                            <a:latin typeface="Cambria Math" panose="02040503050406030204" pitchFamily="18" charset="0"/>
                            <a:ea typeface="Gadugi" panose="020B0502040204020203" pitchFamily="34" charset="0"/>
                          </a:rPr>
                          <m:t>𝑑</m:t>
                        </m:r>
                        <m:r>
                          <a:rPr lang="en-US" altLang="zh-TW" sz="2400" i="1" dirty="0" smtClean="0">
                            <a:solidFill>
                              <a:schemeClr val="bg1"/>
                            </a:solidFill>
                            <a:latin typeface="Cambria Math" panose="02040503050406030204" pitchFamily="18" charset="0"/>
                            <a:ea typeface="Gadugi" panose="020B0502040204020203" pitchFamily="34" charset="0"/>
                          </a:rPr>
                          <m:t>) = </m:t>
                        </m:r>
                        <m:r>
                          <a:rPr lang="en-US" altLang="zh-TW" sz="2400" i="1" dirty="0" smtClean="0">
                            <a:solidFill>
                              <a:schemeClr val="bg1"/>
                            </a:solidFill>
                            <a:latin typeface="Cambria Math" panose="02040503050406030204" pitchFamily="18" charset="0"/>
                            <a:ea typeface="Gadugi" panose="020B0502040204020203" pitchFamily="34" charset="0"/>
                          </a:rPr>
                          <m:t>𝑎𝑣𝑒𝑟𝑎𝑔𝑒</m:t>
                        </m:r>
                        <m:r>
                          <a:rPr lang="en-US" altLang="zh-TW" sz="2400" i="1" dirty="0" smtClean="0">
                            <a:solidFill>
                              <a:schemeClr val="bg1"/>
                            </a:solidFill>
                            <a:latin typeface="Cambria Math" panose="02040503050406030204" pitchFamily="18" charset="0"/>
                            <a:ea typeface="Gadugi" panose="020B0502040204020203" pitchFamily="34" charset="0"/>
                          </a:rPr>
                          <m:t> # </m:t>
                        </m:r>
                        <m:r>
                          <a:rPr lang="en-US" altLang="zh-TW" sz="2400" i="1" dirty="0" smtClean="0">
                            <a:solidFill>
                              <a:schemeClr val="bg1"/>
                            </a:solidFill>
                            <a:latin typeface="Cambria Math" panose="02040503050406030204" pitchFamily="18" charset="0"/>
                            <a:ea typeface="Gadugi" panose="020B0502040204020203" pitchFamily="34" charset="0"/>
                          </a:rPr>
                          <m:t>𝑜𝑓</m:t>
                        </m:r>
                        <m:r>
                          <a:rPr lang="en-US" altLang="zh-TW" sz="2400" i="1" dirty="0" smtClean="0">
                            <a:solidFill>
                              <a:schemeClr val="bg1"/>
                            </a:solidFill>
                            <a:latin typeface="Cambria Math" panose="02040503050406030204" pitchFamily="18" charset="0"/>
                            <a:ea typeface="Gadugi" panose="020B0502040204020203" pitchFamily="34" charset="0"/>
                          </a:rPr>
                          <m:t> </m:t>
                        </m:r>
                        <m:r>
                          <a:rPr lang="en-US" altLang="zh-TW" sz="2400" i="1" dirty="0" smtClean="0">
                            <a:solidFill>
                              <a:schemeClr val="bg1"/>
                            </a:solidFill>
                            <a:latin typeface="Cambria Math" panose="02040503050406030204" pitchFamily="18" charset="0"/>
                            <a:ea typeface="Gadugi" panose="020B0502040204020203" pitchFamily="34" charset="0"/>
                          </a:rPr>
                          <m:t>𝑘</m:t>
                        </m:r>
                        <m:r>
                          <a:rPr lang="en-US" altLang="zh-TW" sz="2400" i="1" dirty="0" smtClean="0">
                            <a:solidFill>
                              <a:schemeClr val="bg1"/>
                            </a:solidFill>
                            <a:latin typeface="Cambria Math" panose="02040503050406030204" pitchFamily="18" charset="0"/>
                            <a:ea typeface="Gadugi" panose="020B0502040204020203" pitchFamily="34" charset="0"/>
                          </a:rPr>
                          <m:t>−</m:t>
                        </m:r>
                        <m:r>
                          <a:rPr lang="en-US" altLang="zh-TW" sz="2400" i="1" dirty="0" err="1" smtClean="0">
                            <a:solidFill>
                              <a:schemeClr val="bg1"/>
                            </a:solidFill>
                            <a:latin typeface="Cambria Math" panose="02040503050406030204" pitchFamily="18" charset="0"/>
                            <a:ea typeface="Gadugi" panose="020B0502040204020203" pitchFamily="34" charset="0"/>
                          </a:rPr>
                          <m:t>𝑡h</m:t>
                        </m:r>
                        <m:r>
                          <a:rPr lang="en-US" altLang="zh-TW" sz="2400" i="1" dirty="0" smtClean="0">
                            <a:solidFill>
                              <a:schemeClr val="bg1"/>
                            </a:solidFill>
                            <a:latin typeface="Cambria Math" panose="02040503050406030204" pitchFamily="18" charset="0"/>
                            <a:ea typeface="Gadugi" panose="020B0502040204020203" pitchFamily="34" charset="0"/>
                          </a:rPr>
                          <m:t> </m:t>
                        </m:r>
                        <m:r>
                          <a:rPr lang="en-US" altLang="zh-TW" sz="2400" i="1" dirty="0" smtClean="0">
                            <a:solidFill>
                              <a:schemeClr val="bg1"/>
                            </a:solidFill>
                            <a:latin typeface="Cambria Math" panose="02040503050406030204" pitchFamily="18" charset="0"/>
                            <a:ea typeface="Gadugi" panose="020B0502040204020203" pitchFamily="34" charset="0"/>
                          </a:rPr>
                          <m:t>𝑛𝑒𝑎𝑟𝑒𝑠𝑡</m:t>
                        </m:r>
                        <m:r>
                          <a:rPr lang="en-US" altLang="zh-TW" sz="2400" i="1" dirty="0" smtClean="0">
                            <a:solidFill>
                              <a:schemeClr val="bg1"/>
                            </a:solidFill>
                            <a:latin typeface="Cambria Math" panose="02040503050406030204" pitchFamily="18" charset="0"/>
                            <a:ea typeface="Gadugi" panose="020B0502040204020203" pitchFamily="34" charset="0"/>
                          </a:rPr>
                          <m:t> </m:t>
                        </m:r>
                        <m:r>
                          <a:rPr lang="en-US" altLang="zh-TW" sz="2400" i="1" dirty="0" smtClean="0">
                            <a:solidFill>
                              <a:schemeClr val="bg1"/>
                            </a:solidFill>
                            <a:latin typeface="Cambria Math" panose="02040503050406030204" pitchFamily="18" charset="0"/>
                            <a:ea typeface="Gadugi" panose="020B0502040204020203" pitchFamily="34" charset="0"/>
                          </a:rPr>
                          <m:t>𝑛𝑒𝑖𝑔h𝑏𝑜𝑟𝑠</m:t>
                        </m:r>
                        <m:r>
                          <a:rPr lang="en-US" altLang="zh-TW" sz="2400" i="1" dirty="0" smtClean="0">
                            <a:solidFill>
                              <a:schemeClr val="bg1"/>
                            </a:solidFill>
                            <a:latin typeface="Cambria Math" panose="02040503050406030204" pitchFamily="18" charset="0"/>
                            <a:ea typeface="Gadugi" panose="020B0502040204020203" pitchFamily="34" charset="0"/>
                          </a:rPr>
                          <m:t>, </m:t>
                        </m:r>
                        <m:r>
                          <a:rPr lang="en-US" altLang="zh-TW" sz="2400" i="1" dirty="0" smtClean="0">
                            <a:solidFill>
                              <a:schemeClr val="bg1"/>
                            </a:solidFill>
                            <a:latin typeface="Cambria Math" panose="02040503050406030204" pitchFamily="18" charset="0"/>
                            <a:ea typeface="Gadugi" panose="020B0502040204020203" pitchFamily="34" charset="0"/>
                          </a:rPr>
                          <m:t>𝑓𝑜𝑟</m:t>
                        </m:r>
                        <m:r>
                          <a:rPr lang="en-US" altLang="zh-TW" sz="2400" i="1" dirty="0" smtClean="0">
                            <a:solidFill>
                              <a:schemeClr val="bg1"/>
                            </a:solidFill>
                            <a:latin typeface="Cambria Math" panose="02040503050406030204" pitchFamily="18" charset="0"/>
                            <a:ea typeface="Gadugi" panose="020B0502040204020203" pitchFamily="34" charset="0"/>
                          </a:rPr>
                          <m:t> </m:t>
                        </m:r>
                        <m:r>
                          <a:rPr lang="en-US" altLang="zh-TW" sz="2400" i="1" dirty="0" smtClean="0">
                            <a:solidFill>
                              <a:schemeClr val="bg1"/>
                            </a:solidFill>
                            <a:latin typeface="Cambria Math" panose="02040503050406030204" pitchFamily="18" charset="0"/>
                            <a:ea typeface="Gadugi" panose="020B0502040204020203" pitchFamily="34" charset="0"/>
                          </a:rPr>
                          <m:t>𝑘</m:t>
                        </m:r>
                        <m:r>
                          <a:rPr lang="en-US" altLang="zh-TW" sz="2400" i="1" dirty="0" smtClean="0">
                            <a:solidFill>
                              <a:schemeClr val="bg1"/>
                            </a:solidFill>
                            <a:latin typeface="Cambria Math" panose="02040503050406030204" pitchFamily="18" charset="0"/>
                            <a:ea typeface="Gadugi" panose="020B0502040204020203" pitchFamily="34" charset="0"/>
                          </a:rPr>
                          <m:t> </m:t>
                        </m:r>
                        <m:r>
                          <a:rPr lang="en-US" altLang="zh-TW" sz="2400" i="1" dirty="0" smtClean="0">
                            <a:solidFill>
                              <a:schemeClr val="bg1"/>
                            </a:solidFill>
                            <a:latin typeface="Cambria Math" panose="02040503050406030204" pitchFamily="18" charset="0"/>
                            <a:ea typeface="Gadugi" panose="020B0502040204020203" pitchFamily="34" charset="0"/>
                          </a:rPr>
                          <m:t>𝑖𝑛</m:t>
                        </m:r>
                        <m:r>
                          <a:rPr lang="en-US" altLang="zh-TW" sz="2400" i="1" dirty="0" smtClean="0">
                            <a:solidFill>
                              <a:schemeClr val="bg1"/>
                            </a:solidFill>
                            <a:latin typeface="Cambria Math" panose="02040503050406030204" pitchFamily="18" charset="0"/>
                            <a:ea typeface="Gadugi" panose="020B0502040204020203" pitchFamily="34" charset="0"/>
                          </a:rPr>
                          <m:t> </m:t>
                        </m:r>
                        <m:r>
                          <a:rPr lang="en-US" altLang="zh-TW" sz="2400" b="0" i="0" dirty="0" smtClean="0">
                            <a:solidFill>
                              <a:schemeClr val="bg1"/>
                            </a:solidFill>
                            <a:latin typeface="Cambria Math" panose="02040503050406030204" pitchFamily="18" charset="0"/>
                            <a:ea typeface="Gadugi" panose="020B0502040204020203" pitchFamily="34" charset="0"/>
                          </a:rPr>
                          <m:t>1,</m:t>
                        </m:r>
                        <m:r>
                          <a:rPr lang="en-US" altLang="zh-TW" sz="2400" b="1" i="1" dirty="0" smtClean="0">
                            <a:solidFill>
                              <a:schemeClr val="bg1"/>
                            </a:solidFill>
                            <a:latin typeface="Cambria Math" panose="02040503050406030204" pitchFamily="18" charset="0"/>
                            <a:ea typeface="Gadugi" panose="020B0502040204020203" pitchFamily="34" charset="0"/>
                          </a:rPr>
                          <m:t>…,</m:t>
                        </m:r>
                        <m:r>
                          <a:rPr lang="en-US" altLang="zh-TW" sz="2400" b="1" i="1" dirty="0" smtClean="0">
                            <a:solidFill>
                              <a:schemeClr val="bg1"/>
                            </a:solidFill>
                            <a:latin typeface="Cambria Math" panose="02040503050406030204" pitchFamily="18" charset="0"/>
                            <a:ea typeface="Gadugi" panose="020B0502040204020203" pitchFamily="34" charset="0"/>
                          </a:rPr>
                          <m:t>𝒎𝒂𝒙</m:t>
                        </m:r>
                        <m:r>
                          <a:rPr lang="en-US" altLang="zh-TW" sz="2400" b="1" i="1" dirty="0" smtClean="0">
                            <a:solidFill>
                              <a:schemeClr val="bg1"/>
                            </a:solidFill>
                            <a:latin typeface="Cambria Math" panose="02040503050406030204" pitchFamily="18" charset="0"/>
                            <a:ea typeface="Gadugi" panose="020B0502040204020203" pitchFamily="34" charset="0"/>
                          </a:rPr>
                          <m:t>_</m:t>
                        </m:r>
                        <m:r>
                          <a:rPr lang="en-US" altLang="zh-TW" sz="2400" b="1" i="1" dirty="0" smtClean="0">
                            <a:solidFill>
                              <a:schemeClr val="bg1"/>
                            </a:solidFill>
                            <a:latin typeface="Cambria Math" panose="02040503050406030204" pitchFamily="18" charset="0"/>
                            <a:ea typeface="Gadugi" panose="020B0502040204020203" pitchFamily="34" charset="0"/>
                          </a:rPr>
                          <m:t>𝒅</m:t>
                        </m:r>
                      </m:oMath>
                    </a14:m>
                    <a:endParaRPr lang="en-US" sz="2400" dirty="0">
                      <a:latin typeface="Gadugi" panose="020B0502040204020203" pitchFamily="34" charset="0"/>
                      <a:ea typeface="Gadugi" panose="020B0502040204020203" pitchFamily="34" charset="0"/>
                    </a:endParaRPr>
                  </a:p>
                </p:txBody>
              </p:sp>
            </mc:Choice>
            <mc:Fallback xmlns="">
              <p:sp>
                <p:nvSpPr>
                  <p:cNvPr id="8" name="TextBox 19"/>
                  <p:cNvSpPr txBox="1">
                    <a:spLocks noRot="1" noChangeAspect="1" noMove="1" noResize="1" noEditPoints="1" noAdjustHandles="1" noChangeArrowheads="1" noChangeShapeType="1" noTextEdit="1"/>
                  </p:cNvSpPr>
                  <p:nvPr/>
                </p:nvSpPr>
                <p:spPr>
                  <a:xfrm>
                    <a:off x="971486" y="3664797"/>
                    <a:ext cx="4808210" cy="229053"/>
                  </a:xfrm>
                  <a:prstGeom prst="rect">
                    <a:avLst/>
                  </a:prstGeom>
                  <a:blipFill>
                    <a:blip r:embed="rId2"/>
                    <a:stretch>
                      <a:fillRect l="-892" t="-1307" b="-15033"/>
                    </a:stretch>
                  </a:blipFill>
                </p:spPr>
                <p:txBody>
                  <a:bodyPr/>
                  <a:lstStyle/>
                  <a:p>
                    <a:r>
                      <a:rPr lang="zh-TW" altLang="en-US">
                        <a:noFill/>
                      </a:rPr>
                      <a:t> </a:t>
                    </a:r>
                  </a:p>
                </p:txBody>
              </p:sp>
            </mc:Fallback>
          </mc:AlternateContent>
        </p:grpSp>
        <p:sp>
          <p:nvSpPr>
            <p:cNvPr id="20" name="Freeform 73"/>
            <p:cNvSpPr>
              <a:spLocks noChangeAspect="1" noEditPoints="1"/>
            </p:cNvSpPr>
            <p:nvPr/>
          </p:nvSpPr>
          <p:spPr bwMode="black">
            <a:xfrm>
              <a:off x="11406194" y="1489928"/>
              <a:ext cx="622870" cy="622870"/>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a:effectLst>
              <a:outerShdw blurRad="50800" dist="38100" dir="2700000" algn="tl" rotWithShape="0">
                <a:prstClr val="black">
                  <a:alpha val="40000"/>
                </a:prstClr>
              </a:outerShdw>
            </a:effectLst>
          </p:spPr>
          <p:txBody>
            <a:bodyPr vert="horz" wrap="square" lIns="83943" tIns="41972" rIns="83943" bIns="41972" numCol="1" anchor="t" anchorCtr="0" compatLnSpc="1">
              <a:prstTxWarp prst="textNoShape">
                <a:avLst/>
              </a:prstTxWarp>
            </a:bodyPr>
            <a:lstStyle/>
            <a:p>
              <a:endParaRPr lang="en-US" sz="1071" dirty="0">
                <a:solidFill>
                  <a:srgbClr val="FFFFFF"/>
                </a:solidFill>
              </a:endParaRPr>
            </a:p>
          </p:txBody>
        </p:sp>
        <mc:AlternateContent xmlns:mc="http://schemas.openxmlformats.org/markup-compatibility/2006" xmlns:a14="http://schemas.microsoft.com/office/drawing/2010/main">
          <mc:Choice Requires="a14">
            <p:sp>
              <p:nvSpPr>
                <p:cNvPr id="43" name="TextBox 19">
                  <a:extLst>
                    <a:ext uri="{FF2B5EF4-FFF2-40B4-BE49-F238E27FC236}">
                      <a16:creationId xmlns:a16="http://schemas.microsoft.com/office/drawing/2014/main" id="{9102C9BE-5667-4F7C-8BA8-730680AC59A2}"/>
                    </a:ext>
                  </a:extLst>
                </p:cNvPr>
                <p:cNvSpPr txBox="1"/>
                <p:nvPr/>
              </p:nvSpPr>
              <p:spPr>
                <a:xfrm>
                  <a:off x="670138" y="2298973"/>
                  <a:ext cx="10929895" cy="4112531"/>
                </a:xfrm>
                <a:prstGeom prst="rect">
                  <a:avLst/>
                </a:prstGeom>
                <a:noFill/>
              </p:spPr>
              <p:txBody>
                <a:bodyPr wrap="square" rtlCol="0">
                  <a:spAutoFit/>
                </a:bodyPr>
                <a:lstStyle/>
                <a:p>
                  <a:pPr>
                    <a:lnSpc>
                      <a:spcPct val="120000"/>
                    </a:lnSpc>
                  </a:pPr>
                  <a:r>
                    <a:rPr lang="en-US" sz="2400" b="1" dirty="0">
                      <a:latin typeface="Malgun Gothic" panose="020B0503020000020004" pitchFamily="34" charset="-128"/>
                      <a:ea typeface="Malgun Gothic" panose="020B0503020000020004" pitchFamily="34" charset="-128"/>
                    </a:rPr>
                    <a:t>For</a:t>
                  </a:r>
                  <a:r>
                    <a:rPr lang="en-US" sz="2400" dirty="0">
                      <a:latin typeface="Malgun Gothic" panose="020B0503020000020004" pitchFamily="34" charset="-128"/>
                      <a:ea typeface="Malgun Gothic" panose="020B0503020000020004" pitchFamily="34" charset="-128"/>
                    </a:rPr>
                    <a:t> each node </a:t>
                  </a:r>
                  <a14:m>
                    <m:oMath xmlns:m="http://schemas.openxmlformats.org/officeDocument/2006/math">
                      <m:r>
                        <a:rPr lang="en-US" sz="2400" b="1" i="1" dirty="0" smtClean="0">
                          <a:latin typeface="Cambria Math" panose="02040503050406030204" pitchFamily="18" charset="0"/>
                          <a:ea typeface="Malgun Gothic" panose="020B0503020000020004" pitchFamily="34" charset="-128"/>
                        </a:rPr>
                        <m:t>𝒄</m:t>
                      </m:r>
                    </m:oMath>
                  </a14:m>
                  <a:r>
                    <a:rPr lang="en-US" sz="2400" dirty="0">
                      <a:latin typeface="Malgun Gothic" panose="020B0503020000020004" pitchFamily="34" charset="-128"/>
                      <a:ea typeface="Malgun Gothic" panose="020B0503020000020004" pitchFamily="34" charset="-128"/>
                    </a:rPr>
                    <a:t> in </a:t>
                  </a:r>
                  <a14:m>
                    <m:oMath xmlns:m="http://schemas.openxmlformats.org/officeDocument/2006/math">
                      <m:r>
                        <a:rPr lang="en-US" sz="2400" b="1" i="1" dirty="0" smtClean="0">
                          <a:latin typeface="Cambria Math" panose="02040503050406030204" pitchFamily="18" charset="0"/>
                          <a:ea typeface="Malgun Gothic" panose="020B0503020000020004" pitchFamily="34" charset="-128"/>
                        </a:rPr>
                        <m:t>𝑮</m:t>
                      </m:r>
                    </m:oMath>
                  </a14:m>
                  <a:r>
                    <a:rPr lang="en-US" sz="2400" dirty="0">
                      <a:latin typeface="Malgun Gothic" panose="020B0503020000020004" pitchFamily="34" charset="-128"/>
                      <a:ea typeface="Malgun Gothic" panose="020B0503020000020004" pitchFamily="34" charset="-128"/>
                    </a:rPr>
                    <a:t> do</a:t>
                  </a:r>
                </a:p>
                <a:p>
                  <a:pPr>
                    <a:lnSpc>
                      <a:spcPct val="120000"/>
                    </a:lnSpc>
                  </a:pPr>
                  <a:r>
                    <a:rPr lang="en-US" sz="2400" dirty="0">
                      <a:latin typeface="Malgun Gothic" panose="020B0503020000020004" pitchFamily="34" charset="-128"/>
                      <a:ea typeface="Malgun Gothic" panose="020B0503020000020004" pitchFamily="34" charset="-128"/>
                    </a:rPr>
                    <a:t>    </a:t>
                  </a:r>
                  <a14:m>
                    <m:oMath xmlns:m="http://schemas.openxmlformats.org/officeDocument/2006/math">
                      <m:r>
                        <a:rPr lang="en-US" sz="2400" b="1" i="1" dirty="0" smtClean="0">
                          <a:latin typeface="Cambria Math" panose="02040503050406030204" pitchFamily="18" charset="0"/>
                          <a:ea typeface="Malgun Gothic" panose="020B0503020000020004" pitchFamily="34" charset="-128"/>
                        </a:rPr>
                        <m:t>𝑪𝒊𝒓𝒄𝒍𝒆𝒅</m:t>
                      </m:r>
                      <m:r>
                        <a:rPr lang="en-US" sz="2400" b="0" i="1" dirty="0" smtClean="0">
                          <a:latin typeface="Cambria Math" panose="02040503050406030204" pitchFamily="18" charset="0"/>
                          <a:ea typeface="Malgun Gothic" panose="020B0503020000020004" pitchFamily="34" charset="-128"/>
                        </a:rPr>
                        <m:t>≔{</m:t>
                      </m:r>
                      <m:r>
                        <a:rPr lang="en-US" sz="2400" b="1" i="1" dirty="0" smtClean="0">
                          <a:latin typeface="Cambria Math" panose="02040503050406030204" pitchFamily="18" charset="0"/>
                          <a:ea typeface="Malgun Gothic" panose="020B0503020000020004" pitchFamily="34" charset="-128"/>
                        </a:rPr>
                        <m:t> </m:t>
                      </m:r>
                      <m:r>
                        <a:rPr lang="en-US" sz="2400" b="1" i="1" dirty="0" smtClean="0">
                          <a:latin typeface="Cambria Math" panose="02040503050406030204" pitchFamily="18" charset="0"/>
                          <a:ea typeface="Malgun Gothic" panose="020B0503020000020004" pitchFamily="34" charset="-128"/>
                        </a:rPr>
                        <m:t>𝒄</m:t>
                      </m:r>
                      <m:r>
                        <a:rPr lang="en-US" sz="2400" b="1" i="1" dirty="0" smtClean="0">
                          <a:latin typeface="Cambria Math" panose="02040503050406030204" pitchFamily="18" charset="0"/>
                          <a:ea typeface="Malgun Gothic" panose="020B0503020000020004" pitchFamily="34" charset="-128"/>
                        </a:rPr>
                        <m:t> </m:t>
                      </m:r>
                      <m:r>
                        <a:rPr lang="en-US" sz="2400" b="0" i="1" dirty="0" smtClean="0">
                          <a:latin typeface="Cambria Math" panose="02040503050406030204" pitchFamily="18" charset="0"/>
                          <a:ea typeface="Malgun Gothic" panose="020B0503020000020004" pitchFamily="34" charset="-128"/>
                        </a:rPr>
                        <m:t>}</m:t>
                      </m:r>
                    </m:oMath>
                  </a14:m>
                  <a:endParaRPr lang="en-US" sz="2400" dirty="0">
                    <a:latin typeface="Malgun Gothic" panose="020B0503020000020004" pitchFamily="34" charset="-128"/>
                    <a:ea typeface="Malgun Gothic" panose="020B0503020000020004" pitchFamily="34" charset="-128"/>
                  </a:endParaRPr>
                </a:p>
                <a:p>
                  <a:pPr>
                    <a:lnSpc>
                      <a:spcPct val="120000"/>
                    </a:lnSpc>
                  </a:pPr>
                  <a:r>
                    <a:rPr lang="en-US" sz="2400" dirty="0">
                      <a:latin typeface="Malgun Gothic" panose="020B0503020000020004" pitchFamily="34" charset="-128"/>
                      <a:ea typeface="Malgun Gothic" panose="020B0503020000020004" pitchFamily="34" charset="-128"/>
                    </a:rPr>
                    <a:t>    </a:t>
                  </a:r>
                  <a:r>
                    <a:rPr lang="en-US" altLang="zh-TW" sz="2400" b="1" dirty="0">
                      <a:latin typeface="Malgun Gothic" panose="020B0503020000020004" pitchFamily="34" charset="-128"/>
                      <a:ea typeface="Malgun Gothic" panose="020B0503020000020004" pitchFamily="34" charset="-128"/>
                    </a:rPr>
                    <a:t>For</a:t>
                  </a:r>
                  <a:r>
                    <a:rPr lang="en-US" altLang="zh-TW" sz="2400" dirty="0">
                      <a:latin typeface="Malgun Gothic" panose="020B0503020000020004" pitchFamily="34" charset="-128"/>
                      <a:ea typeface="Malgun Gothic" panose="020B0503020000020004" pitchFamily="34" charset="-128"/>
                    </a:rPr>
                    <a:t> each distance </a:t>
                  </a:r>
                  <a14:m>
                    <m:oMath xmlns:m="http://schemas.openxmlformats.org/officeDocument/2006/math">
                      <m:r>
                        <a:rPr lang="en-US" altLang="zh-TW" sz="2400" b="1" i="1" dirty="0">
                          <a:latin typeface="Cambria Math" panose="02040503050406030204" pitchFamily="18" charset="0"/>
                          <a:ea typeface="Malgun Gothic" panose="020B0503020000020004" pitchFamily="34" charset="-128"/>
                        </a:rPr>
                        <m:t>𝒅</m:t>
                      </m:r>
                    </m:oMath>
                  </a14:m>
                  <a:r>
                    <a:rPr lang="en-US" altLang="zh-TW" sz="2400" dirty="0">
                      <a:latin typeface="Malgun Gothic" panose="020B0503020000020004" pitchFamily="34" charset="-128"/>
                      <a:ea typeface="Malgun Gothic" panose="020B0503020000020004" pitchFamily="34" charset="-128"/>
                    </a:rPr>
                    <a:t> from 1 to max_</a:t>
                  </a:r>
                  <a14:m>
                    <m:oMath xmlns:m="http://schemas.openxmlformats.org/officeDocument/2006/math">
                      <m:r>
                        <a:rPr lang="en-US" altLang="zh-TW" sz="2400" b="1" i="1" dirty="0" smtClean="0">
                          <a:latin typeface="Cambria Math" panose="02040503050406030204" pitchFamily="18" charset="0"/>
                          <a:ea typeface="Malgun Gothic" panose="020B0503020000020004" pitchFamily="34" charset="-128"/>
                        </a:rPr>
                        <m:t>𝒅</m:t>
                      </m:r>
                    </m:oMath>
                  </a14:m>
                  <a:r>
                    <a:rPr lang="en-US" altLang="zh-TW" sz="2400" dirty="0">
                      <a:latin typeface="Malgun Gothic" panose="020B0503020000020004" pitchFamily="34" charset="-128"/>
                      <a:ea typeface="Malgun Gothic" panose="020B0503020000020004" pitchFamily="34" charset="-128"/>
                    </a:rPr>
                    <a:t> do</a:t>
                  </a:r>
                </a:p>
                <a:p>
                  <a:pPr>
                    <a:lnSpc>
                      <a:spcPct val="120000"/>
                    </a:lnSpc>
                  </a:pPr>
                  <a:r>
                    <a:rPr lang="en-US" altLang="zh-TW" sz="2400" dirty="0">
                      <a:latin typeface="Malgun Gothic" panose="020B0503020000020004" pitchFamily="34" charset="-128"/>
                      <a:ea typeface="Malgun Gothic" panose="020B0503020000020004" pitchFamily="34" charset="-128"/>
                    </a:rPr>
                    <a:t>        </a:t>
                  </a:r>
                  <a14:m>
                    <m:oMath xmlns:m="http://schemas.openxmlformats.org/officeDocument/2006/math">
                      <m:r>
                        <a:rPr lang="en-US" altLang="zh-TW" sz="2400" b="1" i="1" dirty="0" smtClean="0">
                          <a:latin typeface="Cambria Math" panose="02040503050406030204" pitchFamily="18" charset="0"/>
                          <a:ea typeface="Malgun Gothic" panose="020B0503020000020004" pitchFamily="34" charset="-128"/>
                        </a:rPr>
                        <m:t>𝑵𝒆𝒘𝑵𝒆𝒊𝒈𝒉𝒃𝒐𝒓</m:t>
                      </m:r>
                      <m:r>
                        <a:rPr lang="en-US" altLang="zh-TW" sz="2400" b="0" i="1" dirty="0" smtClean="0">
                          <a:latin typeface="Cambria Math" panose="02040503050406030204" pitchFamily="18" charset="0"/>
                          <a:ea typeface="Malgun Gothic" panose="020B0503020000020004" pitchFamily="34" charset="-128"/>
                        </a:rPr>
                        <m:t>≔</m:t>
                      </m:r>
                      <m:r>
                        <a:rPr lang="en-US" altLang="zh-TW" sz="2400" i="1" dirty="0" smtClean="0">
                          <a:latin typeface="Cambria Math" panose="02040503050406030204" pitchFamily="18" charset="0"/>
                          <a:ea typeface="Malgun Gothic" panose="020B0503020000020004" pitchFamily="34" charset="-128"/>
                        </a:rPr>
                        <m:t>{ </m:t>
                      </m:r>
                      <m:r>
                        <a:rPr lang="en-US" altLang="zh-TW" sz="2400" i="1" dirty="0" smtClean="0">
                          <a:latin typeface="Cambria Math" panose="02040503050406030204" pitchFamily="18" charset="0"/>
                          <a:ea typeface="Malgun Gothic" panose="020B0503020000020004" pitchFamily="34" charset="-128"/>
                        </a:rPr>
                        <m:t>𝑛𝑒𝑖𝑔h𝑏𝑜𝑟𝑠</m:t>
                      </m:r>
                      <m:r>
                        <a:rPr lang="en-US" altLang="zh-TW" sz="2400" i="1" dirty="0" smtClean="0">
                          <a:latin typeface="Cambria Math" panose="02040503050406030204" pitchFamily="18" charset="0"/>
                          <a:ea typeface="Malgun Gothic" panose="020B0503020000020004" pitchFamily="34" charset="-128"/>
                        </a:rPr>
                        <m:t> </m:t>
                      </m:r>
                      <m:r>
                        <a:rPr lang="en-US" altLang="zh-TW" sz="2400" i="1" dirty="0" smtClean="0">
                          <a:latin typeface="Cambria Math" panose="02040503050406030204" pitchFamily="18" charset="0"/>
                          <a:ea typeface="Malgun Gothic" panose="020B0503020000020004" pitchFamily="34" charset="-128"/>
                        </a:rPr>
                        <m:t>𝑜𝑓</m:t>
                      </m:r>
                      <m:r>
                        <a:rPr lang="en-US" altLang="zh-TW" sz="2400" i="1" dirty="0" smtClean="0">
                          <a:latin typeface="Cambria Math" panose="02040503050406030204" pitchFamily="18" charset="0"/>
                          <a:ea typeface="Malgun Gothic" panose="020B0503020000020004" pitchFamily="34" charset="-128"/>
                        </a:rPr>
                        <m:t> </m:t>
                      </m:r>
                      <m:r>
                        <a:rPr lang="en-US" altLang="zh-TW" sz="2400" b="1" i="1" dirty="0" err="1">
                          <a:latin typeface="Cambria Math" panose="02040503050406030204" pitchFamily="18" charset="0"/>
                          <a:ea typeface="Malgun Gothic" panose="020B0503020000020004" pitchFamily="34" charset="-128"/>
                        </a:rPr>
                        <m:t>𝑵𝒆𝒘𝑵𝒆𝒊𝒈𝒉𝒃𝒐𝒓</m:t>
                      </m:r>
                      <m:r>
                        <a:rPr lang="en-US" altLang="zh-TW" sz="2400" i="1" dirty="0" smtClean="0">
                          <a:latin typeface="Cambria Math" panose="02040503050406030204" pitchFamily="18" charset="0"/>
                          <a:ea typeface="Malgun Gothic" panose="020B0503020000020004" pitchFamily="34" charset="-128"/>
                        </a:rPr>
                        <m:t> } </m:t>
                      </m:r>
                      <m:r>
                        <a:rPr lang="en-US" altLang="zh-TW" sz="2400" b="0" i="1" dirty="0" smtClean="0">
                          <a:latin typeface="Cambria Math" panose="02040503050406030204" pitchFamily="18" charset="0"/>
                          <a:ea typeface="Gadugi" panose="020B0502040204020203" pitchFamily="34" charset="0"/>
                        </a:rPr>
                        <m:t>\</m:t>
                      </m:r>
                      <m:r>
                        <a:rPr lang="en-US" altLang="zh-TW" sz="2400" b="1" i="1" dirty="0" smtClean="0">
                          <a:latin typeface="Cambria Math" panose="02040503050406030204" pitchFamily="18" charset="0"/>
                          <a:ea typeface="Malgun Gothic" panose="020B0503020000020004" pitchFamily="34" charset="-128"/>
                        </a:rPr>
                        <m:t>𝑪𝒊𝒓𝒄𝒍𝒆𝒅</m:t>
                      </m:r>
                      <m:r>
                        <a:rPr lang="en-US" altLang="zh-TW" sz="2400" i="1" dirty="0" smtClean="0">
                          <a:latin typeface="Cambria Math" panose="02040503050406030204" pitchFamily="18" charset="0"/>
                          <a:ea typeface="Malgun Gothic" panose="020B0503020000020004" pitchFamily="34" charset="-128"/>
                        </a:rPr>
                        <m:t> </m:t>
                      </m:r>
                    </m:oMath>
                  </a14:m>
                  <a:endParaRPr lang="en-US" altLang="zh-TW" sz="2400" dirty="0">
                    <a:latin typeface="Malgun Gothic" panose="020B0503020000020004" pitchFamily="34" charset="-128"/>
                    <a:ea typeface="Malgun Gothic" panose="020B0503020000020004" pitchFamily="34" charset="-128"/>
                  </a:endParaRPr>
                </a:p>
                <a:p>
                  <a:pPr>
                    <a:lnSpc>
                      <a:spcPct val="120000"/>
                    </a:lnSpc>
                  </a:pPr>
                  <a:r>
                    <a:rPr lang="en-US" sz="2400" dirty="0">
                      <a:latin typeface="Malgun Gothic" panose="020B0503020000020004" pitchFamily="34" charset="-128"/>
                      <a:ea typeface="Malgun Gothic" panose="020B0503020000020004" pitchFamily="34" charset="-128"/>
                    </a:rPr>
                    <a:t>        </a:t>
                  </a:r>
                  <a14:m>
                    <m:oMath xmlns:m="http://schemas.openxmlformats.org/officeDocument/2006/math">
                      <m:r>
                        <a:rPr lang="en-US" sz="2400" b="1" i="1" dirty="0" smtClean="0">
                          <a:latin typeface="Cambria Math" panose="02040503050406030204" pitchFamily="18" charset="0"/>
                          <a:ea typeface="Malgun Gothic" panose="020B0503020000020004" pitchFamily="34" charset="-128"/>
                        </a:rPr>
                        <m:t>𝑪𝒊𝒓𝒄𝒍𝒆𝒅</m:t>
                      </m:r>
                      <m:r>
                        <a:rPr lang="en-US" altLang="zh-TW" sz="2400" i="1" dirty="0">
                          <a:latin typeface="Cambria Math" panose="02040503050406030204" pitchFamily="18" charset="0"/>
                          <a:ea typeface="Malgun Gothic" panose="020B0503020000020004" pitchFamily="34" charset="-128"/>
                        </a:rPr>
                        <m:t>≔</m:t>
                      </m:r>
                      <m:r>
                        <a:rPr lang="en-US" sz="2400" b="1" i="1" dirty="0" smtClean="0">
                          <a:latin typeface="Cambria Math" panose="02040503050406030204" pitchFamily="18" charset="0"/>
                          <a:ea typeface="Malgun Gothic" panose="020B0503020000020004" pitchFamily="34" charset="-128"/>
                        </a:rPr>
                        <m:t>𝑪𝒊𝒓𝒄𝒍𝒆𝒅</m:t>
                      </m:r>
                      <m:r>
                        <a:rPr lang="zh-TW" altLang="en-US" sz="2400" i="1" dirty="0" smtClean="0">
                          <a:latin typeface="Cambria Math" panose="02040503050406030204" pitchFamily="18" charset="0"/>
                        </a:rPr>
                        <m:t>∪</m:t>
                      </m:r>
                      <m:r>
                        <a:rPr lang="en-US" altLang="zh-TW" sz="2400" b="1" i="1" dirty="0" err="1">
                          <a:latin typeface="Cambria Math" panose="02040503050406030204" pitchFamily="18" charset="0"/>
                          <a:ea typeface="Malgun Gothic" panose="020B0503020000020004" pitchFamily="34" charset="-128"/>
                        </a:rPr>
                        <m:t>𝑵𝒆𝒘𝑵𝒆𝒊𝒈𝒉𝒃𝒐𝒓</m:t>
                      </m:r>
                    </m:oMath>
                  </a14:m>
                  <a:endParaRPr lang="en-US" altLang="zh-TW" sz="2400" b="1" dirty="0">
                    <a:latin typeface="Malgun Gothic" panose="020B0503020000020004" pitchFamily="34" charset="-128"/>
                    <a:ea typeface="Malgun Gothic" panose="020B0503020000020004" pitchFamily="34" charset="-128"/>
                  </a:endParaRPr>
                </a:p>
                <a:p>
                  <a:pPr lvl="2">
                    <a:lnSpc>
                      <a:spcPct val="120000"/>
                    </a:lnSpc>
                  </a:pPr>
                  <a:r>
                    <a:rPr lang="en-US" sz="2400" dirty="0">
                      <a:latin typeface="Malgun Gothic" panose="020B0503020000020004" pitchFamily="34" charset="-128"/>
                      <a:ea typeface="Malgun Gothic" panose="020B0503020000020004" pitchFamily="34" charset="-128"/>
                    </a:rPr>
                    <a:t>save the value size(</a:t>
                  </a:r>
                  <a14:m>
                    <m:oMath xmlns:m="http://schemas.openxmlformats.org/officeDocument/2006/math">
                      <m:r>
                        <a:rPr lang="en-US" altLang="zh-TW" sz="2400" b="1" i="1" dirty="0">
                          <a:latin typeface="Cambria Math" panose="02040503050406030204" pitchFamily="18" charset="0"/>
                          <a:ea typeface="Malgun Gothic" panose="020B0503020000020004" pitchFamily="34" charset="-128"/>
                        </a:rPr>
                        <m:t>𝑵𝒆𝒘𝑵𝒆𝒊𝒈𝒉𝒃𝒐𝒓</m:t>
                      </m:r>
                    </m:oMath>
                  </a14:m>
                  <a:r>
                    <a:rPr lang="en-US" sz="2400" dirty="0">
                      <a:latin typeface="Malgun Gothic" panose="020B0503020000020004" pitchFamily="34" charset="-128"/>
                      <a:ea typeface="Malgun Gothic" panose="020B0503020000020004" pitchFamily="34" charset="-128"/>
                    </a:rPr>
                    <a:t>) as one of the population of d-</a:t>
                  </a:r>
                  <a:r>
                    <a:rPr lang="en-US" sz="2400" dirty="0" err="1">
                      <a:latin typeface="Malgun Gothic" panose="020B0503020000020004" pitchFamily="34" charset="-128"/>
                      <a:ea typeface="Malgun Gothic" panose="020B0503020000020004" pitchFamily="34" charset="-128"/>
                    </a:rPr>
                    <a:t>th</a:t>
                  </a:r>
                  <a:r>
                    <a:rPr lang="en-US" sz="2400" dirty="0">
                      <a:latin typeface="Malgun Gothic" panose="020B0503020000020004" pitchFamily="34" charset="-128"/>
                      <a:ea typeface="Malgun Gothic" panose="020B0503020000020004" pitchFamily="34" charset="-128"/>
                    </a:rPr>
                    <a:t>    nearest neighbor</a:t>
                  </a:r>
                </a:p>
                <a:p>
                  <a:pPr>
                    <a:lnSpc>
                      <a:spcPct val="120000"/>
                    </a:lnSpc>
                  </a:pPr>
                  <a:r>
                    <a:rPr lang="en-US" sz="2400" dirty="0">
                      <a:latin typeface="Malgun Gothic" panose="020B0503020000020004" pitchFamily="34" charset="-128"/>
                      <a:ea typeface="Malgun Gothic" panose="020B0503020000020004" pitchFamily="34" charset="-128"/>
                    </a:rPr>
                    <a:t>    end </a:t>
                  </a:r>
                  <a:r>
                    <a:rPr lang="en-US" sz="2400" b="1" dirty="0">
                      <a:latin typeface="Malgun Gothic" panose="020B0503020000020004" pitchFamily="34" charset="-128"/>
                      <a:ea typeface="Malgun Gothic" panose="020B0503020000020004" pitchFamily="34" charset="-128"/>
                    </a:rPr>
                    <a:t>For</a:t>
                  </a:r>
                </a:p>
                <a:p>
                  <a:pPr>
                    <a:lnSpc>
                      <a:spcPct val="120000"/>
                    </a:lnSpc>
                  </a:pPr>
                  <a:r>
                    <a:rPr lang="en-US" sz="2400" dirty="0">
                      <a:latin typeface="Malgun Gothic" panose="020B0503020000020004" pitchFamily="34" charset="-128"/>
                      <a:ea typeface="Malgun Gothic" panose="020B0503020000020004" pitchFamily="34" charset="-128"/>
                    </a:rPr>
                    <a:t> end </a:t>
                  </a:r>
                  <a:r>
                    <a:rPr lang="en-US" sz="2400" b="1" dirty="0">
                      <a:latin typeface="Malgun Gothic" panose="020B0503020000020004" pitchFamily="34" charset="-128"/>
                      <a:ea typeface="Malgun Gothic" panose="020B0503020000020004" pitchFamily="34" charset="-128"/>
                    </a:rPr>
                    <a:t>For</a:t>
                  </a:r>
                </a:p>
                <a:p>
                  <a:pPr>
                    <a:lnSpc>
                      <a:spcPct val="120000"/>
                    </a:lnSpc>
                  </a:pPr>
                  <a:r>
                    <a:rPr lang="en-US" sz="2400" dirty="0">
                      <a:latin typeface="Malgun Gothic" panose="020B0503020000020004" pitchFamily="34" charset="-128"/>
                      <a:ea typeface="Malgun Gothic" panose="020B0503020000020004" pitchFamily="34" charset="-128"/>
                    </a:rPr>
                    <a:t> e(d) = the mean value of </a:t>
                  </a:r>
                  <a:r>
                    <a:rPr lang="en-US" altLang="zh-TW" sz="2400" dirty="0">
                      <a:latin typeface="Malgun Gothic" panose="020B0503020000020004" pitchFamily="34" charset="-128"/>
                      <a:ea typeface="Malgun Gothic" panose="020B0503020000020004" pitchFamily="34" charset="-128"/>
                    </a:rPr>
                    <a:t>d-</a:t>
                  </a:r>
                  <a:r>
                    <a:rPr lang="en-US" altLang="zh-TW" sz="2400" dirty="0" err="1">
                      <a:latin typeface="Malgun Gothic" panose="020B0503020000020004" pitchFamily="34" charset="-128"/>
                      <a:ea typeface="Malgun Gothic" panose="020B0503020000020004" pitchFamily="34" charset="-128"/>
                    </a:rPr>
                    <a:t>th</a:t>
                  </a:r>
                  <a:r>
                    <a:rPr lang="en-US" altLang="zh-TW" sz="2400" dirty="0">
                      <a:latin typeface="Malgun Gothic" panose="020B0503020000020004" pitchFamily="34" charset="-128"/>
                      <a:ea typeface="Malgun Gothic" panose="020B0503020000020004" pitchFamily="34" charset="-128"/>
                    </a:rPr>
                    <a:t> nearest neighbor,</a:t>
                  </a:r>
                  <a:r>
                    <a:rPr lang="en-US" sz="2400" dirty="0">
                      <a:latin typeface="Malgun Gothic" panose="020B0503020000020004" pitchFamily="34" charset="-128"/>
                      <a:ea typeface="Malgun Gothic" panose="020B0503020000020004" pitchFamily="34" charset="-128"/>
                    </a:rPr>
                    <a:t> for each </a:t>
                  </a:r>
                  <a14:m>
                    <m:oMath xmlns:m="http://schemas.openxmlformats.org/officeDocument/2006/math">
                      <m:r>
                        <a:rPr lang="en-US" altLang="zh-TW" sz="2400" b="1" i="1" dirty="0">
                          <a:latin typeface="Cambria Math" panose="02040503050406030204" pitchFamily="18" charset="0"/>
                          <a:ea typeface="Malgun Gothic" panose="020B0503020000020004" pitchFamily="34" charset="-128"/>
                        </a:rPr>
                        <m:t>𝒅</m:t>
                      </m:r>
                    </m:oMath>
                  </a14:m>
                  <a:r>
                    <a:rPr lang="en-US" sz="2400" dirty="0">
                      <a:latin typeface="Malgun Gothic" panose="020B0503020000020004" pitchFamily="34" charset="-128"/>
                      <a:ea typeface="Malgun Gothic" panose="020B0503020000020004" pitchFamily="34" charset="-128"/>
                    </a:rPr>
                    <a:t> in {1,…,</a:t>
                  </a:r>
                  <a:r>
                    <a:rPr lang="en-US" sz="2400" dirty="0" err="1">
                      <a:latin typeface="Malgun Gothic" panose="020B0503020000020004" pitchFamily="34" charset="-128"/>
                      <a:ea typeface="Malgun Gothic" panose="020B0503020000020004" pitchFamily="34" charset="-128"/>
                    </a:rPr>
                    <a:t>max_d</a:t>
                  </a:r>
                  <a:r>
                    <a:rPr lang="en-US" sz="2400" dirty="0">
                      <a:latin typeface="Malgun Gothic" panose="020B0503020000020004" pitchFamily="34" charset="-128"/>
                      <a:ea typeface="Malgun Gothic" panose="020B0503020000020004" pitchFamily="34" charset="-128"/>
                    </a:rPr>
                    <a:t>} </a:t>
                  </a:r>
                </a:p>
              </p:txBody>
            </p:sp>
          </mc:Choice>
          <mc:Fallback xmlns="">
            <p:sp>
              <p:nvSpPr>
                <p:cNvPr id="43" name="TextBox 19">
                  <a:extLst>
                    <a:ext uri="{FF2B5EF4-FFF2-40B4-BE49-F238E27FC236}">
                      <a16:creationId xmlns:a16="http://schemas.microsoft.com/office/drawing/2014/main" id="{9102C9BE-5667-4F7C-8BA8-730680AC59A2}"/>
                    </a:ext>
                  </a:extLst>
                </p:cNvPr>
                <p:cNvSpPr txBox="1">
                  <a:spLocks noRot="1" noChangeAspect="1" noMove="1" noResize="1" noEditPoints="1" noAdjustHandles="1" noChangeArrowheads="1" noChangeShapeType="1" noTextEdit="1"/>
                </p:cNvSpPr>
                <p:nvPr/>
              </p:nvSpPr>
              <p:spPr>
                <a:xfrm>
                  <a:off x="670138" y="2298973"/>
                  <a:ext cx="10929895" cy="4112531"/>
                </a:xfrm>
                <a:prstGeom prst="rect">
                  <a:avLst/>
                </a:prstGeom>
                <a:blipFill>
                  <a:blip r:embed="rId3"/>
                  <a:stretch>
                    <a:fillRect l="-892" t="-408" b="-217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8904739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3" name="TextBox 29"/>
          <p:cNvSpPr txBox="1"/>
          <p:nvPr/>
        </p:nvSpPr>
        <p:spPr>
          <a:xfrm>
            <a:off x="6491795" y="5165328"/>
            <a:ext cx="1718734" cy="523220"/>
          </a:xfrm>
          <a:prstGeom prst="rect">
            <a:avLst/>
          </a:prstGeom>
          <a:noFill/>
        </p:spPr>
        <p:txBody>
          <a:bodyPr wrap="square" rtlCol="0">
            <a:spAutoFit/>
          </a:bodyPr>
          <a:lstStyle/>
          <a:p>
            <a:r>
              <a:rPr lang="en-US" sz="2800" dirty="0" smtClean="0">
                <a:solidFill>
                  <a:srgbClr val="FFFFFF"/>
                </a:solidFill>
              </a:rPr>
              <a:t>India</a:t>
            </a:r>
            <a:endParaRPr lang="en-US" sz="2800" dirty="0">
              <a:solidFill>
                <a:srgbClr val="FFFFFF"/>
              </a:solidFill>
            </a:endParaRPr>
          </a:p>
        </p:txBody>
      </p:sp>
      <p:sp>
        <p:nvSpPr>
          <p:cNvPr id="91" name="文字方塊 90"/>
          <p:cNvSpPr txBox="1"/>
          <p:nvPr/>
        </p:nvSpPr>
        <p:spPr>
          <a:xfrm>
            <a:off x="696107" y="330729"/>
            <a:ext cx="4624037" cy="954107"/>
          </a:xfrm>
          <a:prstGeom prst="rect">
            <a:avLst/>
          </a:prstGeom>
          <a:noFill/>
        </p:spPr>
        <p:txBody>
          <a:bodyPr wrap="square" rtlCol="0">
            <a:spAutoFit/>
          </a:bodyPr>
          <a:lstStyle/>
          <a:p>
            <a:r>
              <a:rPr lang="en-US" altLang="zh-CN" sz="2800" b="1" dirty="0">
                <a:latin typeface="黑体" panose="02010609060101010101" pitchFamily="49" charset="-122"/>
                <a:ea typeface="黑体" panose="02010609060101010101" pitchFamily="49" charset="-122"/>
              </a:rPr>
              <a:t>Focus actor distribution</a:t>
            </a:r>
            <a:endParaRPr lang="zh-CN" altLang="en-US" sz="2800" b="1" dirty="0">
              <a:latin typeface="黑体" panose="02010609060101010101" pitchFamily="49" charset="-122"/>
              <a:ea typeface="黑体" panose="02010609060101010101" pitchFamily="49" charset="-122"/>
            </a:endParaRPr>
          </a:p>
          <a:p>
            <a:endParaRPr lang="zh-TW" altLang="en-US" sz="2800" dirty="0"/>
          </a:p>
        </p:txBody>
      </p:sp>
      <p:sp>
        <p:nvSpPr>
          <p:cNvPr id="2" name="文字方塊 1"/>
          <p:cNvSpPr txBox="1"/>
          <p:nvPr/>
        </p:nvSpPr>
        <p:spPr>
          <a:xfrm>
            <a:off x="2630898" y="2915170"/>
            <a:ext cx="7059632" cy="1938992"/>
          </a:xfrm>
          <a:prstGeom prst="rect">
            <a:avLst/>
          </a:prstGeom>
          <a:noFill/>
        </p:spPr>
        <p:txBody>
          <a:bodyPr wrap="square" rtlCol="0">
            <a:spAutoFit/>
          </a:bodyPr>
          <a:lstStyle/>
          <a:p>
            <a:pPr marL="342900" indent="-342900">
              <a:buFont typeface="+mj-lt"/>
              <a:buAutoNum type="arabicPeriod"/>
            </a:pPr>
            <a:r>
              <a:rPr lang="en-US" altLang="zh-TW" sz="2400" dirty="0" smtClean="0"/>
              <a:t>Community size&gt;= 750</a:t>
            </a:r>
          </a:p>
          <a:p>
            <a:pPr marL="342900" indent="-342900">
              <a:buFont typeface="+mj-lt"/>
              <a:buAutoNum type="arabicPeriod"/>
            </a:pPr>
            <a:r>
              <a:rPr lang="en-US" altLang="zh-TW" sz="2400" dirty="0"/>
              <a:t>Find the most influence actors</a:t>
            </a:r>
          </a:p>
          <a:p>
            <a:pPr marL="342900" indent="-342900">
              <a:buFont typeface="+mj-lt"/>
              <a:buAutoNum type="arabicPeriod"/>
            </a:pPr>
            <a:r>
              <a:rPr lang="en-US" altLang="zh-TW" sz="2400" dirty="0" smtClean="0"/>
              <a:t>Analysis actors</a:t>
            </a:r>
          </a:p>
          <a:p>
            <a:pPr marL="342900" indent="-342900">
              <a:buFont typeface="+mj-lt"/>
              <a:buAutoNum type="arabicPeriod"/>
            </a:pPr>
            <a:r>
              <a:rPr lang="en-US" altLang="zh-TW" sz="2400" dirty="0" smtClean="0"/>
              <a:t>Classify the most influence actors</a:t>
            </a:r>
          </a:p>
          <a:p>
            <a:pPr marL="342900" indent="-342900">
              <a:buFont typeface="+mj-lt"/>
              <a:buAutoNum type="arabicPeriod"/>
            </a:pPr>
            <a:r>
              <a:rPr lang="en-US" altLang="zh-TW" sz="2400" dirty="0" smtClean="0"/>
              <a:t>Find the most influence region around the world </a:t>
            </a:r>
            <a:endParaRPr lang="zh-TW" altLang="en-US" sz="2400" dirty="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913" y="1906755"/>
            <a:ext cx="8810024" cy="643355"/>
          </a:xfrm>
          <a:prstGeom prst="rect">
            <a:avLst/>
          </a:prstGeom>
        </p:spPr>
      </p:pic>
    </p:spTree>
    <p:extLst>
      <p:ext uri="{BB962C8B-B14F-4D97-AF65-F5344CB8AC3E}">
        <p14:creationId xmlns:p14="http://schemas.microsoft.com/office/powerpoint/2010/main" val="11414171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766763" y="1591603"/>
            <a:ext cx="10801350" cy="2899206"/>
            <a:chOff x="484469" y="2094754"/>
            <a:chExt cx="11320760" cy="3038622"/>
          </a:xfrm>
          <a:effectLst>
            <a:outerShdw blurRad="50800" dist="38100" dir="2700000" algn="tl" rotWithShape="0">
              <a:prstClr val="black">
                <a:alpha val="40000"/>
              </a:prstClr>
            </a:outerShdw>
          </a:effectLst>
        </p:grpSpPr>
        <p:grpSp>
          <p:nvGrpSpPr>
            <p:cNvPr id="6" name="Gruppieren 3"/>
            <p:cNvGrpSpPr/>
            <p:nvPr/>
          </p:nvGrpSpPr>
          <p:grpSpPr>
            <a:xfrm>
              <a:off x="497115" y="3733484"/>
              <a:ext cx="5444079" cy="1399892"/>
              <a:chOff x="455144" y="3653274"/>
              <a:chExt cx="5444079" cy="1399892"/>
            </a:xfrm>
          </p:grpSpPr>
          <p:sp>
            <p:nvSpPr>
              <p:cNvPr id="7" name="Rectangle 18"/>
              <p:cNvSpPr/>
              <p:nvPr/>
            </p:nvSpPr>
            <p:spPr bwMode="auto">
              <a:xfrm>
                <a:off x="455144" y="3654261"/>
                <a:ext cx="1398906" cy="1398905"/>
              </a:xfrm>
              <a:prstGeom prst="rect">
                <a:avLst/>
              </a:prstGeom>
              <a:solidFill>
                <a:srgbClr val="6F4D39"/>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23"/>
              <p:cNvSpPr>
                <a:spLocks noEditPoints="1"/>
              </p:cNvSpPr>
              <p:nvPr/>
            </p:nvSpPr>
            <p:spPr bwMode="black">
              <a:xfrm rot="3604394" flipH="1">
                <a:off x="1439709" y="4377824"/>
                <a:ext cx="201407" cy="16862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6F4D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32" dirty="0">
                  <a:ln>
                    <a:solidFill>
                      <a:srgbClr val="FFFFFF">
                        <a:alpha val="0"/>
                      </a:srgbClr>
                    </a:solidFill>
                  </a:ln>
                  <a:solidFill>
                    <a:srgbClr val="FFFFFF"/>
                  </a:solidFill>
                </a:endParaRPr>
              </a:p>
            </p:txBody>
          </p:sp>
          <p:sp>
            <p:nvSpPr>
              <p:cNvPr id="10" name="Rectangle 34"/>
              <p:cNvSpPr/>
              <p:nvPr/>
            </p:nvSpPr>
            <p:spPr bwMode="auto">
              <a:xfrm>
                <a:off x="1852184" y="3653274"/>
                <a:ext cx="4047039"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p>
            </p:txBody>
          </p:sp>
        </p:grpSp>
        <p:grpSp>
          <p:nvGrpSpPr>
            <p:cNvPr id="13" name="Gruppieren 5"/>
            <p:cNvGrpSpPr/>
            <p:nvPr/>
          </p:nvGrpSpPr>
          <p:grpSpPr>
            <a:xfrm>
              <a:off x="6396348" y="3704666"/>
              <a:ext cx="5408881" cy="1416676"/>
              <a:chOff x="6616227" y="3616759"/>
              <a:chExt cx="5408881" cy="1416676"/>
            </a:xfrm>
          </p:grpSpPr>
          <p:sp>
            <p:nvSpPr>
              <p:cNvPr id="14" name="Rectangle 28"/>
              <p:cNvSpPr/>
              <p:nvPr/>
            </p:nvSpPr>
            <p:spPr bwMode="auto">
              <a:xfrm>
                <a:off x="6616227" y="3616759"/>
                <a:ext cx="1398906" cy="1416676"/>
              </a:xfrm>
              <a:prstGeom prst="rect">
                <a:avLst/>
              </a:prstGeom>
              <a:solidFill>
                <a:srgbClr val="E6B875"/>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1632" spc="-102" dirty="0">
                  <a:ln w="3175">
                    <a:noFill/>
                  </a:ln>
                  <a:solidFill>
                    <a:srgbClr val="505050"/>
                  </a:solidFill>
                  <a:cs typeface="Arial" charset="0"/>
                </a:endParaRPr>
              </a:p>
            </p:txBody>
          </p:sp>
          <p:sp>
            <p:nvSpPr>
              <p:cNvPr id="15" name="TextBox 29"/>
              <p:cNvSpPr txBox="1"/>
              <p:nvPr/>
            </p:nvSpPr>
            <p:spPr>
              <a:xfrm>
                <a:off x="6704682" y="4074280"/>
                <a:ext cx="1388370" cy="483865"/>
              </a:xfrm>
              <a:prstGeom prst="rect">
                <a:avLst/>
              </a:prstGeom>
              <a:noFill/>
            </p:spPr>
            <p:txBody>
              <a:bodyPr wrap="square" rtlCol="0">
                <a:spAutoFit/>
              </a:bodyPr>
              <a:lstStyle/>
              <a:p>
                <a:r>
                  <a:rPr lang="en-US" sz="2400" dirty="0" smtClean="0">
                    <a:solidFill>
                      <a:srgbClr val="FFFFFF"/>
                    </a:solidFill>
                  </a:rPr>
                  <a:t>Canada</a:t>
                </a:r>
                <a:endParaRPr lang="en-US" sz="2400" dirty="0">
                  <a:solidFill>
                    <a:srgbClr val="FFFFFF"/>
                  </a:solidFill>
                </a:endParaRPr>
              </a:p>
            </p:txBody>
          </p:sp>
          <p:sp>
            <p:nvSpPr>
              <p:cNvPr id="17" name="Rectangle 31"/>
              <p:cNvSpPr/>
              <p:nvPr/>
            </p:nvSpPr>
            <p:spPr bwMode="auto">
              <a:xfrm>
                <a:off x="8014914" y="3616759"/>
                <a:ext cx="4010194" cy="1416676"/>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p>
            </p:txBody>
          </p:sp>
        </p:grpSp>
        <p:grpSp>
          <p:nvGrpSpPr>
            <p:cNvPr id="18" name="Gruppieren 7"/>
            <p:cNvGrpSpPr/>
            <p:nvPr/>
          </p:nvGrpSpPr>
          <p:grpSpPr>
            <a:xfrm>
              <a:off x="6391169" y="2108608"/>
              <a:ext cx="5409100" cy="1400905"/>
              <a:chOff x="6630945" y="2029554"/>
              <a:chExt cx="5409100" cy="1400905"/>
            </a:xfrm>
          </p:grpSpPr>
          <p:sp>
            <p:nvSpPr>
              <p:cNvPr id="19" name="Rectangle 25"/>
              <p:cNvSpPr/>
              <p:nvPr/>
            </p:nvSpPr>
            <p:spPr bwMode="auto">
              <a:xfrm>
                <a:off x="6630945" y="2031554"/>
                <a:ext cx="1398904" cy="1398905"/>
              </a:xfrm>
              <a:prstGeom prst="rect">
                <a:avLst/>
              </a:prstGeom>
              <a:solidFill>
                <a:srgbClr val="6F8683"/>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2000" dirty="0">
                  <a:solidFill>
                    <a:srgbClr val="FFFFFF"/>
                  </a:solidFill>
                </a:endParaRPr>
              </a:p>
            </p:txBody>
          </p:sp>
          <p:sp>
            <p:nvSpPr>
              <p:cNvPr id="21" name="Rectangle 22"/>
              <p:cNvSpPr/>
              <p:nvPr/>
            </p:nvSpPr>
            <p:spPr bwMode="auto">
              <a:xfrm>
                <a:off x="8029851" y="2029554"/>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smtClean="0">
                  <a:solidFill>
                    <a:srgbClr val="FFFFFF"/>
                  </a:solidFill>
                </a:endParaRPr>
              </a:p>
            </p:txBody>
          </p:sp>
          <p:sp>
            <p:nvSpPr>
              <p:cNvPr id="22" name="TextBox 27"/>
              <p:cNvSpPr txBox="1"/>
              <p:nvPr/>
            </p:nvSpPr>
            <p:spPr>
              <a:xfrm>
                <a:off x="6714045" y="2487073"/>
                <a:ext cx="1526858" cy="483865"/>
              </a:xfrm>
              <a:prstGeom prst="rect">
                <a:avLst/>
              </a:prstGeom>
              <a:noFill/>
            </p:spPr>
            <p:txBody>
              <a:bodyPr wrap="square" rtlCol="0">
                <a:spAutoFit/>
              </a:bodyPr>
              <a:lstStyle/>
              <a:p>
                <a:r>
                  <a:rPr lang="en-US" sz="2400" dirty="0" smtClean="0">
                    <a:solidFill>
                      <a:srgbClr val="FFFFFF"/>
                    </a:solidFill>
                  </a:rPr>
                  <a:t>America</a:t>
                </a:r>
                <a:endParaRPr lang="en-US" sz="2400" dirty="0">
                  <a:solidFill>
                    <a:srgbClr val="FFFFFF"/>
                  </a:solidFill>
                </a:endParaRPr>
              </a:p>
            </p:txBody>
          </p:sp>
        </p:grpSp>
        <p:grpSp>
          <p:nvGrpSpPr>
            <p:cNvPr id="23" name="Gruppieren 8"/>
            <p:cNvGrpSpPr/>
            <p:nvPr/>
          </p:nvGrpSpPr>
          <p:grpSpPr>
            <a:xfrm>
              <a:off x="484469" y="2094754"/>
              <a:ext cx="5450781" cy="1431552"/>
              <a:chOff x="1932266" y="5231027"/>
              <a:chExt cx="5409099" cy="1400646"/>
            </a:xfrm>
          </p:grpSpPr>
          <p:sp>
            <p:nvSpPr>
              <p:cNvPr id="24" name="Rectangle 15"/>
              <p:cNvSpPr/>
              <p:nvPr/>
            </p:nvSpPr>
            <p:spPr bwMode="auto">
              <a:xfrm>
                <a:off x="1932266" y="5231027"/>
                <a:ext cx="1398905" cy="1398905"/>
              </a:xfrm>
              <a:prstGeom prst="rect">
                <a:avLst/>
              </a:prstGeom>
              <a:solidFill>
                <a:srgbClr val="CB7D40"/>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16"/>
              <p:cNvSpPr txBox="1"/>
              <p:nvPr/>
            </p:nvSpPr>
            <p:spPr>
              <a:xfrm>
                <a:off x="1942800" y="5664702"/>
                <a:ext cx="1388370" cy="478376"/>
              </a:xfrm>
              <a:prstGeom prst="rect">
                <a:avLst/>
              </a:prstGeom>
              <a:noFill/>
            </p:spPr>
            <p:txBody>
              <a:bodyPr wrap="square" rtlCol="0">
                <a:spAutoFit/>
              </a:bodyPr>
              <a:lstStyle/>
              <a:p>
                <a:r>
                  <a:rPr lang="en-US" sz="2400" dirty="0" smtClean="0">
                    <a:solidFill>
                      <a:srgbClr val="FFFFFF"/>
                    </a:solidFill>
                  </a:rPr>
                  <a:t>Germany</a:t>
                </a:r>
                <a:endParaRPr lang="en-US" sz="2400" dirty="0">
                  <a:solidFill>
                    <a:srgbClr val="FFFFFF"/>
                  </a:solidFill>
                </a:endParaRPr>
              </a:p>
            </p:txBody>
          </p:sp>
          <p:sp>
            <p:nvSpPr>
              <p:cNvPr id="26" name="Rectangle 32"/>
              <p:cNvSpPr/>
              <p:nvPr/>
            </p:nvSpPr>
            <p:spPr bwMode="auto">
              <a:xfrm>
                <a:off x="3331171" y="5232768"/>
                <a:ext cx="4010194" cy="1398905"/>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altLang="zh-CN" sz="1836" kern="0" dirty="0"/>
              </a:p>
            </p:txBody>
          </p:sp>
        </p:grpSp>
      </p:grpSp>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矩形 2"/>
          <p:cNvSpPr/>
          <p:nvPr/>
        </p:nvSpPr>
        <p:spPr>
          <a:xfrm>
            <a:off x="2186114" y="1692705"/>
            <a:ext cx="3855687" cy="2031325"/>
          </a:xfrm>
          <a:prstGeom prst="rect">
            <a:avLst/>
          </a:prstGeom>
        </p:spPr>
        <p:txBody>
          <a:bodyPr wrap="square">
            <a:spAutoFit/>
          </a:bodyPr>
          <a:lstStyle/>
          <a:p>
            <a:r>
              <a:rPr lang="en-US" altLang="zh-TW" dirty="0">
                <a:solidFill>
                  <a:schemeClr val="dk1"/>
                </a:solidFill>
              </a:rPr>
              <a:t>Ulrich </a:t>
            </a:r>
            <a:r>
              <a:rPr lang="en-US" altLang="zh-TW" dirty="0" err="1" smtClean="0">
                <a:solidFill>
                  <a:schemeClr val="dk1"/>
                </a:solidFill>
              </a:rPr>
              <a:t>Noethen</a:t>
            </a:r>
            <a:r>
              <a:rPr lang="en-US" altLang="zh-TW" dirty="0" smtClean="0">
                <a:solidFill>
                  <a:schemeClr val="dk1"/>
                </a:solidFill>
              </a:rPr>
              <a:t>       </a:t>
            </a:r>
            <a:r>
              <a:rPr lang="en-US" altLang="zh-TW" dirty="0"/>
              <a:t>Hannes </a:t>
            </a:r>
            <a:r>
              <a:rPr lang="en-US" altLang="zh-TW" dirty="0" err="1"/>
              <a:t>Jaenicke</a:t>
            </a:r>
            <a:endParaRPr lang="en-US" altLang="zh-TW" dirty="0" smtClean="0">
              <a:solidFill>
                <a:schemeClr val="dk1"/>
              </a:solidFill>
            </a:endParaRPr>
          </a:p>
          <a:p>
            <a:r>
              <a:rPr lang="en-US" altLang="zh-TW" dirty="0" smtClean="0"/>
              <a:t>Henry </a:t>
            </a:r>
            <a:r>
              <a:rPr lang="en-US" altLang="zh-TW" dirty="0" err="1"/>
              <a:t>Hübchen</a:t>
            </a:r>
            <a:endParaRPr lang="zh-TW" altLang="en-US" dirty="0"/>
          </a:p>
          <a:p>
            <a:r>
              <a:rPr lang="en-US" altLang="zh-TW" dirty="0" err="1"/>
              <a:t>Hannelore</a:t>
            </a:r>
            <a:r>
              <a:rPr lang="en-US" altLang="zh-TW" dirty="0"/>
              <a:t> </a:t>
            </a:r>
            <a:r>
              <a:rPr lang="en-US" altLang="zh-TW" dirty="0" err="1" smtClean="0"/>
              <a:t>Elsner</a:t>
            </a:r>
            <a:endParaRPr lang="en-US" altLang="zh-TW" dirty="0" smtClean="0"/>
          </a:p>
          <a:p>
            <a:r>
              <a:rPr lang="en-US" altLang="zh-TW" dirty="0" err="1" smtClean="0"/>
              <a:t>Heino</a:t>
            </a:r>
            <a:r>
              <a:rPr lang="en-US" altLang="zh-TW" dirty="0" smtClean="0"/>
              <a:t> </a:t>
            </a:r>
            <a:r>
              <a:rPr lang="en-US" altLang="zh-TW" dirty="0" err="1" smtClean="0"/>
              <a:t>Ferch</a:t>
            </a:r>
            <a:endParaRPr lang="en-US" altLang="zh-TW" dirty="0" smtClean="0"/>
          </a:p>
          <a:p>
            <a:endParaRPr lang="zh-TW" altLang="en-US" dirty="0"/>
          </a:p>
          <a:p>
            <a:endParaRPr lang="zh-TW" altLang="en-US" dirty="0"/>
          </a:p>
          <a:p>
            <a:endParaRPr lang="zh-TW" altLang="en-US" dirty="0"/>
          </a:p>
        </p:txBody>
      </p:sp>
      <p:sp>
        <p:nvSpPr>
          <p:cNvPr id="45" name="矩形 44"/>
          <p:cNvSpPr/>
          <p:nvPr/>
        </p:nvSpPr>
        <p:spPr>
          <a:xfrm>
            <a:off x="7816465" y="1692705"/>
            <a:ext cx="1537472" cy="1200329"/>
          </a:xfrm>
          <a:prstGeom prst="rect">
            <a:avLst/>
          </a:prstGeom>
        </p:spPr>
        <p:txBody>
          <a:bodyPr wrap="none">
            <a:spAutoFit/>
          </a:bodyPr>
          <a:lstStyle/>
          <a:p>
            <a:r>
              <a:rPr lang="en-US" altLang="zh-TW" dirty="0"/>
              <a:t>John </a:t>
            </a:r>
            <a:r>
              <a:rPr lang="en-US" altLang="zh-TW" dirty="0" smtClean="0"/>
              <a:t>Cusack</a:t>
            </a:r>
          </a:p>
          <a:p>
            <a:r>
              <a:rPr lang="en-US" altLang="zh-TW" dirty="0" smtClean="0"/>
              <a:t>Lacey </a:t>
            </a:r>
            <a:r>
              <a:rPr lang="en-US" altLang="zh-TW" dirty="0" err="1" smtClean="0"/>
              <a:t>Chabert</a:t>
            </a:r>
            <a:endParaRPr lang="en-US" altLang="zh-TW" dirty="0" smtClean="0"/>
          </a:p>
          <a:p>
            <a:r>
              <a:rPr lang="en-US" altLang="zh-TW" dirty="0"/>
              <a:t>Jason Statham</a:t>
            </a:r>
            <a:endParaRPr lang="en-US" altLang="zh-TW" dirty="0" smtClean="0"/>
          </a:p>
          <a:p>
            <a:endParaRPr lang="zh-TW" altLang="en-US" dirty="0"/>
          </a:p>
        </p:txBody>
      </p:sp>
      <p:grpSp>
        <p:nvGrpSpPr>
          <p:cNvPr id="70" name="群組 69"/>
          <p:cNvGrpSpPr/>
          <p:nvPr/>
        </p:nvGrpSpPr>
        <p:grpSpPr>
          <a:xfrm>
            <a:off x="766763" y="4755641"/>
            <a:ext cx="5207204" cy="1364172"/>
            <a:chOff x="798700" y="4371573"/>
            <a:chExt cx="5207204" cy="1364172"/>
          </a:xfrm>
        </p:grpSpPr>
        <p:sp>
          <p:nvSpPr>
            <p:cNvPr id="67" name="Rectangle 32"/>
            <p:cNvSpPr/>
            <p:nvPr/>
          </p:nvSpPr>
          <p:spPr bwMode="auto">
            <a:xfrm>
              <a:off x="2150218" y="4371573"/>
              <a:ext cx="3855686" cy="1364172"/>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altLang="zh-CN" sz="1836" kern="0" dirty="0"/>
            </a:p>
          </p:txBody>
        </p:sp>
        <p:sp>
          <p:nvSpPr>
            <p:cNvPr id="68" name="Rectangle 15"/>
            <p:cNvSpPr/>
            <p:nvPr/>
          </p:nvSpPr>
          <p:spPr bwMode="auto">
            <a:xfrm>
              <a:off x="798700" y="4371573"/>
              <a:ext cx="1345007" cy="1364172"/>
            </a:xfrm>
            <a:prstGeom prst="rect">
              <a:avLst/>
            </a:prstGeom>
            <a:solidFill>
              <a:srgbClr val="CB7D40"/>
            </a:solidFill>
            <a:ln w="38100" cap="flat" cmpd="sng" algn="ctr">
              <a:noFill/>
              <a:prstDash val="solid"/>
              <a:headEnd type="none" w="med" len="med"/>
              <a:tailEnd type="none" w="med" len="med"/>
            </a:ln>
            <a:effectLst/>
          </p:spPr>
          <p:txBody>
            <a:bodyPr vert="horz" wrap="square" lIns="95112" tIns="93260" rIns="95112" bIns="93260" numCol="1" rtlCol="0" anchor="t" anchorCtr="0" compatLnSpc="1">
              <a:prstTxWarp prst="textNoShape">
                <a:avLst/>
              </a:prstTxWarp>
            </a:bodyPr>
            <a:lstStyle/>
            <a:p>
              <a:pPr defTabSz="950843" fontAlgn="base">
                <a:lnSpc>
                  <a:spcPct val="90000"/>
                </a:lnSpc>
                <a:spcBef>
                  <a:spcPct val="0"/>
                </a:spcBef>
                <a:spcAft>
                  <a:spcPct val="0"/>
                </a:spcAft>
              </a:pPr>
              <a:endParaRPr lang="en-US" sz="1836"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5" name="群組 74"/>
          <p:cNvGrpSpPr/>
          <p:nvPr/>
        </p:nvGrpSpPr>
        <p:grpSpPr>
          <a:xfrm>
            <a:off x="6402457" y="4755641"/>
            <a:ext cx="5199518" cy="1364172"/>
            <a:chOff x="6385960" y="4432369"/>
            <a:chExt cx="5199518" cy="1364172"/>
          </a:xfrm>
        </p:grpSpPr>
        <p:sp>
          <p:nvSpPr>
            <p:cNvPr id="72" name="Rectangle 32"/>
            <p:cNvSpPr/>
            <p:nvPr/>
          </p:nvSpPr>
          <p:spPr bwMode="auto">
            <a:xfrm>
              <a:off x="7729792" y="4432369"/>
              <a:ext cx="3855686" cy="1364172"/>
            </a:xfrm>
            <a:prstGeom prst="rect">
              <a:avLst/>
            </a:prstGeom>
            <a:solidFill>
              <a:srgbClr val="D7DBDC"/>
            </a:solidFill>
            <a:ln w="38100" cap="flat" cmpd="sng" algn="ctr">
              <a:noFill/>
              <a:prstDash val="solid"/>
              <a:headEnd type="none" w="med" len="med"/>
              <a:tailEnd type="none" w="med" len="med"/>
            </a:ln>
            <a:effectLst/>
          </p:spPr>
          <p:txBody>
            <a:bodyPr vert="horz" wrap="square" lIns="95112" tIns="93260" rIns="95112" bIns="93260" numCol="1" rtlCol="0" anchor="ctr" anchorCtr="0" compatLnSpc="1">
              <a:prstTxWarp prst="textNoShape">
                <a:avLst/>
              </a:prstTxWarp>
            </a:bodyPr>
            <a:lstStyle/>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sz="1836" kern="0" dirty="0">
                <a:solidFill>
                  <a:srgbClr val="FFFFFF"/>
                </a:solidFill>
              </a:endParaRPr>
            </a:p>
            <a:p>
              <a:pPr defTabSz="950843" fontAlgn="base">
                <a:lnSpc>
                  <a:spcPct val="90000"/>
                </a:lnSpc>
                <a:spcBef>
                  <a:spcPct val="0"/>
                </a:spcBef>
                <a:spcAft>
                  <a:spcPct val="0"/>
                </a:spcAft>
              </a:pPr>
              <a:endParaRPr lang="en-US" altLang="zh-CN" sz="1836" kern="0" dirty="0"/>
            </a:p>
          </p:txBody>
        </p:sp>
        <p:sp>
          <p:nvSpPr>
            <p:cNvPr id="74" name="Rectangle 25"/>
            <p:cNvSpPr/>
            <p:nvPr/>
          </p:nvSpPr>
          <p:spPr bwMode="auto">
            <a:xfrm>
              <a:off x="6385960" y="4447094"/>
              <a:ext cx="1334721" cy="1334722"/>
            </a:xfrm>
            <a:prstGeom prst="rect">
              <a:avLst/>
            </a:prstGeom>
            <a:solidFill>
              <a:srgbClr val="6F8683"/>
            </a:solidFill>
            <a:ln w="25400" cap="flat" cmpd="sng" algn="ctr">
              <a:noFill/>
              <a:prstDash val="solid"/>
              <a:headEnd type="none" w="med" len="med"/>
              <a:tailEnd type="none" w="med" len="med"/>
            </a:ln>
            <a:effectLst/>
          </p:spPr>
          <p:txBody>
            <a:bodyPr rot="0" spcFirstLastPara="0" vertOverflow="overflow" horzOverflow="overflow" vert="horz" wrap="square" lIns="186521" tIns="139891" rIns="186521" bIns="139891" numCol="1" spcCol="0" rtlCol="0" fromWordArt="0" anchor="t" anchorCtr="0" forceAA="0" compatLnSpc="1">
              <a:prstTxWarp prst="textNoShape">
                <a:avLst/>
              </a:prstTxWarp>
              <a:noAutofit/>
            </a:bodyPr>
            <a:lstStyle/>
            <a:p>
              <a:pPr defTabSz="1345673" fontAlgn="base">
                <a:lnSpc>
                  <a:spcPct val="90000"/>
                </a:lnSpc>
                <a:spcBef>
                  <a:spcPct val="0"/>
                </a:spcBef>
                <a:spcAft>
                  <a:spcPct val="0"/>
                </a:spcAft>
                <a:defRPr/>
              </a:pPr>
              <a:endParaRPr lang="en-US" sz="2000" dirty="0">
                <a:solidFill>
                  <a:srgbClr val="FFFFFF"/>
                </a:solidFill>
              </a:endParaRPr>
            </a:p>
          </p:txBody>
        </p:sp>
      </p:grpSp>
      <p:sp>
        <p:nvSpPr>
          <p:cNvPr id="78" name="文字方塊 77"/>
          <p:cNvSpPr txBox="1"/>
          <p:nvPr/>
        </p:nvSpPr>
        <p:spPr>
          <a:xfrm>
            <a:off x="7854769" y="3176894"/>
            <a:ext cx="4337231" cy="1754326"/>
          </a:xfrm>
          <a:prstGeom prst="rect">
            <a:avLst/>
          </a:prstGeom>
          <a:noFill/>
        </p:spPr>
        <p:txBody>
          <a:bodyPr wrap="square" rtlCol="0">
            <a:spAutoFit/>
          </a:bodyPr>
          <a:lstStyle/>
          <a:p>
            <a:r>
              <a:rPr lang="en-US" altLang="zh-TW" dirty="0" smtClean="0"/>
              <a:t>Dwayne Johnson     </a:t>
            </a:r>
            <a:r>
              <a:rPr lang="en-US" altLang="zh-TW" dirty="0"/>
              <a:t>James </a:t>
            </a:r>
            <a:r>
              <a:rPr lang="en-US" altLang="zh-TW" dirty="0" smtClean="0"/>
              <a:t>Cameron   </a:t>
            </a:r>
          </a:p>
          <a:p>
            <a:r>
              <a:rPr lang="en-US" altLang="zh-TW" dirty="0" smtClean="0"/>
              <a:t>Ryan </a:t>
            </a:r>
            <a:r>
              <a:rPr lang="en-US" altLang="zh-TW" dirty="0"/>
              <a:t>Gosling</a:t>
            </a:r>
          </a:p>
          <a:p>
            <a:r>
              <a:rPr lang="en-US" altLang="zh-TW" dirty="0"/>
              <a:t>Ryan </a:t>
            </a:r>
            <a:r>
              <a:rPr lang="en-US" altLang="zh-TW" dirty="0" smtClean="0"/>
              <a:t>Reynolds</a:t>
            </a:r>
          </a:p>
          <a:p>
            <a:r>
              <a:rPr lang="en-US" altLang="zh-TW" dirty="0"/>
              <a:t>Jim Carrey</a:t>
            </a:r>
          </a:p>
          <a:p>
            <a:endParaRPr lang="en-US" altLang="zh-TW" dirty="0"/>
          </a:p>
          <a:p>
            <a:endParaRPr lang="zh-TW" altLang="en-US" dirty="0"/>
          </a:p>
        </p:txBody>
      </p:sp>
      <p:sp>
        <p:nvSpPr>
          <p:cNvPr id="79" name="文字方塊 78"/>
          <p:cNvSpPr txBox="1"/>
          <p:nvPr/>
        </p:nvSpPr>
        <p:spPr>
          <a:xfrm>
            <a:off x="7938548" y="4919297"/>
            <a:ext cx="1468672" cy="923330"/>
          </a:xfrm>
          <a:prstGeom prst="rect">
            <a:avLst/>
          </a:prstGeom>
          <a:noFill/>
        </p:spPr>
        <p:txBody>
          <a:bodyPr wrap="none" rtlCol="0">
            <a:spAutoFit/>
          </a:bodyPr>
          <a:lstStyle/>
          <a:p>
            <a:r>
              <a:rPr lang="en-US" altLang="zh-TW" dirty="0" err="1"/>
              <a:t>Anupam</a:t>
            </a:r>
            <a:r>
              <a:rPr lang="en-US" altLang="zh-TW" dirty="0"/>
              <a:t> </a:t>
            </a:r>
            <a:r>
              <a:rPr lang="en-US" altLang="zh-TW" dirty="0" err="1"/>
              <a:t>Kher</a:t>
            </a:r>
            <a:endParaRPr lang="zh-TW" altLang="en-US" dirty="0"/>
          </a:p>
          <a:p>
            <a:r>
              <a:rPr lang="en-US" altLang="zh-TW" dirty="0" err="1"/>
              <a:t>Aamir</a:t>
            </a:r>
            <a:r>
              <a:rPr lang="en-US" altLang="zh-TW" dirty="0"/>
              <a:t> </a:t>
            </a:r>
            <a:r>
              <a:rPr lang="en-US" altLang="zh-TW" dirty="0" smtClean="0"/>
              <a:t>Khan</a:t>
            </a:r>
          </a:p>
          <a:p>
            <a:r>
              <a:rPr lang="en-US" altLang="zh-TW" dirty="0"/>
              <a:t>Salman Khan</a:t>
            </a:r>
            <a:endParaRPr lang="zh-TW" altLang="en-US" dirty="0"/>
          </a:p>
        </p:txBody>
      </p:sp>
      <p:sp>
        <p:nvSpPr>
          <p:cNvPr id="83" name="TextBox 29"/>
          <p:cNvSpPr txBox="1"/>
          <p:nvPr/>
        </p:nvSpPr>
        <p:spPr>
          <a:xfrm>
            <a:off x="6491795" y="5165328"/>
            <a:ext cx="1718734" cy="523220"/>
          </a:xfrm>
          <a:prstGeom prst="rect">
            <a:avLst/>
          </a:prstGeom>
          <a:noFill/>
        </p:spPr>
        <p:txBody>
          <a:bodyPr wrap="square" rtlCol="0">
            <a:spAutoFit/>
          </a:bodyPr>
          <a:lstStyle/>
          <a:p>
            <a:r>
              <a:rPr lang="en-US" sz="2800" dirty="0" smtClean="0">
                <a:solidFill>
                  <a:srgbClr val="FFFFFF"/>
                </a:solidFill>
              </a:rPr>
              <a:t>India</a:t>
            </a:r>
            <a:endParaRPr lang="en-US" sz="2800" dirty="0">
              <a:solidFill>
                <a:srgbClr val="FFFFFF"/>
              </a:solidFill>
            </a:endParaRPr>
          </a:p>
        </p:txBody>
      </p:sp>
      <p:sp>
        <p:nvSpPr>
          <p:cNvPr id="85" name="TextBox 29"/>
          <p:cNvSpPr txBox="1"/>
          <p:nvPr/>
        </p:nvSpPr>
        <p:spPr>
          <a:xfrm>
            <a:off x="769310" y="3581340"/>
            <a:ext cx="1644401" cy="400110"/>
          </a:xfrm>
          <a:prstGeom prst="rect">
            <a:avLst/>
          </a:prstGeom>
          <a:noFill/>
        </p:spPr>
        <p:txBody>
          <a:bodyPr wrap="square" rtlCol="0">
            <a:spAutoFit/>
          </a:bodyPr>
          <a:lstStyle/>
          <a:p>
            <a:r>
              <a:rPr lang="en-US" sz="2000" dirty="0" smtClean="0">
                <a:solidFill>
                  <a:srgbClr val="FFFFFF"/>
                </a:solidFill>
              </a:rPr>
              <a:t>Hong Kong</a:t>
            </a:r>
            <a:endParaRPr lang="en-US" sz="2000" dirty="0">
              <a:solidFill>
                <a:srgbClr val="FFFFFF"/>
              </a:solidFill>
            </a:endParaRPr>
          </a:p>
        </p:txBody>
      </p:sp>
      <p:sp>
        <p:nvSpPr>
          <p:cNvPr id="87" name="文字方塊 86"/>
          <p:cNvSpPr txBox="1"/>
          <p:nvPr/>
        </p:nvSpPr>
        <p:spPr>
          <a:xfrm>
            <a:off x="2197948" y="3312557"/>
            <a:ext cx="1106778" cy="646331"/>
          </a:xfrm>
          <a:prstGeom prst="rect">
            <a:avLst/>
          </a:prstGeom>
          <a:noFill/>
        </p:spPr>
        <p:txBody>
          <a:bodyPr wrap="none" rtlCol="0">
            <a:spAutoFit/>
          </a:bodyPr>
          <a:lstStyle/>
          <a:p>
            <a:r>
              <a:rPr lang="en-US" altLang="zh-TW" dirty="0"/>
              <a:t>Eric Tsang</a:t>
            </a:r>
          </a:p>
          <a:p>
            <a:endParaRPr lang="zh-TW" altLang="en-US" dirty="0"/>
          </a:p>
        </p:txBody>
      </p:sp>
      <p:sp>
        <p:nvSpPr>
          <p:cNvPr id="89" name="TextBox 29"/>
          <p:cNvSpPr txBox="1"/>
          <p:nvPr/>
        </p:nvSpPr>
        <p:spPr>
          <a:xfrm>
            <a:off x="865176" y="5115432"/>
            <a:ext cx="1324670" cy="461665"/>
          </a:xfrm>
          <a:prstGeom prst="rect">
            <a:avLst/>
          </a:prstGeom>
          <a:noFill/>
        </p:spPr>
        <p:txBody>
          <a:bodyPr wrap="square" rtlCol="0">
            <a:spAutoFit/>
          </a:bodyPr>
          <a:lstStyle/>
          <a:p>
            <a:r>
              <a:rPr lang="en-US" sz="2400" dirty="0" smtClean="0">
                <a:solidFill>
                  <a:srgbClr val="FFFFFF"/>
                </a:solidFill>
              </a:rPr>
              <a:t>Austria</a:t>
            </a:r>
            <a:endParaRPr lang="en-US" sz="2400" dirty="0">
              <a:solidFill>
                <a:srgbClr val="FFFFFF"/>
              </a:solidFill>
            </a:endParaRPr>
          </a:p>
        </p:txBody>
      </p:sp>
      <p:sp>
        <p:nvSpPr>
          <p:cNvPr id="90" name="矩形 89"/>
          <p:cNvSpPr/>
          <p:nvPr/>
        </p:nvSpPr>
        <p:spPr>
          <a:xfrm>
            <a:off x="2268738" y="4959535"/>
            <a:ext cx="1004762" cy="369332"/>
          </a:xfrm>
          <a:prstGeom prst="rect">
            <a:avLst/>
          </a:prstGeom>
        </p:spPr>
        <p:txBody>
          <a:bodyPr wrap="none">
            <a:spAutoFit/>
          </a:bodyPr>
          <a:lstStyle/>
          <a:p>
            <a:r>
              <a:rPr lang="en-US" altLang="zh-TW" dirty="0"/>
              <a:t>Fritz Karl</a:t>
            </a:r>
            <a:endParaRPr lang="zh-TW" altLang="en-US" dirty="0"/>
          </a:p>
        </p:txBody>
      </p:sp>
      <p:sp>
        <p:nvSpPr>
          <p:cNvPr id="91" name="文字方塊 90"/>
          <p:cNvSpPr txBox="1"/>
          <p:nvPr/>
        </p:nvSpPr>
        <p:spPr>
          <a:xfrm>
            <a:off x="696107" y="330729"/>
            <a:ext cx="4910914" cy="954107"/>
          </a:xfrm>
          <a:prstGeom prst="rect">
            <a:avLst/>
          </a:prstGeom>
          <a:noFill/>
        </p:spPr>
        <p:txBody>
          <a:bodyPr wrap="square" rtlCol="0">
            <a:spAutoFit/>
          </a:bodyPr>
          <a:lstStyle/>
          <a:p>
            <a:r>
              <a:rPr lang="en-US" altLang="zh-CN" sz="2800" b="1" dirty="0">
                <a:latin typeface="黑体" panose="02010609060101010101" pitchFamily="49" charset="-122"/>
                <a:ea typeface="黑体" panose="02010609060101010101" pitchFamily="49" charset="-122"/>
              </a:rPr>
              <a:t>Focus actor distribution</a:t>
            </a:r>
            <a:endParaRPr lang="zh-CN" altLang="en-US" sz="2800" b="1" dirty="0">
              <a:latin typeface="黑体" panose="02010609060101010101" pitchFamily="49" charset="-122"/>
              <a:ea typeface="黑体" panose="02010609060101010101" pitchFamily="49" charset="-122"/>
            </a:endParaRPr>
          </a:p>
          <a:p>
            <a:endParaRPr lang="zh-TW" altLang="en-US" sz="2800" dirty="0"/>
          </a:p>
        </p:txBody>
      </p:sp>
    </p:spTree>
    <p:extLst>
      <p:ext uri="{BB962C8B-B14F-4D97-AF65-F5344CB8AC3E}">
        <p14:creationId xmlns:p14="http://schemas.microsoft.com/office/powerpoint/2010/main" val="4377979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29" name="组合 28"/>
            <p:cNvGrpSpPr/>
            <p:nvPr/>
          </p:nvGrpSpPr>
          <p:grpSpPr>
            <a:xfrm flipV="1">
              <a:off x="2218037" y="6272597"/>
              <a:ext cx="1341734" cy="213582"/>
              <a:chOff x="2218037" y="5369771"/>
              <a:chExt cx="5671594" cy="902826"/>
            </a:xfrm>
          </p:grpSpPr>
          <p:sp>
            <p:nvSpPr>
              <p:cNvPr id="36" name="矩形 35"/>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flipV="1">
              <a:off x="3610482" y="6272597"/>
              <a:ext cx="1341734" cy="213582"/>
              <a:chOff x="2218037" y="5369771"/>
              <a:chExt cx="5671594" cy="902826"/>
            </a:xfrm>
          </p:grpSpPr>
          <p:sp>
            <p:nvSpPr>
              <p:cNvPr id="31" name="矩形 30"/>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3" name="TextBox 29"/>
          <p:cNvSpPr txBox="1"/>
          <p:nvPr/>
        </p:nvSpPr>
        <p:spPr>
          <a:xfrm>
            <a:off x="6491795" y="5165328"/>
            <a:ext cx="1718734" cy="523220"/>
          </a:xfrm>
          <a:prstGeom prst="rect">
            <a:avLst/>
          </a:prstGeom>
          <a:noFill/>
        </p:spPr>
        <p:txBody>
          <a:bodyPr wrap="square" rtlCol="0">
            <a:spAutoFit/>
          </a:bodyPr>
          <a:lstStyle/>
          <a:p>
            <a:r>
              <a:rPr lang="en-US" sz="2800" dirty="0" smtClean="0">
                <a:solidFill>
                  <a:srgbClr val="FFFFFF"/>
                </a:solidFill>
              </a:rPr>
              <a:t>India</a:t>
            </a:r>
            <a:endParaRPr lang="en-US" sz="2800" dirty="0">
              <a:solidFill>
                <a:srgbClr val="FFFFFF"/>
              </a:solidFill>
            </a:endParaRPr>
          </a:p>
        </p:txBody>
      </p:sp>
      <p:sp>
        <p:nvSpPr>
          <p:cNvPr id="85" name="TextBox 29"/>
          <p:cNvSpPr txBox="1"/>
          <p:nvPr/>
        </p:nvSpPr>
        <p:spPr>
          <a:xfrm>
            <a:off x="769310" y="3581340"/>
            <a:ext cx="1644401" cy="400110"/>
          </a:xfrm>
          <a:prstGeom prst="rect">
            <a:avLst/>
          </a:prstGeom>
          <a:noFill/>
        </p:spPr>
        <p:txBody>
          <a:bodyPr wrap="square" rtlCol="0">
            <a:spAutoFit/>
          </a:bodyPr>
          <a:lstStyle/>
          <a:p>
            <a:r>
              <a:rPr lang="en-US" sz="2000" dirty="0" smtClean="0">
                <a:solidFill>
                  <a:srgbClr val="FFFFFF"/>
                </a:solidFill>
              </a:rPr>
              <a:t>Hong Kong</a:t>
            </a:r>
            <a:endParaRPr lang="en-US" sz="2000" dirty="0">
              <a:solidFill>
                <a:srgbClr val="FFFFFF"/>
              </a:solidFill>
            </a:endParaRPr>
          </a:p>
        </p:txBody>
      </p:sp>
      <p:sp>
        <p:nvSpPr>
          <p:cNvPr id="89" name="TextBox 29"/>
          <p:cNvSpPr txBox="1"/>
          <p:nvPr/>
        </p:nvSpPr>
        <p:spPr>
          <a:xfrm>
            <a:off x="865176" y="5115432"/>
            <a:ext cx="1324670" cy="461665"/>
          </a:xfrm>
          <a:prstGeom prst="rect">
            <a:avLst/>
          </a:prstGeom>
          <a:noFill/>
        </p:spPr>
        <p:txBody>
          <a:bodyPr wrap="square" rtlCol="0">
            <a:spAutoFit/>
          </a:bodyPr>
          <a:lstStyle/>
          <a:p>
            <a:r>
              <a:rPr lang="en-US" sz="2400" dirty="0" smtClean="0">
                <a:solidFill>
                  <a:srgbClr val="FFFFFF"/>
                </a:solidFill>
              </a:rPr>
              <a:t>Austria</a:t>
            </a:r>
            <a:endParaRPr lang="en-US" sz="2400" dirty="0">
              <a:solidFill>
                <a:srgbClr val="FFFFFF"/>
              </a:solidFill>
            </a:endParaRPr>
          </a:p>
        </p:txBody>
      </p:sp>
      <p:sp>
        <p:nvSpPr>
          <p:cNvPr id="91" name="文字方塊 90"/>
          <p:cNvSpPr txBox="1"/>
          <p:nvPr/>
        </p:nvSpPr>
        <p:spPr>
          <a:xfrm>
            <a:off x="696107" y="330729"/>
            <a:ext cx="4910914" cy="954107"/>
          </a:xfrm>
          <a:prstGeom prst="rect">
            <a:avLst/>
          </a:prstGeom>
          <a:noFill/>
        </p:spPr>
        <p:txBody>
          <a:bodyPr wrap="square" rtlCol="0">
            <a:spAutoFit/>
          </a:bodyPr>
          <a:lstStyle/>
          <a:p>
            <a:r>
              <a:rPr lang="en-US" altLang="zh-CN" sz="2800" b="1" dirty="0">
                <a:latin typeface="黑体" panose="02010609060101010101" pitchFamily="49" charset="-122"/>
                <a:ea typeface="黑体" panose="02010609060101010101" pitchFamily="49" charset="-122"/>
              </a:rPr>
              <a:t>Focus actor distribution</a:t>
            </a:r>
            <a:endParaRPr lang="zh-CN" altLang="en-US" sz="2800" b="1" dirty="0">
              <a:latin typeface="黑体" panose="02010609060101010101" pitchFamily="49" charset="-122"/>
              <a:ea typeface="黑体" panose="02010609060101010101" pitchFamily="49" charset="-122"/>
            </a:endParaRPr>
          </a:p>
          <a:p>
            <a:endParaRPr lang="zh-TW" altLang="en-US" sz="28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906" y="1284836"/>
            <a:ext cx="4648199" cy="3302668"/>
          </a:xfrm>
          <a:prstGeom prst="rect">
            <a:avLst/>
          </a:prstGeom>
        </p:spPr>
      </p:pic>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480" y="3026071"/>
            <a:ext cx="4869733" cy="3035010"/>
          </a:xfrm>
          <a:prstGeom prst="rect">
            <a:avLst/>
          </a:prstGeom>
        </p:spPr>
      </p:pic>
      <p:sp>
        <p:nvSpPr>
          <p:cNvPr id="8" name="文字方塊 7"/>
          <p:cNvSpPr txBox="1"/>
          <p:nvPr/>
        </p:nvSpPr>
        <p:spPr>
          <a:xfrm>
            <a:off x="2980244" y="2474505"/>
            <a:ext cx="2338204" cy="461665"/>
          </a:xfrm>
          <a:prstGeom prst="rect">
            <a:avLst/>
          </a:prstGeom>
          <a:noFill/>
        </p:spPr>
        <p:txBody>
          <a:bodyPr wrap="none" rtlCol="0">
            <a:spAutoFit/>
          </a:bodyPr>
          <a:lstStyle/>
          <a:p>
            <a:r>
              <a:rPr lang="en-US" altLang="zh-TW" sz="2400" b="1" dirty="0"/>
              <a:t>Dwayne Johnson</a:t>
            </a:r>
            <a:endParaRPr lang="zh-TW" altLang="en-US" sz="2400" b="1" dirty="0"/>
          </a:p>
        </p:txBody>
      </p:sp>
      <p:sp>
        <p:nvSpPr>
          <p:cNvPr id="9" name="文字方塊 8"/>
          <p:cNvSpPr txBox="1"/>
          <p:nvPr/>
        </p:nvSpPr>
        <p:spPr>
          <a:xfrm>
            <a:off x="7777308" y="4795996"/>
            <a:ext cx="1435393" cy="738664"/>
          </a:xfrm>
          <a:prstGeom prst="rect">
            <a:avLst/>
          </a:prstGeom>
          <a:noFill/>
        </p:spPr>
        <p:txBody>
          <a:bodyPr wrap="none" rtlCol="0">
            <a:spAutoFit/>
          </a:bodyPr>
          <a:lstStyle/>
          <a:p>
            <a:r>
              <a:rPr lang="en-US" altLang="zh-TW" sz="2400" b="1" dirty="0"/>
              <a:t>Eric Tsang</a:t>
            </a:r>
          </a:p>
          <a:p>
            <a:endParaRPr lang="zh-TW" altLang="en-US" dirty="0"/>
          </a:p>
        </p:txBody>
      </p:sp>
    </p:spTree>
    <p:extLst>
      <p:ext uri="{BB962C8B-B14F-4D97-AF65-F5344CB8AC3E}">
        <p14:creationId xmlns:p14="http://schemas.microsoft.com/office/powerpoint/2010/main" val="37350339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17716" y="375131"/>
            <a:ext cx="11795903" cy="6638891"/>
            <a:chOff x="831668" y="1221066"/>
            <a:chExt cx="5468524" cy="2918962"/>
          </a:xfrm>
          <a:solidFill>
            <a:srgbClr val="CABB8F"/>
          </a:solidFill>
        </p:grpSpPr>
        <p:sp useBgFill="1">
          <p:nvSpPr>
            <p:cNvPr id="5" name="AutoShape 5"/>
            <p:cNvSpPr>
              <a:spLocks noChangeAspect="1" noChangeArrowheads="1" noTextEdit="1"/>
            </p:cNvSpPr>
            <p:nvPr/>
          </p:nvSpPr>
          <p:spPr bwMode="auto">
            <a:xfrm>
              <a:off x="831668" y="1221066"/>
              <a:ext cx="5468523" cy="2918962"/>
            </a:xfrm>
            <a:prstGeom prst="rect">
              <a:avLst/>
            </a:prstGeom>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nvGrpSpPr>
            <p:cNvPr id="6" name="Group 207"/>
            <p:cNvGrpSpPr>
              <a:grpSpLocks/>
            </p:cNvGrpSpPr>
            <p:nvPr/>
          </p:nvGrpSpPr>
          <p:grpSpPr bwMode="auto">
            <a:xfrm>
              <a:off x="1019534" y="1511947"/>
              <a:ext cx="4482229" cy="2272934"/>
              <a:chOff x="704" y="793"/>
              <a:chExt cx="2195" cy="1344"/>
            </a:xfrm>
            <a:grpFill/>
            <a:effectLst>
              <a:outerShdw blurRad="50800" dist="38100" dir="5400000" algn="t" rotWithShape="0">
                <a:prstClr val="black">
                  <a:alpha val="40000"/>
                </a:prstClr>
              </a:outerShdw>
            </a:effectLst>
          </p:grpSpPr>
          <p:sp>
            <p:nvSpPr>
              <p:cNvPr id="379" name="Freeform 7"/>
              <p:cNvSpPr>
                <a:spLocks/>
              </p:cNvSpPr>
              <p:nvPr/>
            </p:nvSpPr>
            <p:spPr bwMode="auto">
              <a:xfrm>
                <a:off x="1373" y="2114"/>
                <a:ext cx="43" cy="23"/>
              </a:xfrm>
              <a:custGeom>
                <a:avLst/>
                <a:gdLst>
                  <a:gd name="T0" fmla="*/ 38 w 43"/>
                  <a:gd name="T1" fmla="*/ 20 h 23"/>
                  <a:gd name="T2" fmla="*/ 32 w 43"/>
                  <a:gd name="T3" fmla="*/ 18 h 23"/>
                  <a:gd name="T4" fmla="*/ 28 w 43"/>
                  <a:gd name="T5" fmla="*/ 16 h 23"/>
                  <a:gd name="T6" fmla="*/ 27 w 43"/>
                  <a:gd name="T7" fmla="*/ 16 h 23"/>
                  <a:gd name="T8" fmla="*/ 25 w 43"/>
                  <a:gd name="T9" fmla="*/ 14 h 23"/>
                  <a:gd name="T10" fmla="*/ 19 w 43"/>
                  <a:gd name="T11" fmla="*/ 12 h 23"/>
                  <a:gd name="T12" fmla="*/ 18 w 43"/>
                  <a:gd name="T13" fmla="*/ 9 h 23"/>
                  <a:gd name="T14" fmla="*/ 16 w 43"/>
                  <a:gd name="T15" fmla="*/ 7 h 23"/>
                  <a:gd name="T16" fmla="*/ 14 w 43"/>
                  <a:gd name="T17" fmla="*/ 7 h 23"/>
                  <a:gd name="T18" fmla="*/ 14 w 43"/>
                  <a:gd name="T19" fmla="*/ 5 h 23"/>
                  <a:gd name="T20" fmla="*/ 16 w 43"/>
                  <a:gd name="T21" fmla="*/ 7 h 23"/>
                  <a:gd name="T22" fmla="*/ 12 w 43"/>
                  <a:gd name="T23" fmla="*/ 3 h 23"/>
                  <a:gd name="T24" fmla="*/ 10 w 43"/>
                  <a:gd name="T25" fmla="*/ 1 h 23"/>
                  <a:gd name="T26" fmla="*/ 9 w 43"/>
                  <a:gd name="T27" fmla="*/ 1 h 23"/>
                  <a:gd name="T28" fmla="*/ 7 w 43"/>
                  <a:gd name="T29" fmla="*/ 1 h 23"/>
                  <a:gd name="T30" fmla="*/ 3 w 43"/>
                  <a:gd name="T31" fmla="*/ 0 h 23"/>
                  <a:gd name="T32" fmla="*/ 3 w 43"/>
                  <a:gd name="T33" fmla="*/ 3 h 23"/>
                  <a:gd name="T34" fmla="*/ 1 w 43"/>
                  <a:gd name="T35" fmla="*/ 3 h 23"/>
                  <a:gd name="T36" fmla="*/ 1 w 43"/>
                  <a:gd name="T37" fmla="*/ 3 h 23"/>
                  <a:gd name="T38" fmla="*/ 1 w 43"/>
                  <a:gd name="T39" fmla="*/ 5 h 23"/>
                  <a:gd name="T40" fmla="*/ 1 w 43"/>
                  <a:gd name="T41" fmla="*/ 5 h 23"/>
                  <a:gd name="T42" fmla="*/ 0 w 43"/>
                  <a:gd name="T43" fmla="*/ 5 h 23"/>
                  <a:gd name="T44" fmla="*/ 1 w 43"/>
                  <a:gd name="T45" fmla="*/ 7 h 23"/>
                  <a:gd name="T46" fmla="*/ 5 w 43"/>
                  <a:gd name="T47" fmla="*/ 9 h 23"/>
                  <a:gd name="T48" fmla="*/ 7 w 43"/>
                  <a:gd name="T49" fmla="*/ 9 h 23"/>
                  <a:gd name="T50" fmla="*/ 10 w 43"/>
                  <a:gd name="T51" fmla="*/ 9 h 23"/>
                  <a:gd name="T52" fmla="*/ 7 w 43"/>
                  <a:gd name="T53" fmla="*/ 10 h 23"/>
                  <a:gd name="T54" fmla="*/ 5 w 43"/>
                  <a:gd name="T55" fmla="*/ 12 h 23"/>
                  <a:gd name="T56" fmla="*/ 7 w 43"/>
                  <a:gd name="T57" fmla="*/ 16 h 23"/>
                  <a:gd name="T58" fmla="*/ 12 w 43"/>
                  <a:gd name="T59" fmla="*/ 18 h 23"/>
                  <a:gd name="T60" fmla="*/ 12 w 43"/>
                  <a:gd name="T61" fmla="*/ 18 h 23"/>
                  <a:gd name="T62" fmla="*/ 10 w 43"/>
                  <a:gd name="T63" fmla="*/ 18 h 23"/>
                  <a:gd name="T64" fmla="*/ 10 w 43"/>
                  <a:gd name="T65" fmla="*/ 18 h 23"/>
                  <a:gd name="T66" fmla="*/ 7 w 43"/>
                  <a:gd name="T67" fmla="*/ 18 h 23"/>
                  <a:gd name="T68" fmla="*/ 9 w 43"/>
                  <a:gd name="T69" fmla="*/ 18 h 23"/>
                  <a:gd name="T70" fmla="*/ 7 w 43"/>
                  <a:gd name="T71" fmla="*/ 18 h 23"/>
                  <a:gd name="T72" fmla="*/ 1 w 43"/>
                  <a:gd name="T73" fmla="*/ 16 h 23"/>
                  <a:gd name="T74" fmla="*/ 3 w 43"/>
                  <a:gd name="T75" fmla="*/ 18 h 23"/>
                  <a:gd name="T76" fmla="*/ 3 w 43"/>
                  <a:gd name="T77" fmla="*/ 18 h 23"/>
                  <a:gd name="T78" fmla="*/ 1 w 43"/>
                  <a:gd name="T79" fmla="*/ 20 h 23"/>
                  <a:gd name="T80" fmla="*/ 1 w 43"/>
                  <a:gd name="T81" fmla="*/ 20 h 23"/>
                  <a:gd name="T82" fmla="*/ 1 w 43"/>
                  <a:gd name="T83" fmla="*/ 21 h 23"/>
                  <a:gd name="T84" fmla="*/ 3 w 43"/>
                  <a:gd name="T85" fmla="*/ 21 h 23"/>
                  <a:gd name="T86" fmla="*/ 5 w 43"/>
                  <a:gd name="T87" fmla="*/ 21 h 23"/>
                  <a:gd name="T88" fmla="*/ 5 w 43"/>
                  <a:gd name="T89" fmla="*/ 23 h 23"/>
                  <a:gd name="T90" fmla="*/ 5 w 43"/>
                  <a:gd name="T91" fmla="*/ 23 h 23"/>
                  <a:gd name="T92" fmla="*/ 7 w 43"/>
                  <a:gd name="T93" fmla="*/ 23 h 23"/>
                  <a:gd name="T94" fmla="*/ 10 w 43"/>
                  <a:gd name="T95" fmla="*/ 23 h 23"/>
                  <a:gd name="T96" fmla="*/ 14 w 43"/>
                  <a:gd name="T97" fmla="*/ 23 h 23"/>
                  <a:gd name="T98" fmla="*/ 18 w 43"/>
                  <a:gd name="T99" fmla="*/ 23 h 23"/>
                  <a:gd name="T100" fmla="*/ 19 w 43"/>
                  <a:gd name="T101" fmla="*/ 23 h 23"/>
                  <a:gd name="T102" fmla="*/ 19 w 43"/>
                  <a:gd name="T103" fmla="*/ 23 h 23"/>
                  <a:gd name="T104" fmla="*/ 23 w 43"/>
                  <a:gd name="T105" fmla="*/ 21 h 23"/>
                  <a:gd name="T106" fmla="*/ 25 w 43"/>
                  <a:gd name="T107" fmla="*/ 21 h 23"/>
                  <a:gd name="T108" fmla="*/ 28 w 43"/>
                  <a:gd name="T109" fmla="*/ 21 h 23"/>
                  <a:gd name="T110" fmla="*/ 34 w 43"/>
                  <a:gd name="T111" fmla="*/ 23 h 23"/>
                  <a:gd name="T112" fmla="*/ 36 w 43"/>
                  <a:gd name="T113" fmla="*/ 23 h 23"/>
                  <a:gd name="T114" fmla="*/ 41 w 43"/>
                  <a:gd name="T115" fmla="*/ 23 h 23"/>
                  <a:gd name="T116" fmla="*/ 43 w 43"/>
                  <a:gd name="T117" fmla="*/ 21 h 23"/>
                  <a:gd name="T118" fmla="*/ 41 w 43"/>
                  <a:gd name="T119"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 h="23">
                    <a:moveTo>
                      <a:pt x="41" y="20"/>
                    </a:moveTo>
                    <a:lnTo>
                      <a:pt x="38" y="20"/>
                    </a:lnTo>
                    <a:lnTo>
                      <a:pt x="36" y="20"/>
                    </a:lnTo>
                    <a:lnTo>
                      <a:pt x="32" y="18"/>
                    </a:lnTo>
                    <a:lnTo>
                      <a:pt x="30" y="16"/>
                    </a:lnTo>
                    <a:lnTo>
                      <a:pt x="28" y="16"/>
                    </a:lnTo>
                    <a:lnTo>
                      <a:pt x="28" y="16"/>
                    </a:lnTo>
                    <a:lnTo>
                      <a:pt x="27" y="16"/>
                    </a:lnTo>
                    <a:lnTo>
                      <a:pt x="27" y="14"/>
                    </a:lnTo>
                    <a:lnTo>
                      <a:pt x="25" y="14"/>
                    </a:lnTo>
                    <a:lnTo>
                      <a:pt x="23" y="12"/>
                    </a:lnTo>
                    <a:lnTo>
                      <a:pt x="19" y="12"/>
                    </a:lnTo>
                    <a:lnTo>
                      <a:pt x="19" y="10"/>
                    </a:lnTo>
                    <a:lnTo>
                      <a:pt x="18" y="9"/>
                    </a:lnTo>
                    <a:lnTo>
                      <a:pt x="18" y="9"/>
                    </a:lnTo>
                    <a:lnTo>
                      <a:pt x="16" y="7"/>
                    </a:lnTo>
                    <a:lnTo>
                      <a:pt x="14" y="7"/>
                    </a:lnTo>
                    <a:lnTo>
                      <a:pt x="14" y="7"/>
                    </a:lnTo>
                    <a:lnTo>
                      <a:pt x="14" y="5"/>
                    </a:lnTo>
                    <a:lnTo>
                      <a:pt x="14" y="5"/>
                    </a:lnTo>
                    <a:lnTo>
                      <a:pt x="16" y="5"/>
                    </a:lnTo>
                    <a:lnTo>
                      <a:pt x="16" y="7"/>
                    </a:lnTo>
                    <a:lnTo>
                      <a:pt x="16" y="5"/>
                    </a:lnTo>
                    <a:lnTo>
                      <a:pt x="12" y="3"/>
                    </a:lnTo>
                    <a:lnTo>
                      <a:pt x="12" y="1"/>
                    </a:lnTo>
                    <a:lnTo>
                      <a:pt x="10" y="1"/>
                    </a:lnTo>
                    <a:lnTo>
                      <a:pt x="10" y="0"/>
                    </a:lnTo>
                    <a:lnTo>
                      <a:pt x="9" y="1"/>
                    </a:lnTo>
                    <a:lnTo>
                      <a:pt x="7" y="1"/>
                    </a:lnTo>
                    <a:lnTo>
                      <a:pt x="7" y="1"/>
                    </a:lnTo>
                    <a:lnTo>
                      <a:pt x="5" y="0"/>
                    </a:lnTo>
                    <a:lnTo>
                      <a:pt x="3" y="0"/>
                    </a:lnTo>
                    <a:lnTo>
                      <a:pt x="3" y="3"/>
                    </a:lnTo>
                    <a:lnTo>
                      <a:pt x="3" y="3"/>
                    </a:lnTo>
                    <a:lnTo>
                      <a:pt x="1" y="3"/>
                    </a:lnTo>
                    <a:lnTo>
                      <a:pt x="1" y="3"/>
                    </a:lnTo>
                    <a:lnTo>
                      <a:pt x="0" y="3"/>
                    </a:lnTo>
                    <a:lnTo>
                      <a:pt x="1" y="3"/>
                    </a:lnTo>
                    <a:lnTo>
                      <a:pt x="1" y="3"/>
                    </a:lnTo>
                    <a:lnTo>
                      <a:pt x="1" y="5"/>
                    </a:lnTo>
                    <a:lnTo>
                      <a:pt x="1" y="5"/>
                    </a:lnTo>
                    <a:lnTo>
                      <a:pt x="1" y="5"/>
                    </a:lnTo>
                    <a:lnTo>
                      <a:pt x="1" y="5"/>
                    </a:lnTo>
                    <a:lnTo>
                      <a:pt x="0" y="5"/>
                    </a:lnTo>
                    <a:lnTo>
                      <a:pt x="1" y="7"/>
                    </a:lnTo>
                    <a:lnTo>
                      <a:pt x="1" y="7"/>
                    </a:lnTo>
                    <a:lnTo>
                      <a:pt x="1" y="9"/>
                    </a:lnTo>
                    <a:lnTo>
                      <a:pt x="5" y="9"/>
                    </a:lnTo>
                    <a:lnTo>
                      <a:pt x="5" y="9"/>
                    </a:lnTo>
                    <a:lnTo>
                      <a:pt x="7" y="9"/>
                    </a:lnTo>
                    <a:lnTo>
                      <a:pt x="9" y="9"/>
                    </a:lnTo>
                    <a:lnTo>
                      <a:pt x="10" y="9"/>
                    </a:lnTo>
                    <a:lnTo>
                      <a:pt x="10" y="10"/>
                    </a:lnTo>
                    <a:lnTo>
                      <a:pt x="7" y="10"/>
                    </a:lnTo>
                    <a:lnTo>
                      <a:pt x="7" y="12"/>
                    </a:lnTo>
                    <a:lnTo>
                      <a:pt x="5" y="12"/>
                    </a:lnTo>
                    <a:lnTo>
                      <a:pt x="5" y="12"/>
                    </a:lnTo>
                    <a:lnTo>
                      <a:pt x="7" y="16"/>
                    </a:lnTo>
                    <a:lnTo>
                      <a:pt x="9" y="16"/>
                    </a:lnTo>
                    <a:lnTo>
                      <a:pt x="12" y="18"/>
                    </a:lnTo>
                    <a:lnTo>
                      <a:pt x="14" y="18"/>
                    </a:lnTo>
                    <a:lnTo>
                      <a:pt x="12" y="18"/>
                    </a:lnTo>
                    <a:lnTo>
                      <a:pt x="12" y="18"/>
                    </a:lnTo>
                    <a:lnTo>
                      <a:pt x="10" y="18"/>
                    </a:lnTo>
                    <a:lnTo>
                      <a:pt x="10" y="18"/>
                    </a:lnTo>
                    <a:lnTo>
                      <a:pt x="10" y="18"/>
                    </a:lnTo>
                    <a:lnTo>
                      <a:pt x="9" y="18"/>
                    </a:lnTo>
                    <a:lnTo>
                      <a:pt x="7" y="18"/>
                    </a:lnTo>
                    <a:lnTo>
                      <a:pt x="7" y="18"/>
                    </a:lnTo>
                    <a:lnTo>
                      <a:pt x="9" y="18"/>
                    </a:lnTo>
                    <a:lnTo>
                      <a:pt x="9" y="20"/>
                    </a:lnTo>
                    <a:lnTo>
                      <a:pt x="7" y="18"/>
                    </a:lnTo>
                    <a:lnTo>
                      <a:pt x="5" y="18"/>
                    </a:lnTo>
                    <a:lnTo>
                      <a:pt x="1" y="16"/>
                    </a:lnTo>
                    <a:lnTo>
                      <a:pt x="1" y="18"/>
                    </a:lnTo>
                    <a:lnTo>
                      <a:pt x="3" y="18"/>
                    </a:lnTo>
                    <a:lnTo>
                      <a:pt x="5" y="18"/>
                    </a:lnTo>
                    <a:lnTo>
                      <a:pt x="3" y="18"/>
                    </a:lnTo>
                    <a:lnTo>
                      <a:pt x="3" y="20"/>
                    </a:lnTo>
                    <a:lnTo>
                      <a:pt x="1" y="20"/>
                    </a:lnTo>
                    <a:lnTo>
                      <a:pt x="3" y="20"/>
                    </a:lnTo>
                    <a:lnTo>
                      <a:pt x="1" y="20"/>
                    </a:lnTo>
                    <a:lnTo>
                      <a:pt x="1" y="21"/>
                    </a:lnTo>
                    <a:lnTo>
                      <a:pt x="1" y="21"/>
                    </a:lnTo>
                    <a:lnTo>
                      <a:pt x="1" y="21"/>
                    </a:lnTo>
                    <a:lnTo>
                      <a:pt x="3" y="21"/>
                    </a:lnTo>
                    <a:lnTo>
                      <a:pt x="3" y="21"/>
                    </a:lnTo>
                    <a:lnTo>
                      <a:pt x="5" y="21"/>
                    </a:lnTo>
                    <a:lnTo>
                      <a:pt x="5" y="21"/>
                    </a:lnTo>
                    <a:lnTo>
                      <a:pt x="5" y="23"/>
                    </a:lnTo>
                    <a:lnTo>
                      <a:pt x="5" y="23"/>
                    </a:lnTo>
                    <a:lnTo>
                      <a:pt x="5" y="23"/>
                    </a:lnTo>
                    <a:lnTo>
                      <a:pt x="7" y="23"/>
                    </a:lnTo>
                    <a:lnTo>
                      <a:pt x="7" y="23"/>
                    </a:lnTo>
                    <a:lnTo>
                      <a:pt x="10" y="23"/>
                    </a:lnTo>
                    <a:lnTo>
                      <a:pt x="10" y="23"/>
                    </a:lnTo>
                    <a:lnTo>
                      <a:pt x="12" y="23"/>
                    </a:lnTo>
                    <a:lnTo>
                      <a:pt x="14" y="23"/>
                    </a:lnTo>
                    <a:lnTo>
                      <a:pt x="16" y="23"/>
                    </a:lnTo>
                    <a:lnTo>
                      <a:pt x="18" y="23"/>
                    </a:lnTo>
                    <a:lnTo>
                      <a:pt x="19" y="23"/>
                    </a:lnTo>
                    <a:lnTo>
                      <a:pt x="19" y="23"/>
                    </a:lnTo>
                    <a:lnTo>
                      <a:pt x="19" y="23"/>
                    </a:lnTo>
                    <a:lnTo>
                      <a:pt x="19" y="23"/>
                    </a:lnTo>
                    <a:lnTo>
                      <a:pt x="21" y="23"/>
                    </a:lnTo>
                    <a:lnTo>
                      <a:pt x="23" y="21"/>
                    </a:lnTo>
                    <a:lnTo>
                      <a:pt x="23" y="21"/>
                    </a:lnTo>
                    <a:lnTo>
                      <a:pt x="25" y="21"/>
                    </a:lnTo>
                    <a:lnTo>
                      <a:pt x="25" y="23"/>
                    </a:lnTo>
                    <a:lnTo>
                      <a:pt x="28" y="21"/>
                    </a:lnTo>
                    <a:lnTo>
                      <a:pt x="32" y="23"/>
                    </a:lnTo>
                    <a:lnTo>
                      <a:pt x="34" y="23"/>
                    </a:lnTo>
                    <a:lnTo>
                      <a:pt x="36" y="23"/>
                    </a:lnTo>
                    <a:lnTo>
                      <a:pt x="36" y="23"/>
                    </a:lnTo>
                    <a:lnTo>
                      <a:pt x="38" y="21"/>
                    </a:lnTo>
                    <a:lnTo>
                      <a:pt x="41" y="23"/>
                    </a:lnTo>
                    <a:lnTo>
                      <a:pt x="43" y="21"/>
                    </a:lnTo>
                    <a:lnTo>
                      <a:pt x="43" y="21"/>
                    </a:lnTo>
                    <a:lnTo>
                      <a:pt x="43" y="20"/>
                    </a:lnTo>
                    <a:lnTo>
                      <a:pt x="41" y="20"/>
                    </a:lnTo>
                    <a:lnTo>
                      <a:pt x="41" y="2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0" name="Freeform 8"/>
              <p:cNvSpPr>
                <a:spLocks/>
              </p:cNvSpPr>
              <p:nvPr/>
            </p:nvSpPr>
            <p:spPr bwMode="auto">
              <a:xfrm>
                <a:off x="1420" y="2134"/>
                <a:ext cx="5" cy="1"/>
              </a:xfrm>
              <a:custGeom>
                <a:avLst/>
                <a:gdLst>
                  <a:gd name="T0" fmla="*/ 1 w 5"/>
                  <a:gd name="T1" fmla="*/ 0 h 1"/>
                  <a:gd name="T2" fmla="*/ 0 w 5"/>
                  <a:gd name="T3" fmla="*/ 1 h 1"/>
                  <a:gd name="T4" fmla="*/ 0 w 5"/>
                  <a:gd name="T5" fmla="*/ 1 h 1"/>
                  <a:gd name="T6" fmla="*/ 0 w 5"/>
                  <a:gd name="T7" fmla="*/ 1 h 1"/>
                  <a:gd name="T8" fmla="*/ 0 w 5"/>
                  <a:gd name="T9" fmla="*/ 1 h 1"/>
                  <a:gd name="T10" fmla="*/ 1 w 5"/>
                  <a:gd name="T11" fmla="*/ 1 h 1"/>
                  <a:gd name="T12" fmla="*/ 3 w 5"/>
                  <a:gd name="T13" fmla="*/ 1 h 1"/>
                  <a:gd name="T14" fmla="*/ 3 w 5"/>
                  <a:gd name="T15" fmla="*/ 1 h 1"/>
                  <a:gd name="T16" fmla="*/ 3 w 5"/>
                  <a:gd name="T17" fmla="*/ 1 h 1"/>
                  <a:gd name="T18" fmla="*/ 5 w 5"/>
                  <a:gd name="T19" fmla="*/ 1 h 1"/>
                  <a:gd name="T20" fmla="*/ 5 w 5"/>
                  <a:gd name="T21" fmla="*/ 0 h 1"/>
                  <a:gd name="T22" fmla="*/ 3 w 5"/>
                  <a:gd name="T23" fmla="*/ 0 h 1"/>
                  <a:gd name="T24" fmla="*/ 1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1" y="0"/>
                    </a:moveTo>
                    <a:lnTo>
                      <a:pt x="0" y="1"/>
                    </a:lnTo>
                    <a:lnTo>
                      <a:pt x="0" y="1"/>
                    </a:lnTo>
                    <a:lnTo>
                      <a:pt x="0" y="1"/>
                    </a:lnTo>
                    <a:lnTo>
                      <a:pt x="0" y="1"/>
                    </a:lnTo>
                    <a:lnTo>
                      <a:pt x="1" y="1"/>
                    </a:lnTo>
                    <a:lnTo>
                      <a:pt x="3" y="1"/>
                    </a:lnTo>
                    <a:lnTo>
                      <a:pt x="3" y="1"/>
                    </a:lnTo>
                    <a:lnTo>
                      <a:pt x="3" y="1"/>
                    </a:lnTo>
                    <a:lnTo>
                      <a:pt x="5" y="1"/>
                    </a:lnTo>
                    <a:lnTo>
                      <a:pt x="5" y="0"/>
                    </a:lnTo>
                    <a:lnTo>
                      <a:pt x="3"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1" name="Freeform 9"/>
              <p:cNvSpPr>
                <a:spLocks/>
              </p:cNvSpPr>
              <p:nvPr/>
            </p:nvSpPr>
            <p:spPr bwMode="auto">
              <a:xfrm>
                <a:off x="2149" y="927"/>
                <a:ext cx="2" cy="2"/>
              </a:xfrm>
              <a:custGeom>
                <a:avLst/>
                <a:gdLst>
                  <a:gd name="T0" fmla="*/ 0 w 2"/>
                  <a:gd name="T1" fmla="*/ 2 h 2"/>
                  <a:gd name="T2" fmla="*/ 0 w 2"/>
                  <a:gd name="T3" fmla="*/ 2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2" name="Rectangle 10"/>
              <p:cNvSpPr>
                <a:spLocks noChangeArrowheads="1"/>
              </p:cNvSpPr>
              <p:nvPr/>
            </p:nvSpPr>
            <p:spPr bwMode="auto">
              <a:xfrm>
                <a:off x="2508" y="871"/>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3" name="Freeform 11"/>
              <p:cNvSpPr>
                <a:spLocks/>
              </p:cNvSpPr>
              <p:nvPr/>
            </p:nvSpPr>
            <p:spPr bwMode="auto">
              <a:xfrm>
                <a:off x="2845" y="914"/>
                <a:ext cx="1" cy="0"/>
              </a:xfrm>
              <a:custGeom>
                <a:avLst/>
                <a:gdLst>
                  <a:gd name="T0" fmla="*/ 1 w 1"/>
                  <a:gd name="T1" fmla="*/ 1 w 1"/>
                  <a:gd name="T2" fmla="*/ 1 w 1"/>
                  <a:gd name="T3" fmla="*/ 0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lnTo>
                      <a:pt x="1" y="0"/>
                    </a:lnTo>
                    <a:lnTo>
                      <a:pt x="1" y="0"/>
                    </a:lnTo>
                    <a:lnTo>
                      <a:pt x="0"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4" name="Freeform 12"/>
              <p:cNvSpPr>
                <a:spLocks/>
              </p:cNvSpPr>
              <p:nvPr/>
            </p:nvSpPr>
            <p:spPr bwMode="auto">
              <a:xfrm>
                <a:off x="949" y="843"/>
                <a:ext cx="14" cy="6"/>
              </a:xfrm>
              <a:custGeom>
                <a:avLst/>
                <a:gdLst>
                  <a:gd name="T0" fmla="*/ 2 w 14"/>
                  <a:gd name="T1" fmla="*/ 4 h 6"/>
                  <a:gd name="T2" fmla="*/ 3 w 14"/>
                  <a:gd name="T3" fmla="*/ 6 h 6"/>
                  <a:gd name="T4" fmla="*/ 5 w 14"/>
                  <a:gd name="T5" fmla="*/ 6 h 6"/>
                  <a:gd name="T6" fmla="*/ 9 w 14"/>
                  <a:gd name="T7" fmla="*/ 6 h 6"/>
                  <a:gd name="T8" fmla="*/ 13 w 14"/>
                  <a:gd name="T9" fmla="*/ 4 h 6"/>
                  <a:gd name="T10" fmla="*/ 13 w 14"/>
                  <a:gd name="T11" fmla="*/ 4 h 6"/>
                  <a:gd name="T12" fmla="*/ 14 w 14"/>
                  <a:gd name="T13" fmla="*/ 4 h 6"/>
                  <a:gd name="T14" fmla="*/ 14 w 14"/>
                  <a:gd name="T15" fmla="*/ 2 h 6"/>
                  <a:gd name="T16" fmla="*/ 14 w 14"/>
                  <a:gd name="T17" fmla="*/ 2 h 6"/>
                  <a:gd name="T18" fmla="*/ 14 w 14"/>
                  <a:gd name="T19" fmla="*/ 2 h 6"/>
                  <a:gd name="T20" fmla="*/ 13 w 14"/>
                  <a:gd name="T21" fmla="*/ 0 h 6"/>
                  <a:gd name="T22" fmla="*/ 13 w 14"/>
                  <a:gd name="T23" fmla="*/ 0 h 6"/>
                  <a:gd name="T24" fmla="*/ 13 w 14"/>
                  <a:gd name="T25" fmla="*/ 0 h 6"/>
                  <a:gd name="T26" fmla="*/ 13 w 14"/>
                  <a:gd name="T27" fmla="*/ 0 h 6"/>
                  <a:gd name="T28" fmla="*/ 11 w 14"/>
                  <a:gd name="T29" fmla="*/ 0 h 6"/>
                  <a:gd name="T30" fmla="*/ 11 w 14"/>
                  <a:gd name="T31" fmla="*/ 0 h 6"/>
                  <a:gd name="T32" fmla="*/ 9 w 14"/>
                  <a:gd name="T33" fmla="*/ 0 h 6"/>
                  <a:gd name="T34" fmla="*/ 9 w 14"/>
                  <a:gd name="T35" fmla="*/ 0 h 6"/>
                  <a:gd name="T36" fmla="*/ 0 w 14"/>
                  <a:gd name="T37" fmla="*/ 4 h 6"/>
                  <a:gd name="T38" fmla="*/ 2 w 14"/>
                  <a:gd name="T39" fmla="*/ 4 h 6"/>
                  <a:gd name="T40" fmla="*/ 2 w 14"/>
                  <a:gd name="T4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6">
                    <a:moveTo>
                      <a:pt x="2" y="4"/>
                    </a:moveTo>
                    <a:lnTo>
                      <a:pt x="3" y="6"/>
                    </a:lnTo>
                    <a:lnTo>
                      <a:pt x="5" y="6"/>
                    </a:lnTo>
                    <a:lnTo>
                      <a:pt x="9" y="6"/>
                    </a:lnTo>
                    <a:lnTo>
                      <a:pt x="13" y="4"/>
                    </a:lnTo>
                    <a:lnTo>
                      <a:pt x="13" y="4"/>
                    </a:lnTo>
                    <a:lnTo>
                      <a:pt x="14" y="4"/>
                    </a:lnTo>
                    <a:lnTo>
                      <a:pt x="14" y="2"/>
                    </a:lnTo>
                    <a:lnTo>
                      <a:pt x="14" y="2"/>
                    </a:lnTo>
                    <a:lnTo>
                      <a:pt x="14" y="2"/>
                    </a:lnTo>
                    <a:lnTo>
                      <a:pt x="13" y="0"/>
                    </a:lnTo>
                    <a:lnTo>
                      <a:pt x="13" y="0"/>
                    </a:lnTo>
                    <a:lnTo>
                      <a:pt x="13" y="0"/>
                    </a:lnTo>
                    <a:lnTo>
                      <a:pt x="13" y="0"/>
                    </a:lnTo>
                    <a:lnTo>
                      <a:pt x="11" y="0"/>
                    </a:lnTo>
                    <a:lnTo>
                      <a:pt x="11" y="0"/>
                    </a:lnTo>
                    <a:lnTo>
                      <a:pt x="9" y="0"/>
                    </a:lnTo>
                    <a:lnTo>
                      <a:pt x="9" y="0"/>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5" name="Freeform 13"/>
              <p:cNvSpPr>
                <a:spLocks/>
              </p:cNvSpPr>
              <p:nvPr/>
            </p:nvSpPr>
            <p:spPr bwMode="auto">
              <a:xfrm>
                <a:off x="916" y="881"/>
                <a:ext cx="2"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6" name="Freeform 14"/>
              <p:cNvSpPr>
                <a:spLocks noEditPoints="1"/>
              </p:cNvSpPr>
              <p:nvPr/>
            </p:nvSpPr>
            <p:spPr bwMode="auto">
              <a:xfrm>
                <a:off x="867" y="862"/>
                <a:ext cx="60" cy="43"/>
              </a:xfrm>
              <a:custGeom>
                <a:avLst/>
                <a:gdLst>
                  <a:gd name="T0" fmla="*/ 11 w 60"/>
                  <a:gd name="T1" fmla="*/ 27 h 43"/>
                  <a:gd name="T2" fmla="*/ 15 w 60"/>
                  <a:gd name="T3" fmla="*/ 21 h 43"/>
                  <a:gd name="T4" fmla="*/ 18 w 60"/>
                  <a:gd name="T5" fmla="*/ 21 h 43"/>
                  <a:gd name="T6" fmla="*/ 20 w 60"/>
                  <a:gd name="T7" fmla="*/ 21 h 43"/>
                  <a:gd name="T8" fmla="*/ 24 w 60"/>
                  <a:gd name="T9" fmla="*/ 21 h 43"/>
                  <a:gd name="T10" fmla="*/ 18 w 60"/>
                  <a:gd name="T11" fmla="*/ 23 h 43"/>
                  <a:gd name="T12" fmla="*/ 17 w 60"/>
                  <a:gd name="T13" fmla="*/ 25 h 43"/>
                  <a:gd name="T14" fmla="*/ 15 w 60"/>
                  <a:gd name="T15" fmla="*/ 29 h 43"/>
                  <a:gd name="T16" fmla="*/ 20 w 60"/>
                  <a:gd name="T17" fmla="*/ 29 h 43"/>
                  <a:gd name="T18" fmla="*/ 22 w 60"/>
                  <a:gd name="T19" fmla="*/ 30 h 43"/>
                  <a:gd name="T20" fmla="*/ 18 w 60"/>
                  <a:gd name="T21" fmla="*/ 32 h 43"/>
                  <a:gd name="T22" fmla="*/ 17 w 60"/>
                  <a:gd name="T23" fmla="*/ 38 h 43"/>
                  <a:gd name="T24" fmla="*/ 18 w 60"/>
                  <a:gd name="T25" fmla="*/ 38 h 43"/>
                  <a:gd name="T26" fmla="*/ 18 w 60"/>
                  <a:gd name="T27" fmla="*/ 38 h 43"/>
                  <a:gd name="T28" fmla="*/ 18 w 60"/>
                  <a:gd name="T29" fmla="*/ 39 h 43"/>
                  <a:gd name="T30" fmla="*/ 18 w 60"/>
                  <a:gd name="T31" fmla="*/ 41 h 43"/>
                  <a:gd name="T32" fmla="*/ 20 w 60"/>
                  <a:gd name="T33" fmla="*/ 41 h 43"/>
                  <a:gd name="T34" fmla="*/ 18 w 60"/>
                  <a:gd name="T35" fmla="*/ 41 h 43"/>
                  <a:gd name="T36" fmla="*/ 20 w 60"/>
                  <a:gd name="T37" fmla="*/ 43 h 43"/>
                  <a:gd name="T38" fmla="*/ 24 w 60"/>
                  <a:gd name="T39" fmla="*/ 41 h 43"/>
                  <a:gd name="T40" fmla="*/ 26 w 60"/>
                  <a:gd name="T41" fmla="*/ 41 h 43"/>
                  <a:gd name="T42" fmla="*/ 28 w 60"/>
                  <a:gd name="T43" fmla="*/ 39 h 43"/>
                  <a:gd name="T44" fmla="*/ 28 w 60"/>
                  <a:gd name="T45" fmla="*/ 38 h 43"/>
                  <a:gd name="T46" fmla="*/ 35 w 60"/>
                  <a:gd name="T47" fmla="*/ 38 h 43"/>
                  <a:gd name="T48" fmla="*/ 35 w 60"/>
                  <a:gd name="T49" fmla="*/ 36 h 43"/>
                  <a:gd name="T50" fmla="*/ 40 w 60"/>
                  <a:gd name="T51" fmla="*/ 34 h 43"/>
                  <a:gd name="T52" fmla="*/ 46 w 60"/>
                  <a:gd name="T53" fmla="*/ 34 h 43"/>
                  <a:gd name="T54" fmla="*/ 47 w 60"/>
                  <a:gd name="T55" fmla="*/ 32 h 43"/>
                  <a:gd name="T56" fmla="*/ 47 w 60"/>
                  <a:gd name="T57" fmla="*/ 34 h 43"/>
                  <a:gd name="T58" fmla="*/ 55 w 60"/>
                  <a:gd name="T59" fmla="*/ 32 h 43"/>
                  <a:gd name="T60" fmla="*/ 58 w 60"/>
                  <a:gd name="T61" fmla="*/ 30 h 43"/>
                  <a:gd name="T62" fmla="*/ 56 w 60"/>
                  <a:gd name="T63" fmla="*/ 30 h 43"/>
                  <a:gd name="T64" fmla="*/ 56 w 60"/>
                  <a:gd name="T65" fmla="*/ 29 h 43"/>
                  <a:gd name="T66" fmla="*/ 58 w 60"/>
                  <a:gd name="T67" fmla="*/ 27 h 43"/>
                  <a:gd name="T68" fmla="*/ 60 w 60"/>
                  <a:gd name="T69" fmla="*/ 23 h 43"/>
                  <a:gd name="T70" fmla="*/ 58 w 60"/>
                  <a:gd name="T71" fmla="*/ 21 h 43"/>
                  <a:gd name="T72" fmla="*/ 56 w 60"/>
                  <a:gd name="T73" fmla="*/ 21 h 43"/>
                  <a:gd name="T74" fmla="*/ 53 w 60"/>
                  <a:gd name="T75" fmla="*/ 21 h 43"/>
                  <a:gd name="T76" fmla="*/ 55 w 60"/>
                  <a:gd name="T77" fmla="*/ 19 h 43"/>
                  <a:gd name="T78" fmla="*/ 55 w 60"/>
                  <a:gd name="T79" fmla="*/ 19 h 43"/>
                  <a:gd name="T80" fmla="*/ 53 w 60"/>
                  <a:gd name="T81" fmla="*/ 19 h 43"/>
                  <a:gd name="T82" fmla="*/ 49 w 60"/>
                  <a:gd name="T83" fmla="*/ 21 h 43"/>
                  <a:gd name="T84" fmla="*/ 46 w 60"/>
                  <a:gd name="T85" fmla="*/ 23 h 43"/>
                  <a:gd name="T86" fmla="*/ 44 w 60"/>
                  <a:gd name="T87" fmla="*/ 25 h 43"/>
                  <a:gd name="T88" fmla="*/ 46 w 60"/>
                  <a:gd name="T89" fmla="*/ 23 h 43"/>
                  <a:gd name="T90" fmla="*/ 47 w 60"/>
                  <a:gd name="T91" fmla="*/ 21 h 43"/>
                  <a:gd name="T92" fmla="*/ 53 w 60"/>
                  <a:gd name="T93" fmla="*/ 16 h 43"/>
                  <a:gd name="T94" fmla="*/ 55 w 60"/>
                  <a:gd name="T95" fmla="*/ 14 h 43"/>
                  <a:gd name="T96" fmla="*/ 53 w 60"/>
                  <a:gd name="T97" fmla="*/ 14 h 43"/>
                  <a:gd name="T98" fmla="*/ 53 w 60"/>
                  <a:gd name="T99" fmla="*/ 14 h 43"/>
                  <a:gd name="T100" fmla="*/ 51 w 60"/>
                  <a:gd name="T101" fmla="*/ 14 h 43"/>
                  <a:gd name="T102" fmla="*/ 53 w 60"/>
                  <a:gd name="T103" fmla="*/ 12 h 43"/>
                  <a:gd name="T104" fmla="*/ 51 w 60"/>
                  <a:gd name="T105" fmla="*/ 10 h 43"/>
                  <a:gd name="T106" fmla="*/ 55 w 60"/>
                  <a:gd name="T107" fmla="*/ 9 h 43"/>
                  <a:gd name="T108" fmla="*/ 53 w 60"/>
                  <a:gd name="T109" fmla="*/ 9 h 43"/>
                  <a:gd name="T110" fmla="*/ 53 w 60"/>
                  <a:gd name="T111" fmla="*/ 7 h 43"/>
                  <a:gd name="T112" fmla="*/ 55 w 60"/>
                  <a:gd name="T113" fmla="*/ 5 h 43"/>
                  <a:gd name="T114" fmla="*/ 53 w 60"/>
                  <a:gd name="T115" fmla="*/ 5 h 43"/>
                  <a:gd name="T116" fmla="*/ 55 w 60"/>
                  <a:gd name="T117" fmla="*/ 1 h 43"/>
                  <a:gd name="T118" fmla="*/ 13 w 60"/>
                  <a:gd name="T119" fmla="*/ 23 h 43"/>
                  <a:gd name="T120" fmla="*/ 20 w 60"/>
                  <a:gd name="T121" fmla="*/ 38 h 43"/>
                  <a:gd name="T122" fmla="*/ 20 w 60"/>
                  <a:gd name="T123"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43">
                    <a:moveTo>
                      <a:pt x="6" y="29"/>
                    </a:moveTo>
                    <a:lnTo>
                      <a:pt x="8" y="29"/>
                    </a:lnTo>
                    <a:lnTo>
                      <a:pt x="9" y="27"/>
                    </a:lnTo>
                    <a:lnTo>
                      <a:pt x="11" y="27"/>
                    </a:lnTo>
                    <a:lnTo>
                      <a:pt x="11" y="25"/>
                    </a:lnTo>
                    <a:lnTo>
                      <a:pt x="11" y="23"/>
                    </a:lnTo>
                    <a:lnTo>
                      <a:pt x="13" y="23"/>
                    </a:lnTo>
                    <a:lnTo>
                      <a:pt x="15" y="21"/>
                    </a:lnTo>
                    <a:lnTo>
                      <a:pt x="15" y="21"/>
                    </a:lnTo>
                    <a:lnTo>
                      <a:pt x="17" y="21"/>
                    </a:lnTo>
                    <a:lnTo>
                      <a:pt x="17" y="23"/>
                    </a:lnTo>
                    <a:lnTo>
                      <a:pt x="18" y="21"/>
                    </a:lnTo>
                    <a:lnTo>
                      <a:pt x="20" y="21"/>
                    </a:lnTo>
                    <a:lnTo>
                      <a:pt x="20" y="21"/>
                    </a:lnTo>
                    <a:lnTo>
                      <a:pt x="20" y="21"/>
                    </a:lnTo>
                    <a:lnTo>
                      <a:pt x="20" y="21"/>
                    </a:lnTo>
                    <a:lnTo>
                      <a:pt x="18" y="23"/>
                    </a:lnTo>
                    <a:lnTo>
                      <a:pt x="20" y="23"/>
                    </a:lnTo>
                    <a:lnTo>
                      <a:pt x="22" y="21"/>
                    </a:lnTo>
                    <a:lnTo>
                      <a:pt x="24" y="21"/>
                    </a:lnTo>
                    <a:lnTo>
                      <a:pt x="22" y="23"/>
                    </a:lnTo>
                    <a:lnTo>
                      <a:pt x="20" y="23"/>
                    </a:lnTo>
                    <a:lnTo>
                      <a:pt x="18" y="23"/>
                    </a:lnTo>
                    <a:lnTo>
                      <a:pt x="18" y="23"/>
                    </a:lnTo>
                    <a:lnTo>
                      <a:pt x="17" y="23"/>
                    </a:lnTo>
                    <a:lnTo>
                      <a:pt x="17" y="25"/>
                    </a:lnTo>
                    <a:lnTo>
                      <a:pt x="15" y="25"/>
                    </a:lnTo>
                    <a:lnTo>
                      <a:pt x="17" y="25"/>
                    </a:lnTo>
                    <a:lnTo>
                      <a:pt x="15" y="27"/>
                    </a:lnTo>
                    <a:lnTo>
                      <a:pt x="13" y="27"/>
                    </a:lnTo>
                    <a:lnTo>
                      <a:pt x="13" y="29"/>
                    </a:lnTo>
                    <a:lnTo>
                      <a:pt x="15" y="29"/>
                    </a:lnTo>
                    <a:lnTo>
                      <a:pt x="15" y="29"/>
                    </a:lnTo>
                    <a:lnTo>
                      <a:pt x="18" y="29"/>
                    </a:lnTo>
                    <a:lnTo>
                      <a:pt x="18" y="29"/>
                    </a:lnTo>
                    <a:lnTo>
                      <a:pt x="20" y="29"/>
                    </a:lnTo>
                    <a:lnTo>
                      <a:pt x="20" y="29"/>
                    </a:lnTo>
                    <a:lnTo>
                      <a:pt x="22" y="29"/>
                    </a:lnTo>
                    <a:lnTo>
                      <a:pt x="22" y="30"/>
                    </a:lnTo>
                    <a:lnTo>
                      <a:pt x="22" y="30"/>
                    </a:lnTo>
                    <a:lnTo>
                      <a:pt x="22" y="30"/>
                    </a:lnTo>
                    <a:lnTo>
                      <a:pt x="20" y="32"/>
                    </a:lnTo>
                    <a:lnTo>
                      <a:pt x="20" y="32"/>
                    </a:lnTo>
                    <a:lnTo>
                      <a:pt x="18" y="32"/>
                    </a:lnTo>
                    <a:lnTo>
                      <a:pt x="17" y="34"/>
                    </a:lnTo>
                    <a:lnTo>
                      <a:pt x="17" y="36"/>
                    </a:lnTo>
                    <a:lnTo>
                      <a:pt x="17" y="36"/>
                    </a:lnTo>
                    <a:lnTo>
                      <a:pt x="17" y="38"/>
                    </a:lnTo>
                    <a:lnTo>
                      <a:pt x="17" y="38"/>
                    </a:lnTo>
                    <a:lnTo>
                      <a:pt x="17" y="38"/>
                    </a:lnTo>
                    <a:lnTo>
                      <a:pt x="18" y="38"/>
                    </a:lnTo>
                    <a:lnTo>
                      <a:pt x="18" y="38"/>
                    </a:lnTo>
                    <a:lnTo>
                      <a:pt x="18" y="36"/>
                    </a:lnTo>
                    <a:lnTo>
                      <a:pt x="18" y="38"/>
                    </a:lnTo>
                    <a:lnTo>
                      <a:pt x="18" y="38"/>
                    </a:lnTo>
                    <a:lnTo>
                      <a:pt x="18" y="38"/>
                    </a:lnTo>
                    <a:lnTo>
                      <a:pt x="18" y="39"/>
                    </a:lnTo>
                    <a:lnTo>
                      <a:pt x="18" y="39"/>
                    </a:lnTo>
                    <a:lnTo>
                      <a:pt x="18" y="39"/>
                    </a:lnTo>
                    <a:lnTo>
                      <a:pt x="18" y="39"/>
                    </a:lnTo>
                    <a:lnTo>
                      <a:pt x="18" y="39"/>
                    </a:lnTo>
                    <a:lnTo>
                      <a:pt x="17" y="41"/>
                    </a:lnTo>
                    <a:lnTo>
                      <a:pt x="18" y="41"/>
                    </a:lnTo>
                    <a:lnTo>
                      <a:pt x="18" y="41"/>
                    </a:lnTo>
                    <a:lnTo>
                      <a:pt x="18" y="41"/>
                    </a:lnTo>
                    <a:lnTo>
                      <a:pt x="18" y="41"/>
                    </a:lnTo>
                    <a:lnTo>
                      <a:pt x="18" y="41"/>
                    </a:lnTo>
                    <a:lnTo>
                      <a:pt x="20" y="41"/>
                    </a:lnTo>
                    <a:lnTo>
                      <a:pt x="22" y="39"/>
                    </a:lnTo>
                    <a:lnTo>
                      <a:pt x="22" y="41"/>
                    </a:lnTo>
                    <a:lnTo>
                      <a:pt x="22" y="41"/>
                    </a:lnTo>
                    <a:lnTo>
                      <a:pt x="18" y="41"/>
                    </a:lnTo>
                    <a:lnTo>
                      <a:pt x="18" y="43"/>
                    </a:lnTo>
                    <a:lnTo>
                      <a:pt x="18" y="43"/>
                    </a:lnTo>
                    <a:lnTo>
                      <a:pt x="18" y="43"/>
                    </a:lnTo>
                    <a:lnTo>
                      <a:pt x="20" y="43"/>
                    </a:lnTo>
                    <a:lnTo>
                      <a:pt x="22" y="41"/>
                    </a:lnTo>
                    <a:lnTo>
                      <a:pt x="22" y="41"/>
                    </a:lnTo>
                    <a:lnTo>
                      <a:pt x="22" y="41"/>
                    </a:lnTo>
                    <a:lnTo>
                      <a:pt x="24" y="41"/>
                    </a:lnTo>
                    <a:lnTo>
                      <a:pt x="24" y="41"/>
                    </a:lnTo>
                    <a:lnTo>
                      <a:pt x="24" y="41"/>
                    </a:lnTo>
                    <a:lnTo>
                      <a:pt x="24" y="41"/>
                    </a:lnTo>
                    <a:lnTo>
                      <a:pt x="26" y="41"/>
                    </a:lnTo>
                    <a:lnTo>
                      <a:pt x="28" y="39"/>
                    </a:lnTo>
                    <a:lnTo>
                      <a:pt x="26" y="39"/>
                    </a:lnTo>
                    <a:lnTo>
                      <a:pt x="26" y="39"/>
                    </a:lnTo>
                    <a:lnTo>
                      <a:pt x="28" y="39"/>
                    </a:lnTo>
                    <a:lnTo>
                      <a:pt x="28" y="39"/>
                    </a:lnTo>
                    <a:lnTo>
                      <a:pt x="28" y="39"/>
                    </a:lnTo>
                    <a:lnTo>
                      <a:pt x="26" y="39"/>
                    </a:lnTo>
                    <a:lnTo>
                      <a:pt x="28" y="38"/>
                    </a:lnTo>
                    <a:lnTo>
                      <a:pt x="29" y="38"/>
                    </a:lnTo>
                    <a:lnTo>
                      <a:pt x="29" y="38"/>
                    </a:lnTo>
                    <a:lnTo>
                      <a:pt x="31" y="38"/>
                    </a:lnTo>
                    <a:lnTo>
                      <a:pt x="35" y="38"/>
                    </a:lnTo>
                    <a:lnTo>
                      <a:pt x="35" y="38"/>
                    </a:lnTo>
                    <a:lnTo>
                      <a:pt x="37" y="36"/>
                    </a:lnTo>
                    <a:lnTo>
                      <a:pt x="35" y="36"/>
                    </a:lnTo>
                    <a:lnTo>
                      <a:pt x="35" y="36"/>
                    </a:lnTo>
                    <a:lnTo>
                      <a:pt x="37" y="36"/>
                    </a:lnTo>
                    <a:lnTo>
                      <a:pt x="37" y="36"/>
                    </a:lnTo>
                    <a:lnTo>
                      <a:pt x="38" y="34"/>
                    </a:lnTo>
                    <a:lnTo>
                      <a:pt x="40" y="34"/>
                    </a:lnTo>
                    <a:lnTo>
                      <a:pt x="42" y="34"/>
                    </a:lnTo>
                    <a:lnTo>
                      <a:pt x="44" y="34"/>
                    </a:lnTo>
                    <a:lnTo>
                      <a:pt x="44" y="34"/>
                    </a:lnTo>
                    <a:lnTo>
                      <a:pt x="46" y="34"/>
                    </a:lnTo>
                    <a:lnTo>
                      <a:pt x="46" y="34"/>
                    </a:lnTo>
                    <a:lnTo>
                      <a:pt x="46" y="32"/>
                    </a:lnTo>
                    <a:lnTo>
                      <a:pt x="47" y="32"/>
                    </a:lnTo>
                    <a:lnTo>
                      <a:pt x="47" y="32"/>
                    </a:lnTo>
                    <a:lnTo>
                      <a:pt x="47" y="32"/>
                    </a:lnTo>
                    <a:lnTo>
                      <a:pt x="47" y="32"/>
                    </a:lnTo>
                    <a:lnTo>
                      <a:pt x="47" y="34"/>
                    </a:lnTo>
                    <a:lnTo>
                      <a:pt x="47" y="34"/>
                    </a:lnTo>
                    <a:lnTo>
                      <a:pt x="49" y="34"/>
                    </a:lnTo>
                    <a:lnTo>
                      <a:pt x="49" y="32"/>
                    </a:lnTo>
                    <a:lnTo>
                      <a:pt x="53" y="32"/>
                    </a:lnTo>
                    <a:lnTo>
                      <a:pt x="55" y="32"/>
                    </a:lnTo>
                    <a:lnTo>
                      <a:pt x="55" y="30"/>
                    </a:lnTo>
                    <a:lnTo>
                      <a:pt x="56" y="30"/>
                    </a:lnTo>
                    <a:lnTo>
                      <a:pt x="56" y="32"/>
                    </a:lnTo>
                    <a:lnTo>
                      <a:pt x="58" y="30"/>
                    </a:lnTo>
                    <a:lnTo>
                      <a:pt x="58" y="30"/>
                    </a:lnTo>
                    <a:lnTo>
                      <a:pt x="58" y="30"/>
                    </a:lnTo>
                    <a:lnTo>
                      <a:pt x="58" y="30"/>
                    </a:lnTo>
                    <a:lnTo>
                      <a:pt x="56" y="30"/>
                    </a:lnTo>
                    <a:lnTo>
                      <a:pt x="58" y="29"/>
                    </a:lnTo>
                    <a:lnTo>
                      <a:pt x="58" y="29"/>
                    </a:lnTo>
                    <a:lnTo>
                      <a:pt x="56" y="29"/>
                    </a:lnTo>
                    <a:lnTo>
                      <a:pt x="56" y="29"/>
                    </a:lnTo>
                    <a:lnTo>
                      <a:pt x="56" y="29"/>
                    </a:lnTo>
                    <a:lnTo>
                      <a:pt x="58" y="29"/>
                    </a:lnTo>
                    <a:lnTo>
                      <a:pt x="58" y="29"/>
                    </a:lnTo>
                    <a:lnTo>
                      <a:pt x="58" y="27"/>
                    </a:lnTo>
                    <a:lnTo>
                      <a:pt x="58" y="27"/>
                    </a:lnTo>
                    <a:lnTo>
                      <a:pt x="58" y="25"/>
                    </a:lnTo>
                    <a:lnTo>
                      <a:pt x="58" y="25"/>
                    </a:lnTo>
                    <a:lnTo>
                      <a:pt x="60" y="23"/>
                    </a:lnTo>
                    <a:lnTo>
                      <a:pt x="60" y="23"/>
                    </a:lnTo>
                    <a:lnTo>
                      <a:pt x="60" y="23"/>
                    </a:lnTo>
                    <a:lnTo>
                      <a:pt x="60" y="23"/>
                    </a:lnTo>
                    <a:lnTo>
                      <a:pt x="58" y="21"/>
                    </a:lnTo>
                    <a:lnTo>
                      <a:pt x="56" y="21"/>
                    </a:lnTo>
                    <a:lnTo>
                      <a:pt x="58" y="21"/>
                    </a:lnTo>
                    <a:lnTo>
                      <a:pt x="56" y="21"/>
                    </a:lnTo>
                    <a:lnTo>
                      <a:pt x="56" y="21"/>
                    </a:lnTo>
                    <a:lnTo>
                      <a:pt x="55" y="21"/>
                    </a:lnTo>
                    <a:lnTo>
                      <a:pt x="55" y="21"/>
                    </a:lnTo>
                    <a:lnTo>
                      <a:pt x="55" y="21"/>
                    </a:lnTo>
                    <a:lnTo>
                      <a:pt x="53" y="21"/>
                    </a:lnTo>
                    <a:lnTo>
                      <a:pt x="53" y="21"/>
                    </a:lnTo>
                    <a:lnTo>
                      <a:pt x="53" y="21"/>
                    </a:lnTo>
                    <a:lnTo>
                      <a:pt x="53" y="21"/>
                    </a:lnTo>
                    <a:lnTo>
                      <a:pt x="55" y="19"/>
                    </a:lnTo>
                    <a:lnTo>
                      <a:pt x="55" y="19"/>
                    </a:lnTo>
                    <a:lnTo>
                      <a:pt x="55" y="19"/>
                    </a:lnTo>
                    <a:lnTo>
                      <a:pt x="55" y="19"/>
                    </a:lnTo>
                    <a:lnTo>
                      <a:pt x="55" y="19"/>
                    </a:lnTo>
                    <a:lnTo>
                      <a:pt x="55" y="19"/>
                    </a:lnTo>
                    <a:lnTo>
                      <a:pt x="53" y="19"/>
                    </a:lnTo>
                    <a:lnTo>
                      <a:pt x="53" y="19"/>
                    </a:lnTo>
                    <a:lnTo>
                      <a:pt x="53" y="19"/>
                    </a:lnTo>
                    <a:lnTo>
                      <a:pt x="51" y="19"/>
                    </a:lnTo>
                    <a:lnTo>
                      <a:pt x="51" y="19"/>
                    </a:lnTo>
                    <a:lnTo>
                      <a:pt x="51" y="19"/>
                    </a:lnTo>
                    <a:lnTo>
                      <a:pt x="49" y="21"/>
                    </a:lnTo>
                    <a:lnTo>
                      <a:pt x="46" y="23"/>
                    </a:lnTo>
                    <a:lnTo>
                      <a:pt x="47" y="23"/>
                    </a:lnTo>
                    <a:lnTo>
                      <a:pt x="47" y="23"/>
                    </a:lnTo>
                    <a:lnTo>
                      <a:pt x="46" y="23"/>
                    </a:lnTo>
                    <a:lnTo>
                      <a:pt x="46" y="25"/>
                    </a:lnTo>
                    <a:lnTo>
                      <a:pt x="44" y="25"/>
                    </a:lnTo>
                    <a:lnTo>
                      <a:pt x="44" y="25"/>
                    </a:lnTo>
                    <a:lnTo>
                      <a:pt x="44" y="25"/>
                    </a:lnTo>
                    <a:lnTo>
                      <a:pt x="46" y="23"/>
                    </a:lnTo>
                    <a:lnTo>
                      <a:pt x="46" y="23"/>
                    </a:lnTo>
                    <a:lnTo>
                      <a:pt x="44" y="23"/>
                    </a:lnTo>
                    <a:lnTo>
                      <a:pt x="46" y="23"/>
                    </a:lnTo>
                    <a:lnTo>
                      <a:pt x="46" y="23"/>
                    </a:lnTo>
                    <a:lnTo>
                      <a:pt x="46" y="21"/>
                    </a:lnTo>
                    <a:lnTo>
                      <a:pt x="46" y="21"/>
                    </a:lnTo>
                    <a:lnTo>
                      <a:pt x="47" y="21"/>
                    </a:lnTo>
                    <a:lnTo>
                      <a:pt x="47" y="19"/>
                    </a:lnTo>
                    <a:lnTo>
                      <a:pt x="49" y="19"/>
                    </a:lnTo>
                    <a:lnTo>
                      <a:pt x="49" y="18"/>
                    </a:lnTo>
                    <a:lnTo>
                      <a:pt x="53" y="16"/>
                    </a:lnTo>
                    <a:lnTo>
                      <a:pt x="53" y="16"/>
                    </a:lnTo>
                    <a:lnTo>
                      <a:pt x="53" y="16"/>
                    </a:lnTo>
                    <a:lnTo>
                      <a:pt x="53" y="14"/>
                    </a:lnTo>
                    <a:lnTo>
                      <a:pt x="55" y="14"/>
                    </a:lnTo>
                    <a:lnTo>
                      <a:pt x="55" y="14"/>
                    </a:lnTo>
                    <a:lnTo>
                      <a:pt x="55" y="12"/>
                    </a:lnTo>
                    <a:lnTo>
                      <a:pt x="55" y="12"/>
                    </a:lnTo>
                    <a:lnTo>
                      <a:pt x="53" y="14"/>
                    </a:lnTo>
                    <a:lnTo>
                      <a:pt x="53" y="14"/>
                    </a:lnTo>
                    <a:lnTo>
                      <a:pt x="53" y="14"/>
                    </a:lnTo>
                    <a:lnTo>
                      <a:pt x="53" y="14"/>
                    </a:lnTo>
                    <a:lnTo>
                      <a:pt x="53" y="14"/>
                    </a:lnTo>
                    <a:lnTo>
                      <a:pt x="51" y="16"/>
                    </a:lnTo>
                    <a:lnTo>
                      <a:pt x="51" y="14"/>
                    </a:lnTo>
                    <a:lnTo>
                      <a:pt x="51" y="14"/>
                    </a:lnTo>
                    <a:lnTo>
                      <a:pt x="51" y="14"/>
                    </a:lnTo>
                    <a:lnTo>
                      <a:pt x="51" y="12"/>
                    </a:lnTo>
                    <a:lnTo>
                      <a:pt x="51" y="12"/>
                    </a:lnTo>
                    <a:lnTo>
                      <a:pt x="53" y="12"/>
                    </a:lnTo>
                    <a:lnTo>
                      <a:pt x="53" y="12"/>
                    </a:lnTo>
                    <a:lnTo>
                      <a:pt x="55" y="12"/>
                    </a:lnTo>
                    <a:lnTo>
                      <a:pt x="53" y="10"/>
                    </a:lnTo>
                    <a:lnTo>
                      <a:pt x="53" y="10"/>
                    </a:lnTo>
                    <a:lnTo>
                      <a:pt x="51" y="10"/>
                    </a:lnTo>
                    <a:lnTo>
                      <a:pt x="53" y="10"/>
                    </a:lnTo>
                    <a:lnTo>
                      <a:pt x="53" y="10"/>
                    </a:lnTo>
                    <a:lnTo>
                      <a:pt x="53" y="9"/>
                    </a:lnTo>
                    <a:lnTo>
                      <a:pt x="55" y="9"/>
                    </a:lnTo>
                    <a:lnTo>
                      <a:pt x="53" y="9"/>
                    </a:lnTo>
                    <a:lnTo>
                      <a:pt x="55" y="9"/>
                    </a:lnTo>
                    <a:lnTo>
                      <a:pt x="55" y="7"/>
                    </a:lnTo>
                    <a:lnTo>
                      <a:pt x="53" y="9"/>
                    </a:lnTo>
                    <a:lnTo>
                      <a:pt x="55" y="7"/>
                    </a:lnTo>
                    <a:lnTo>
                      <a:pt x="55" y="7"/>
                    </a:lnTo>
                    <a:lnTo>
                      <a:pt x="51" y="7"/>
                    </a:lnTo>
                    <a:lnTo>
                      <a:pt x="53" y="7"/>
                    </a:lnTo>
                    <a:lnTo>
                      <a:pt x="53" y="7"/>
                    </a:lnTo>
                    <a:lnTo>
                      <a:pt x="53" y="5"/>
                    </a:lnTo>
                    <a:lnTo>
                      <a:pt x="55" y="5"/>
                    </a:lnTo>
                    <a:lnTo>
                      <a:pt x="55" y="5"/>
                    </a:lnTo>
                    <a:lnTo>
                      <a:pt x="53" y="5"/>
                    </a:lnTo>
                    <a:lnTo>
                      <a:pt x="53" y="5"/>
                    </a:lnTo>
                    <a:lnTo>
                      <a:pt x="53" y="5"/>
                    </a:lnTo>
                    <a:lnTo>
                      <a:pt x="53" y="5"/>
                    </a:lnTo>
                    <a:lnTo>
                      <a:pt x="55" y="3"/>
                    </a:lnTo>
                    <a:lnTo>
                      <a:pt x="55" y="3"/>
                    </a:lnTo>
                    <a:lnTo>
                      <a:pt x="55" y="3"/>
                    </a:lnTo>
                    <a:lnTo>
                      <a:pt x="55" y="1"/>
                    </a:lnTo>
                    <a:lnTo>
                      <a:pt x="55" y="1"/>
                    </a:lnTo>
                    <a:lnTo>
                      <a:pt x="53" y="0"/>
                    </a:lnTo>
                    <a:lnTo>
                      <a:pt x="40" y="7"/>
                    </a:lnTo>
                    <a:lnTo>
                      <a:pt x="13" y="23"/>
                    </a:lnTo>
                    <a:lnTo>
                      <a:pt x="0" y="30"/>
                    </a:lnTo>
                    <a:lnTo>
                      <a:pt x="2" y="29"/>
                    </a:lnTo>
                    <a:lnTo>
                      <a:pt x="6" y="29"/>
                    </a:lnTo>
                    <a:close/>
                    <a:moveTo>
                      <a:pt x="20" y="38"/>
                    </a:moveTo>
                    <a:lnTo>
                      <a:pt x="20" y="38"/>
                    </a:lnTo>
                    <a:lnTo>
                      <a:pt x="20" y="36"/>
                    </a:lnTo>
                    <a:lnTo>
                      <a:pt x="22" y="36"/>
                    </a:lnTo>
                    <a:lnTo>
                      <a:pt x="20"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7" name="Freeform 15"/>
              <p:cNvSpPr>
                <a:spLocks/>
              </p:cNvSpPr>
              <p:nvPr/>
            </p:nvSpPr>
            <p:spPr bwMode="auto">
              <a:xfrm>
                <a:off x="920" y="878"/>
                <a:ext cx="0" cy="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8" name="Freeform 16"/>
              <p:cNvSpPr>
                <a:spLocks/>
              </p:cNvSpPr>
              <p:nvPr/>
            </p:nvSpPr>
            <p:spPr bwMode="auto">
              <a:xfrm>
                <a:off x="2732" y="843"/>
                <a:ext cx="9" cy="6"/>
              </a:xfrm>
              <a:custGeom>
                <a:avLst/>
                <a:gdLst>
                  <a:gd name="T0" fmla="*/ 0 w 9"/>
                  <a:gd name="T1" fmla="*/ 2 h 6"/>
                  <a:gd name="T2" fmla="*/ 2 w 9"/>
                  <a:gd name="T3" fmla="*/ 4 h 6"/>
                  <a:gd name="T4" fmla="*/ 2 w 9"/>
                  <a:gd name="T5" fmla="*/ 4 h 6"/>
                  <a:gd name="T6" fmla="*/ 2 w 9"/>
                  <a:gd name="T7" fmla="*/ 4 h 6"/>
                  <a:gd name="T8" fmla="*/ 4 w 9"/>
                  <a:gd name="T9" fmla="*/ 6 h 6"/>
                  <a:gd name="T10" fmla="*/ 6 w 9"/>
                  <a:gd name="T11" fmla="*/ 6 h 6"/>
                  <a:gd name="T12" fmla="*/ 8 w 9"/>
                  <a:gd name="T13" fmla="*/ 6 h 6"/>
                  <a:gd name="T14" fmla="*/ 8 w 9"/>
                  <a:gd name="T15" fmla="*/ 6 h 6"/>
                  <a:gd name="T16" fmla="*/ 8 w 9"/>
                  <a:gd name="T17" fmla="*/ 6 h 6"/>
                  <a:gd name="T18" fmla="*/ 9 w 9"/>
                  <a:gd name="T19" fmla="*/ 6 h 6"/>
                  <a:gd name="T20" fmla="*/ 8 w 9"/>
                  <a:gd name="T21" fmla="*/ 4 h 6"/>
                  <a:gd name="T22" fmla="*/ 8 w 9"/>
                  <a:gd name="T23" fmla="*/ 4 h 6"/>
                  <a:gd name="T24" fmla="*/ 9 w 9"/>
                  <a:gd name="T25" fmla="*/ 4 h 6"/>
                  <a:gd name="T26" fmla="*/ 0 w 9"/>
                  <a:gd name="T27" fmla="*/ 0 h 6"/>
                  <a:gd name="T28" fmla="*/ 0 w 9"/>
                  <a:gd name="T29" fmla="*/ 0 h 6"/>
                  <a:gd name="T30" fmla="*/ 0 w 9"/>
                  <a:gd name="T31" fmla="*/ 0 h 6"/>
                  <a:gd name="T32" fmla="*/ 0 w 9"/>
                  <a:gd name="T33" fmla="*/ 0 h 6"/>
                  <a:gd name="T34" fmla="*/ 0 w 9"/>
                  <a:gd name="T35" fmla="*/ 0 h 6"/>
                  <a:gd name="T36" fmla="*/ 0 w 9"/>
                  <a:gd name="T37" fmla="*/ 2 h 6"/>
                  <a:gd name="T38" fmla="*/ 0 w 9"/>
                  <a:gd name="T3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6">
                    <a:moveTo>
                      <a:pt x="0" y="2"/>
                    </a:moveTo>
                    <a:lnTo>
                      <a:pt x="2" y="4"/>
                    </a:lnTo>
                    <a:lnTo>
                      <a:pt x="2" y="4"/>
                    </a:lnTo>
                    <a:lnTo>
                      <a:pt x="2" y="4"/>
                    </a:lnTo>
                    <a:lnTo>
                      <a:pt x="4" y="6"/>
                    </a:lnTo>
                    <a:lnTo>
                      <a:pt x="6" y="6"/>
                    </a:lnTo>
                    <a:lnTo>
                      <a:pt x="8" y="6"/>
                    </a:lnTo>
                    <a:lnTo>
                      <a:pt x="8" y="6"/>
                    </a:lnTo>
                    <a:lnTo>
                      <a:pt x="8" y="6"/>
                    </a:lnTo>
                    <a:lnTo>
                      <a:pt x="9" y="6"/>
                    </a:lnTo>
                    <a:lnTo>
                      <a:pt x="8" y="4"/>
                    </a:lnTo>
                    <a:lnTo>
                      <a:pt x="8" y="4"/>
                    </a:lnTo>
                    <a:lnTo>
                      <a:pt x="9" y="4"/>
                    </a:lnTo>
                    <a:lnTo>
                      <a:pt x="0" y="0"/>
                    </a:lnTo>
                    <a:lnTo>
                      <a:pt x="0" y="0"/>
                    </a:lnTo>
                    <a:lnTo>
                      <a:pt x="0" y="0"/>
                    </a:lnTo>
                    <a:lnTo>
                      <a:pt x="0" y="0"/>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89" name="Freeform 17"/>
              <p:cNvSpPr>
                <a:spLocks/>
              </p:cNvSpPr>
              <p:nvPr/>
            </p:nvSpPr>
            <p:spPr bwMode="auto">
              <a:xfrm>
                <a:off x="2759" y="1021"/>
                <a:ext cx="78" cy="81"/>
              </a:xfrm>
              <a:custGeom>
                <a:avLst/>
                <a:gdLst>
                  <a:gd name="T0" fmla="*/ 8 w 78"/>
                  <a:gd name="T1" fmla="*/ 9 h 81"/>
                  <a:gd name="T2" fmla="*/ 6 w 78"/>
                  <a:gd name="T3" fmla="*/ 9 h 81"/>
                  <a:gd name="T4" fmla="*/ 8 w 78"/>
                  <a:gd name="T5" fmla="*/ 12 h 81"/>
                  <a:gd name="T6" fmla="*/ 13 w 78"/>
                  <a:gd name="T7" fmla="*/ 16 h 81"/>
                  <a:gd name="T8" fmla="*/ 17 w 78"/>
                  <a:gd name="T9" fmla="*/ 21 h 81"/>
                  <a:gd name="T10" fmla="*/ 20 w 78"/>
                  <a:gd name="T11" fmla="*/ 25 h 81"/>
                  <a:gd name="T12" fmla="*/ 22 w 78"/>
                  <a:gd name="T13" fmla="*/ 27 h 81"/>
                  <a:gd name="T14" fmla="*/ 28 w 78"/>
                  <a:gd name="T15" fmla="*/ 31 h 81"/>
                  <a:gd name="T16" fmla="*/ 31 w 78"/>
                  <a:gd name="T17" fmla="*/ 36 h 81"/>
                  <a:gd name="T18" fmla="*/ 35 w 78"/>
                  <a:gd name="T19" fmla="*/ 40 h 81"/>
                  <a:gd name="T20" fmla="*/ 37 w 78"/>
                  <a:gd name="T21" fmla="*/ 41 h 81"/>
                  <a:gd name="T22" fmla="*/ 40 w 78"/>
                  <a:gd name="T23" fmla="*/ 47 h 81"/>
                  <a:gd name="T24" fmla="*/ 46 w 78"/>
                  <a:gd name="T25" fmla="*/ 52 h 81"/>
                  <a:gd name="T26" fmla="*/ 51 w 78"/>
                  <a:gd name="T27" fmla="*/ 58 h 81"/>
                  <a:gd name="T28" fmla="*/ 55 w 78"/>
                  <a:gd name="T29" fmla="*/ 61 h 81"/>
                  <a:gd name="T30" fmla="*/ 60 w 78"/>
                  <a:gd name="T31" fmla="*/ 70 h 81"/>
                  <a:gd name="T32" fmla="*/ 67 w 78"/>
                  <a:gd name="T33" fmla="*/ 79 h 81"/>
                  <a:gd name="T34" fmla="*/ 73 w 78"/>
                  <a:gd name="T35" fmla="*/ 81 h 81"/>
                  <a:gd name="T36" fmla="*/ 69 w 78"/>
                  <a:gd name="T37" fmla="*/ 76 h 81"/>
                  <a:gd name="T38" fmla="*/ 69 w 78"/>
                  <a:gd name="T39" fmla="*/ 74 h 81"/>
                  <a:gd name="T40" fmla="*/ 78 w 78"/>
                  <a:gd name="T41" fmla="*/ 79 h 81"/>
                  <a:gd name="T42" fmla="*/ 78 w 78"/>
                  <a:gd name="T43" fmla="*/ 76 h 81"/>
                  <a:gd name="T44" fmla="*/ 73 w 78"/>
                  <a:gd name="T45" fmla="*/ 72 h 81"/>
                  <a:gd name="T46" fmla="*/ 71 w 78"/>
                  <a:gd name="T47" fmla="*/ 72 h 81"/>
                  <a:gd name="T48" fmla="*/ 69 w 78"/>
                  <a:gd name="T49" fmla="*/ 70 h 81"/>
                  <a:gd name="T50" fmla="*/ 64 w 78"/>
                  <a:gd name="T51" fmla="*/ 67 h 81"/>
                  <a:gd name="T52" fmla="*/ 58 w 78"/>
                  <a:gd name="T53" fmla="*/ 63 h 81"/>
                  <a:gd name="T54" fmla="*/ 55 w 78"/>
                  <a:gd name="T55" fmla="*/ 56 h 81"/>
                  <a:gd name="T56" fmla="*/ 51 w 78"/>
                  <a:gd name="T57" fmla="*/ 52 h 81"/>
                  <a:gd name="T58" fmla="*/ 51 w 78"/>
                  <a:gd name="T59" fmla="*/ 49 h 81"/>
                  <a:gd name="T60" fmla="*/ 55 w 78"/>
                  <a:gd name="T61" fmla="*/ 49 h 81"/>
                  <a:gd name="T62" fmla="*/ 60 w 78"/>
                  <a:gd name="T63" fmla="*/ 49 h 81"/>
                  <a:gd name="T64" fmla="*/ 64 w 78"/>
                  <a:gd name="T65" fmla="*/ 50 h 81"/>
                  <a:gd name="T66" fmla="*/ 58 w 78"/>
                  <a:gd name="T67" fmla="*/ 49 h 81"/>
                  <a:gd name="T68" fmla="*/ 55 w 78"/>
                  <a:gd name="T69" fmla="*/ 45 h 81"/>
                  <a:gd name="T70" fmla="*/ 42 w 78"/>
                  <a:gd name="T71" fmla="*/ 36 h 81"/>
                  <a:gd name="T72" fmla="*/ 37 w 78"/>
                  <a:gd name="T73" fmla="*/ 31 h 81"/>
                  <a:gd name="T74" fmla="*/ 31 w 78"/>
                  <a:gd name="T75" fmla="*/ 27 h 81"/>
                  <a:gd name="T76" fmla="*/ 29 w 78"/>
                  <a:gd name="T77" fmla="*/ 25 h 81"/>
                  <a:gd name="T78" fmla="*/ 26 w 78"/>
                  <a:gd name="T79" fmla="*/ 21 h 81"/>
                  <a:gd name="T80" fmla="*/ 24 w 78"/>
                  <a:gd name="T81" fmla="*/ 18 h 81"/>
                  <a:gd name="T82" fmla="*/ 20 w 78"/>
                  <a:gd name="T83" fmla="*/ 14 h 81"/>
                  <a:gd name="T84" fmla="*/ 11 w 78"/>
                  <a:gd name="T85" fmla="*/ 7 h 81"/>
                  <a:gd name="T86" fmla="*/ 4 w 78"/>
                  <a:gd name="T87" fmla="*/ 2 h 81"/>
                  <a:gd name="T88" fmla="*/ 2 w 78"/>
                  <a:gd name="T89" fmla="*/ 0 h 81"/>
                  <a:gd name="T90" fmla="*/ 0 w 78"/>
                  <a:gd name="T91" fmla="*/ 0 h 81"/>
                  <a:gd name="T92" fmla="*/ 0 w 78"/>
                  <a:gd name="T93" fmla="*/ 2 h 81"/>
                  <a:gd name="T94" fmla="*/ 4 w 78"/>
                  <a:gd name="T95" fmla="*/ 3 h 81"/>
                  <a:gd name="T96" fmla="*/ 9 w 78"/>
                  <a:gd name="T97" fmla="*/ 7 h 81"/>
                  <a:gd name="T98" fmla="*/ 8 w 78"/>
                  <a:gd name="T99" fmla="*/ 7 h 81"/>
                  <a:gd name="T100" fmla="*/ 9 w 78"/>
                  <a:gd name="T101"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81">
                    <a:moveTo>
                      <a:pt x="9" y="9"/>
                    </a:moveTo>
                    <a:lnTo>
                      <a:pt x="8" y="9"/>
                    </a:lnTo>
                    <a:lnTo>
                      <a:pt x="6" y="9"/>
                    </a:lnTo>
                    <a:lnTo>
                      <a:pt x="6" y="9"/>
                    </a:lnTo>
                    <a:lnTo>
                      <a:pt x="6" y="11"/>
                    </a:lnTo>
                    <a:lnTo>
                      <a:pt x="8" y="12"/>
                    </a:lnTo>
                    <a:lnTo>
                      <a:pt x="9" y="12"/>
                    </a:lnTo>
                    <a:lnTo>
                      <a:pt x="13" y="16"/>
                    </a:lnTo>
                    <a:lnTo>
                      <a:pt x="15" y="20"/>
                    </a:lnTo>
                    <a:lnTo>
                      <a:pt x="17" y="21"/>
                    </a:lnTo>
                    <a:lnTo>
                      <a:pt x="19" y="25"/>
                    </a:lnTo>
                    <a:lnTo>
                      <a:pt x="20" y="25"/>
                    </a:lnTo>
                    <a:lnTo>
                      <a:pt x="20" y="27"/>
                    </a:lnTo>
                    <a:lnTo>
                      <a:pt x="22" y="27"/>
                    </a:lnTo>
                    <a:lnTo>
                      <a:pt x="24" y="27"/>
                    </a:lnTo>
                    <a:lnTo>
                      <a:pt x="28" y="31"/>
                    </a:lnTo>
                    <a:lnTo>
                      <a:pt x="28" y="32"/>
                    </a:lnTo>
                    <a:lnTo>
                      <a:pt x="31" y="36"/>
                    </a:lnTo>
                    <a:lnTo>
                      <a:pt x="33" y="38"/>
                    </a:lnTo>
                    <a:lnTo>
                      <a:pt x="35" y="40"/>
                    </a:lnTo>
                    <a:lnTo>
                      <a:pt x="37" y="40"/>
                    </a:lnTo>
                    <a:lnTo>
                      <a:pt x="37" y="41"/>
                    </a:lnTo>
                    <a:lnTo>
                      <a:pt x="38" y="43"/>
                    </a:lnTo>
                    <a:lnTo>
                      <a:pt x="40" y="47"/>
                    </a:lnTo>
                    <a:lnTo>
                      <a:pt x="44" y="50"/>
                    </a:lnTo>
                    <a:lnTo>
                      <a:pt x="46" y="52"/>
                    </a:lnTo>
                    <a:lnTo>
                      <a:pt x="48" y="56"/>
                    </a:lnTo>
                    <a:lnTo>
                      <a:pt x="51" y="58"/>
                    </a:lnTo>
                    <a:lnTo>
                      <a:pt x="53" y="59"/>
                    </a:lnTo>
                    <a:lnTo>
                      <a:pt x="55" y="61"/>
                    </a:lnTo>
                    <a:lnTo>
                      <a:pt x="55" y="63"/>
                    </a:lnTo>
                    <a:lnTo>
                      <a:pt x="60" y="70"/>
                    </a:lnTo>
                    <a:lnTo>
                      <a:pt x="64" y="76"/>
                    </a:lnTo>
                    <a:lnTo>
                      <a:pt x="67" y="79"/>
                    </a:lnTo>
                    <a:lnTo>
                      <a:pt x="69" y="81"/>
                    </a:lnTo>
                    <a:lnTo>
                      <a:pt x="73" y="81"/>
                    </a:lnTo>
                    <a:lnTo>
                      <a:pt x="71" y="81"/>
                    </a:lnTo>
                    <a:lnTo>
                      <a:pt x="69" y="76"/>
                    </a:lnTo>
                    <a:lnTo>
                      <a:pt x="69" y="74"/>
                    </a:lnTo>
                    <a:lnTo>
                      <a:pt x="69" y="74"/>
                    </a:lnTo>
                    <a:lnTo>
                      <a:pt x="75" y="76"/>
                    </a:lnTo>
                    <a:lnTo>
                      <a:pt x="78" y="79"/>
                    </a:lnTo>
                    <a:lnTo>
                      <a:pt x="78" y="79"/>
                    </a:lnTo>
                    <a:lnTo>
                      <a:pt x="78" y="76"/>
                    </a:lnTo>
                    <a:lnTo>
                      <a:pt x="73" y="72"/>
                    </a:lnTo>
                    <a:lnTo>
                      <a:pt x="73" y="72"/>
                    </a:lnTo>
                    <a:lnTo>
                      <a:pt x="73" y="72"/>
                    </a:lnTo>
                    <a:lnTo>
                      <a:pt x="71" y="72"/>
                    </a:lnTo>
                    <a:lnTo>
                      <a:pt x="69" y="72"/>
                    </a:lnTo>
                    <a:lnTo>
                      <a:pt x="69" y="70"/>
                    </a:lnTo>
                    <a:lnTo>
                      <a:pt x="67" y="69"/>
                    </a:lnTo>
                    <a:lnTo>
                      <a:pt x="64" y="67"/>
                    </a:lnTo>
                    <a:lnTo>
                      <a:pt x="60" y="65"/>
                    </a:lnTo>
                    <a:lnTo>
                      <a:pt x="58" y="63"/>
                    </a:lnTo>
                    <a:lnTo>
                      <a:pt x="57" y="61"/>
                    </a:lnTo>
                    <a:lnTo>
                      <a:pt x="55" y="56"/>
                    </a:lnTo>
                    <a:lnTo>
                      <a:pt x="53" y="54"/>
                    </a:lnTo>
                    <a:lnTo>
                      <a:pt x="51" y="52"/>
                    </a:lnTo>
                    <a:lnTo>
                      <a:pt x="51" y="49"/>
                    </a:lnTo>
                    <a:lnTo>
                      <a:pt x="51" y="49"/>
                    </a:lnTo>
                    <a:lnTo>
                      <a:pt x="51" y="47"/>
                    </a:lnTo>
                    <a:lnTo>
                      <a:pt x="55" y="49"/>
                    </a:lnTo>
                    <a:lnTo>
                      <a:pt x="57" y="49"/>
                    </a:lnTo>
                    <a:lnTo>
                      <a:pt x="60" y="49"/>
                    </a:lnTo>
                    <a:lnTo>
                      <a:pt x="64" y="52"/>
                    </a:lnTo>
                    <a:lnTo>
                      <a:pt x="64" y="50"/>
                    </a:lnTo>
                    <a:lnTo>
                      <a:pt x="60" y="50"/>
                    </a:lnTo>
                    <a:lnTo>
                      <a:pt x="58" y="49"/>
                    </a:lnTo>
                    <a:lnTo>
                      <a:pt x="57" y="47"/>
                    </a:lnTo>
                    <a:lnTo>
                      <a:pt x="55" y="45"/>
                    </a:lnTo>
                    <a:lnTo>
                      <a:pt x="51" y="43"/>
                    </a:lnTo>
                    <a:lnTo>
                      <a:pt x="42" y="36"/>
                    </a:lnTo>
                    <a:lnTo>
                      <a:pt x="37" y="31"/>
                    </a:lnTo>
                    <a:lnTo>
                      <a:pt x="37" y="31"/>
                    </a:lnTo>
                    <a:lnTo>
                      <a:pt x="33" y="27"/>
                    </a:lnTo>
                    <a:lnTo>
                      <a:pt x="31" y="27"/>
                    </a:lnTo>
                    <a:lnTo>
                      <a:pt x="31" y="27"/>
                    </a:lnTo>
                    <a:lnTo>
                      <a:pt x="29" y="25"/>
                    </a:lnTo>
                    <a:lnTo>
                      <a:pt x="28" y="23"/>
                    </a:lnTo>
                    <a:lnTo>
                      <a:pt x="26" y="21"/>
                    </a:lnTo>
                    <a:lnTo>
                      <a:pt x="24" y="20"/>
                    </a:lnTo>
                    <a:lnTo>
                      <a:pt x="24" y="18"/>
                    </a:lnTo>
                    <a:lnTo>
                      <a:pt x="22" y="16"/>
                    </a:lnTo>
                    <a:lnTo>
                      <a:pt x="20" y="14"/>
                    </a:lnTo>
                    <a:lnTo>
                      <a:pt x="17" y="11"/>
                    </a:lnTo>
                    <a:lnTo>
                      <a:pt x="11" y="7"/>
                    </a:lnTo>
                    <a:lnTo>
                      <a:pt x="9" y="5"/>
                    </a:lnTo>
                    <a:lnTo>
                      <a:pt x="4" y="2"/>
                    </a:lnTo>
                    <a:lnTo>
                      <a:pt x="2" y="0"/>
                    </a:lnTo>
                    <a:lnTo>
                      <a:pt x="2" y="0"/>
                    </a:lnTo>
                    <a:lnTo>
                      <a:pt x="2" y="0"/>
                    </a:lnTo>
                    <a:lnTo>
                      <a:pt x="0" y="0"/>
                    </a:lnTo>
                    <a:lnTo>
                      <a:pt x="0" y="0"/>
                    </a:lnTo>
                    <a:lnTo>
                      <a:pt x="0" y="2"/>
                    </a:lnTo>
                    <a:lnTo>
                      <a:pt x="0" y="2"/>
                    </a:lnTo>
                    <a:lnTo>
                      <a:pt x="4" y="3"/>
                    </a:lnTo>
                    <a:lnTo>
                      <a:pt x="6" y="5"/>
                    </a:lnTo>
                    <a:lnTo>
                      <a:pt x="9" y="7"/>
                    </a:lnTo>
                    <a:lnTo>
                      <a:pt x="8" y="7"/>
                    </a:lnTo>
                    <a:lnTo>
                      <a:pt x="8" y="7"/>
                    </a:lnTo>
                    <a:lnTo>
                      <a:pt x="9" y="7"/>
                    </a:lnTo>
                    <a:lnTo>
                      <a:pt x="9" y="9"/>
                    </a:lnTo>
                    <a:lnTo>
                      <a:pt x="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0" name="Freeform 18"/>
              <p:cNvSpPr>
                <a:spLocks/>
              </p:cNvSpPr>
              <p:nvPr/>
            </p:nvSpPr>
            <p:spPr bwMode="auto">
              <a:xfrm>
                <a:off x="2723" y="1017"/>
                <a:ext cx="7" cy="6"/>
              </a:xfrm>
              <a:custGeom>
                <a:avLst/>
                <a:gdLst>
                  <a:gd name="T0" fmla="*/ 6 w 7"/>
                  <a:gd name="T1" fmla="*/ 6 h 6"/>
                  <a:gd name="T2" fmla="*/ 6 w 7"/>
                  <a:gd name="T3" fmla="*/ 6 h 6"/>
                  <a:gd name="T4" fmla="*/ 7 w 7"/>
                  <a:gd name="T5" fmla="*/ 4 h 6"/>
                  <a:gd name="T6" fmla="*/ 6 w 7"/>
                  <a:gd name="T7" fmla="*/ 4 h 6"/>
                  <a:gd name="T8" fmla="*/ 6 w 7"/>
                  <a:gd name="T9" fmla="*/ 2 h 6"/>
                  <a:gd name="T10" fmla="*/ 6 w 7"/>
                  <a:gd name="T11" fmla="*/ 2 h 6"/>
                  <a:gd name="T12" fmla="*/ 4 w 7"/>
                  <a:gd name="T13" fmla="*/ 0 h 6"/>
                  <a:gd name="T14" fmla="*/ 0 w 7"/>
                  <a:gd name="T15" fmla="*/ 0 h 6"/>
                  <a:gd name="T16" fmla="*/ 2 w 7"/>
                  <a:gd name="T17" fmla="*/ 2 h 6"/>
                  <a:gd name="T18" fmla="*/ 2 w 7"/>
                  <a:gd name="T19" fmla="*/ 4 h 6"/>
                  <a:gd name="T20" fmla="*/ 4 w 7"/>
                  <a:gd name="T21" fmla="*/ 6 h 6"/>
                  <a:gd name="T22" fmla="*/ 2 w 7"/>
                  <a:gd name="T23" fmla="*/ 4 h 6"/>
                  <a:gd name="T24" fmla="*/ 4 w 7"/>
                  <a:gd name="T25" fmla="*/ 4 h 6"/>
                  <a:gd name="T26" fmla="*/ 6 w 7"/>
                  <a:gd name="T2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6"/>
                    </a:moveTo>
                    <a:lnTo>
                      <a:pt x="6" y="6"/>
                    </a:lnTo>
                    <a:lnTo>
                      <a:pt x="7" y="4"/>
                    </a:lnTo>
                    <a:lnTo>
                      <a:pt x="6" y="4"/>
                    </a:lnTo>
                    <a:lnTo>
                      <a:pt x="6" y="2"/>
                    </a:lnTo>
                    <a:lnTo>
                      <a:pt x="6" y="2"/>
                    </a:lnTo>
                    <a:lnTo>
                      <a:pt x="4" y="0"/>
                    </a:lnTo>
                    <a:lnTo>
                      <a:pt x="0" y="0"/>
                    </a:lnTo>
                    <a:lnTo>
                      <a:pt x="2" y="2"/>
                    </a:lnTo>
                    <a:lnTo>
                      <a:pt x="2" y="4"/>
                    </a:lnTo>
                    <a:lnTo>
                      <a:pt x="4" y="6"/>
                    </a:lnTo>
                    <a:lnTo>
                      <a:pt x="2" y="4"/>
                    </a:lnTo>
                    <a:lnTo>
                      <a:pt x="4" y="4"/>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1" name="Freeform 19"/>
              <p:cNvSpPr>
                <a:spLocks/>
              </p:cNvSpPr>
              <p:nvPr/>
            </p:nvSpPr>
            <p:spPr bwMode="auto">
              <a:xfrm>
                <a:off x="2826" y="957"/>
                <a:ext cx="6" cy="8"/>
              </a:xfrm>
              <a:custGeom>
                <a:avLst/>
                <a:gdLst>
                  <a:gd name="T0" fmla="*/ 6 w 6"/>
                  <a:gd name="T1" fmla="*/ 2 h 8"/>
                  <a:gd name="T2" fmla="*/ 4 w 6"/>
                  <a:gd name="T3" fmla="*/ 2 h 8"/>
                  <a:gd name="T4" fmla="*/ 2 w 6"/>
                  <a:gd name="T5" fmla="*/ 0 h 8"/>
                  <a:gd name="T6" fmla="*/ 2 w 6"/>
                  <a:gd name="T7" fmla="*/ 0 h 8"/>
                  <a:gd name="T8" fmla="*/ 0 w 6"/>
                  <a:gd name="T9" fmla="*/ 0 h 8"/>
                  <a:gd name="T10" fmla="*/ 2 w 6"/>
                  <a:gd name="T11" fmla="*/ 0 h 8"/>
                  <a:gd name="T12" fmla="*/ 0 w 6"/>
                  <a:gd name="T13" fmla="*/ 2 h 8"/>
                  <a:gd name="T14" fmla="*/ 0 w 6"/>
                  <a:gd name="T15" fmla="*/ 2 h 8"/>
                  <a:gd name="T16" fmla="*/ 0 w 6"/>
                  <a:gd name="T17" fmla="*/ 2 h 8"/>
                  <a:gd name="T18" fmla="*/ 2 w 6"/>
                  <a:gd name="T19" fmla="*/ 4 h 8"/>
                  <a:gd name="T20" fmla="*/ 4 w 6"/>
                  <a:gd name="T21" fmla="*/ 8 h 8"/>
                  <a:gd name="T22" fmla="*/ 4 w 6"/>
                  <a:gd name="T23" fmla="*/ 6 h 8"/>
                  <a:gd name="T24" fmla="*/ 4 w 6"/>
                  <a:gd name="T25" fmla="*/ 4 h 8"/>
                  <a:gd name="T26" fmla="*/ 6 w 6"/>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2"/>
                    </a:moveTo>
                    <a:lnTo>
                      <a:pt x="4" y="2"/>
                    </a:lnTo>
                    <a:lnTo>
                      <a:pt x="2" y="0"/>
                    </a:lnTo>
                    <a:lnTo>
                      <a:pt x="2" y="0"/>
                    </a:lnTo>
                    <a:lnTo>
                      <a:pt x="0" y="0"/>
                    </a:lnTo>
                    <a:lnTo>
                      <a:pt x="2" y="0"/>
                    </a:lnTo>
                    <a:lnTo>
                      <a:pt x="0" y="2"/>
                    </a:lnTo>
                    <a:lnTo>
                      <a:pt x="0" y="2"/>
                    </a:lnTo>
                    <a:lnTo>
                      <a:pt x="0" y="2"/>
                    </a:lnTo>
                    <a:lnTo>
                      <a:pt x="2" y="4"/>
                    </a:lnTo>
                    <a:lnTo>
                      <a:pt x="4" y="8"/>
                    </a:lnTo>
                    <a:lnTo>
                      <a:pt x="4" y="6"/>
                    </a:lnTo>
                    <a:lnTo>
                      <a:pt x="4" y="4"/>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2" name="Freeform 20"/>
              <p:cNvSpPr>
                <a:spLocks/>
              </p:cNvSpPr>
              <p:nvPr/>
            </p:nvSpPr>
            <p:spPr bwMode="auto">
              <a:xfrm>
                <a:off x="2874" y="104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3" name="Freeform 21"/>
              <p:cNvSpPr>
                <a:spLocks/>
              </p:cNvSpPr>
              <p:nvPr/>
            </p:nvSpPr>
            <p:spPr bwMode="auto">
              <a:xfrm>
                <a:off x="2874" y="1044"/>
                <a:ext cx="3" cy="8"/>
              </a:xfrm>
              <a:custGeom>
                <a:avLst/>
                <a:gdLst>
                  <a:gd name="T0" fmla="*/ 1 w 3"/>
                  <a:gd name="T1" fmla="*/ 2 h 8"/>
                  <a:gd name="T2" fmla="*/ 1 w 3"/>
                  <a:gd name="T3" fmla="*/ 0 h 8"/>
                  <a:gd name="T4" fmla="*/ 0 w 3"/>
                  <a:gd name="T5" fmla="*/ 0 h 8"/>
                  <a:gd name="T6" fmla="*/ 0 w 3"/>
                  <a:gd name="T7" fmla="*/ 0 h 8"/>
                  <a:gd name="T8" fmla="*/ 0 w 3"/>
                  <a:gd name="T9" fmla="*/ 0 h 8"/>
                  <a:gd name="T10" fmla="*/ 0 w 3"/>
                  <a:gd name="T11" fmla="*/ 2 h 8"/>
                  <a:gd name="T12" fmla="*/ 0 w 3"/>
                  <a:gd name="T13" fmla="*/ 4 h 8"/>
                  <a:gd name="T14" fmla="*/ 0 w 3"/>
                  <a:gd name="T15" fmla="*/ 4 h 8"/>
                  <a:gd name="T16" fmla="*/ 0 w 3"/>
                  <a:gd name="T17" fmla="*/ 4 h 8"/>
                  <a:gd name="T18" fmla="*/ 0 w 3"/>
                  <a:gd name="T19" fmla="*/ 4 h 8"/>
                  <a:gd name="T20" fmla="*/ 0 w 3"/>
                  <a:gd name="T21" fmla="*/ 6 h 8"/>
                  <a:gd name="T22" fmla="*/ 1 w 3"/>
                  <a:gd name="T23" fmla="*/ 8 h 8"/>
                  <a:gd name="T24" fmla="*/ 1 w 3"/>
                  <a:gd name="T25" fmla="*/ 8 h 8"/>
                  <a:gd name="T26" fmla="*/ 3 w 3"/>
                  <a:gd name="T27" fmla="*/ 6 h 8"/>
                  <a:gd name="T28" fmla="*/ 3 w 3"/>
                  <a:gd name="T29" fmla="*/ 6 h 8"/>
                  <a:gd name="T30" fmla="*/ 3 w 3"/>
                  <a:gd name="T31" fmla="*/ 4 h 8"/>
                  <a:gd name="T32" fmla="*/ 3 w 3"/>
                  <a:gd name="T33" fmla="*/ 2 h 8"/>
                  <a:gd name="T34" fmla="*/ 1 w 3"/>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8">
                    <a:moveTo>
                      <a:pt x="1" y="2"/>
                    </a:moveTo>
                    <a:lnTo>
                      <a:pt x="1" y="0"/>
                    </a:lnTo>
                    <a:lnTo>
                      <a:pt x="0" y="0"/>
                    </a:lnTo>
                    <a:lnTo>
                      <a:pt x="0" y="0"/>
                    </a:lnTo>
                    <a:lnTo>
                      <a:pt x="0" y="0"/>
                    </a:lnTo>
                    <a:lnTo>
                      <a:pt x="0" y="2"/>
                    </a:lnTo>
                    <a:lnTo>
                      <a:pt x="0" y="4"/>
                    </a:lnTo>
                    <a:lnTo>
                      <a:pt x="0" y="4"/>
                    </a:lnTo>
                    <a:lnTo>
                      <a:pt x="0" y="4"/>
                    </a:lnTo>
                    <a:lnTo>
                      <a:pt x="0" y="4"/>
                    </a:lnTo>
                    <a:lnTo>
                      <a:pt x="0" y="6"/>
                    </a:lnTo>
                    <a:lnTo>
                      <a:pt x="1" y="8"/>
                    </a:lnTo>
                    <a:lnTo>
                      <a:pt x="1" y="8"/>
                    </a:lnTo>
                    <a:lnTo>
                      <a:pt x="3" y="6"/>
                    </a:lnTo>
                    <a:lnTo>
                      <a:pt x="3" y="6"/>
                    </a:lnTo>
                    <a:lnTo>
                      <a:pt x="3" y="4"/>
                    </a:lnTo>
                    <a:lnTo>
                      <a:pt x="3"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4" name="Freeform 22"/>
              <p:cNvSpPr>
                <a:spLocks/>
              </p:cNvSpPr>
              <p:nvPr/>
            </p:nvSpPr>
            <p:spPr bwMode="auto">
              <a:xfrm>
                <a:off x="2877" y="1055"/>
                <a:ext cx="2" cy="4"/>
              </a:xfrm>
              <a:custGeom>
                <a:avLst/>
                <a:gdLst>
                  <a:gd name="T0" fmla="*/ 0 w 2"/>
                  <a:gd name="T1" fmla="*/ 4 h 4"/>
                  <a:gd name="T2" fmla="*/ 2 w 2"/>
                  <a:gd name="T3" fmla="*/ 4 h 4"/>
                  <a:gd name="T4" fmla="*/ 2 w 2"/>
                  <a:gd name="T5" fmla="*/ 4 h 4"/>
                  <a:gd name="T6" fmla="*/ 2 w 2"/>
                  <a:gd name="T7" fmla="*/ 2 h 4"/>
                  <a:gd name="T8" fmla="*/ 0 w 2"/>
                  <a:gd name="T9" fmla="*/ 0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2" y="4"/>
                    </a:lnTo>
                    <a:lnTo>
                      <a:pt x="2" y="4"/>
                    </a:lnTo>
                    <a:lnTo>
                      <a:pt x="2" y="2"/>
                    </a:lnTo>
                    <a:lnTo>
                      <a:pt x="0" y="0"/>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5" name="Freeform 23"/>
              <p:cNvSpPr>
                <a:spLocks/>
              </p:cNvSpPr>
              <p:nvPr/>
            </p:nvSpPr>
            <p:spPr bwMode="auto">
              <a:xfrm>
                <a:off x="2883" y="1082"/>
                <a:ext cx="1" cy="4"/>
              </a:xfrm>
              <a:custGeom>
                <a:avLst/>
                <a:gdLst>
                  <a:gd name="T0" fmla="*/ 1 w 1"/>
                  <a:gd name="T1" fmla="*/ 4 h 4"/>
                  <a:gd name="T2" fmla="*/ 1 w 1"/>
                  <a:gd name="T3" fmla="*/ 4 h 4"/>
                  <a:gd name="T4" fmla="*/ 1 w 1"/>
                  <a:gd name="T5" fmla="*/ 4 h 4"/>
                  <a:gd name="T6" fmla="*/ 1 w 1"/>
                  <a:gd name="T7" fmla="*/ 2 h 4"/>
                  <a:gd name="T8" fmla="*/ 1 w 1"/>
                  <a:gd name="T9" fmla="*/ 0 h 4"/>
                  <a:gd name="T10" fmla="*/ 0 w 1"/>
                  <a:gd name="T11" fmla="*/ 0 h 4"/>
                  <a:gd name="T12" fmla="*/ 1 w 1"/>
                  <a:gd name="T13" fmla="*/ 2 h 4"/>
                  <a:gd name="T14" fmla="*/ 1 w 1"/>
                  <a:gd name="T15" fmla="*/ 2 h 4"/>
                  <a:gd name="T16" fmla="*/ 1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1" y="4"/>
                    </a:moveTo>
                    <a:lnTo>
                      <a:pt x="1" y="4"/>
                    </a:lnTo>
                    <a:lnTo>
                      <a:pt x="1" y="4"/>
                    </a:lnTo>
                    <a:lnTo>
                      <a:pt x="1" y="2"/>
                    </a:lnTo>
                    <a:lnTo>
                      <a:pt x="1" y="0"/>
                    </a:lnTo>
                    <a:lnTo>
                      <a:pt x="0" y="0"/>
                    </a:lnTo>
                    <a:lnTo>
                      <a:pt x="1" y="2"/>
                    </a:lnTo>
                    <a:lnTo>
                      <a:pt x="1"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6" name="Freeform 24"/>
              <p:cNvSpPr>
                <a:spLocks/>
              </p:cNvSpPr>
              <p:nvPr/>
            </p:nvSpPr>
            <p:spPr bwMode="auto">
              <a:xfrm>
                <a:off x="2881" y="1093"/>
                <a:ext cx="2" cy="7"/>
              </a:xfrm>
              <a:custGeom>
                <a:avLst/>
                <a:gdLst>
                  <a:gd name="T0" fmla="*/ 0 w 2"/>
                  <a:gd name="T1" fmla="*/ 2 h 7"/>
                  <a:gd name="T2" fmla="*/ 0 w 2"/>
                  <a:gd name="T3" fmla="*/ 6 h 7"/>
                  <a:gd name="T4" fmla="*/ 0 w 2"/>
                  <a:gd name="T5" fmla="*/ 7 h 7"/>
                  <a:gd name="T6" fmla="*/ 2 w 2"/>
                  <a:gd name="T7" fmla="*/ 7 h 7"/>
                  <a:gd name="T8" fmla="*/ 2 w 2"/>
                  <a:gd name="T9" fmla="*/ 6 h 7"/>
                  <a:gd name="T10" fmla="*/ 2 w 2"/>
                  <a:gd name="T11" fmla="*/ 2 h 7"/>
                  <a:gd name="T12" fmla="*/ 2 w 2"/>
                  <a:gd name="T13" fmla="*/ 0 h 7"/>
                  <a:gd name="T14" fmla="*/ 0 w 2"/>
                  <a:gd name="T15" fmla="*/ 0 h 7"/>
                  <a:gd name="T16" fmla="*/ 0 w 2"/>
                  <a:gd name="T17" fmla="*/ 0 h 7"/>
                  <a:gd name="T18" fmla="*/ 0 w 2"/>
                  <a:gd name="T1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2"/>
                    </a:moveTo>
                    <a:lnTo>
                      <a:pt x="0" y="6"/>
                    </a:lnTo>
                    <a:lnTo>
                      <a:pt x="0" y="7"/>
                    </a:lnTo>
                    <a:lnTo>
                      <a:pt x="2" y="7"/>
                    </a:lnTo>
                    <a:lnTo>
                      <a:pt x="2" y="6"/>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7" name="Freeform 25"/>
              <p:cNvSpPr>
                <a:spLocks/>
              </p:cNvSpPr>
              <p:nvPr/>
            </p:nvSpPr>
            <p:spPr bwMode="auto">
              <a:xfrm>
                <a:off x="2874" y="1102"/>
                <a:ext cx="5" cy="13"/>
              </a:xfrm>
              <a:custGeom>
                <a:avLst/>
                <a:gdLst>
                  <a:gd name="T0" fmla="*/ 0 w 5"/>
                  <a:gd name="T1" fmla="*/ 9 h 13"/>
                  <a:gd name="T2" fmla="*/ 0 w 5"/>
                  <a:gd name="T3" fmla="*/ 11 h 13"/>
                  <a:gd name="T4" fmla="*/ 0 w 5"/>
                  <a:gd name="T5" fmla="*/ 13 h 13"/>
                  <a:gd name="T6" fmla="*/ 1 w 5"/>
                  <a:gd name="T7" fmla="*/ 13 h 13"/>
                  <a:gd name="T8" fmla="*/ 1 w 5"/>
                  <a:gd name="T9" fmla="*/ 9 h 13"/>
                  <a:gd name="T10" fmla="*/ 1 w 5"/>
                  <a:gd name="T11" fmla="*/ 9 h 13"/>
                  <a:gd name="T12" fmla="*/ 1 w 5"/>
                  <a:gd name="T13" fmla="*/ 7 h 13"/>
                  <a:gd name="T14" fmla="*/ 1 w 5"/>
                  <a:gd name="T15" fmla="*/ 6 h 13"/>
                  <a:gd name="T16" fmla="*/ 1 w 5"/>
                  <a:gd name="T17" fmla="*/ 6 h 13"/>
                  <a:gd name="T18" fmla="*/ 3 w 5"/>
                  <a:gd name="T19" fmla="*/ 2 h 13"/>
                  <a:gd name="T20" fmla="*/ 5 w 5"/>
                  <a:gd name="T21" fmla="*/ 2 h 13"/>
                  <a:gd name="T22" fmla="*/ 5 w 5"/>
                  <a:gd name="T23" fmla="*/ 0 h 13"/>
                  <a:gd name="T24" fmla="*/ 3 w 5"/>
                  <a:gd name="T25" fmla="*/ 0 h 13"/>
                  <a:gd name="T26" fmla="*/ 3 w 5"/>
                  <a:gd name="T27" fmla="*/ 0 h 13"/>
                  <a:gd name="T28" fmla="*/ 1 w 5"/>
                  <a:gd name="T29" fmla="*/ 0 h 13"/>
                  <a:gd name="T30" fmla="*/ 1 w 5"/>
                  <a:gd name="T31" fmla="*/ 2 h 13"/>
                  <a:gd name="T32" fmla="*/ 1 w 5"/>
                  <a:gd name="T33" fmla="*/ 4 h 13"/>
                  <a:gd name="T34" fmla="*/ 0 w 5"/>
                  <a:gd name="T35" fmla="*/ 4 h 13"/>
                  <a:gd name="T36" fmla="*/ 0 w 5"/>
                  <a:gd name="T37" fmla="*/ 4 h 13"/>
                  <a:gd name="T38" fmla="*/ 0 w 5"/>
                  <a:gd name="T39" fmla="*/ 2 h 13"/>
                  <a:gd name="T40" fmla="*/ 0 w 5"/>
                  <a:gd name="T41" fmla="*/ 4 h 13"/>
                  <a:gd name="T42" fmla="*/ 0 w 5"/>
                  <a:gd name="T43" fmla="*/ 4 h 13"/>
                  <a:gd name="T44" fmla="*/ 0 w 5"/>
                  <a:gd name="T45" fmla="*/ 4 h 13"/>
                  <a:gd name="T46" fmla="*/ 0 w 5"/>
                  <a:gd name="T47" fmla="*/ 6 h 13"/>
                  <a:gd name="T48" fmla="*/ 0 w 5"/>
                  <a:gd name="T49" fmla="*/ 9 h 13"/>
                  <a:gd name="T50" fmla="*/ 0 w 5"/>
                  <a:gd name="T51" fmla="*/ 9 h 13"/>
                  <a:gd name="T52" fmla="*/ 0 w 5"/>
                  <a:gd name="T5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 h="13">
                    <a:moveTo>
                      <a:pt x="0" y="9"/>
                    </a:moveTo>
                    <a:lnTo>
                      <a:pt x="0" y="11"/>
                    </a:lnTo>
                    <a:lnTo>
                      <a:pt x="0" y="13"/>
                    </a:lnTo>
                    <a:lnTo>
                      <a:pt x="1" y="13"/>
                    </a:lnTo>
                    <a:lnTo>
                      <a:pt x="1" y="9"/>
                    </a:lnTo>
                    <a:lnTo>
                      <a:pt x="1" y="9"/>
                    </a:lnTo>
                    <a:lnTo>
                      <a:pt x="1" y="7"/>
                    </a:lnTo>
                    <a:lnTo>
                      <a:pt x="1" y="6"/>
                    </a:lnTo>
                    <a:lnTo>
                      <a:pt x="1" y="6"/>
                    </a:lnTo>
                    <a:lnTo>
                      <a:pt x="3" y="2"/>
                    </a:lnTo>
                    <a:lnTo>
                      <a:pt x="5" y="2"/>
                    </a:lnTo>
                    <a:lnTo>
                      <a:pt x="5" y="0"/>
                    </a:lnTo>
                    <a:lnTo>
                      <a:pt x="3" y="0"/>
                    </a:lnTo>
                    <a:lnTo>
                      <a:pt x="3" y="0"/>
                    </a:lnTo>
                    <a:lnTo>
                      <a:pt x="1" y="0"/>
                    </a:lnTo>
                    <a:lnTo>
                      <a:pt x="1" y="2"/>
                    </a:lnTo>
                    <a:lnTo>
                      <a:pt x="1" y="4"/>
                    </a:lnTo>
                    <a:lnTo>
                      <a:pt x="0" y="4"/>
                    </a:lnTo>
                    <a:lnTo>
                      <a:pt x="0" y="4"/>
                    </a:lnTo>
                    <a:lnTo>
                      <a:pt x="0" y="2"/>
                    </a:lnTo>
                    <a:lnTo>
                      <a:pt x="0" y="4"/>
                    </a:lnTo>
                    <a:lnTo>
                      <a:pt x="0" y="4"/>
                    </a:lnTo>
                    <a:lnTo>
                      <a:pt x="0" y="4"/>
                    </a:lnTo>
                    <a:lnTo>
                      <a:pt x="0" y="6"/>
                    </a:lnTo>
                    <a:lnTo>
                      <a:pt x="0"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8" name="Freeform 26"/>
              <p:cNvSpPr>
                <a:spLocks/>
              </p:cNvSpPr>
              <p:nvPr/>
            </p:nvSpPr>
            <p:spPr bwMode="auto">
              <a:xfrm>
                <a:off x="2868" y="1115"/>
                <a:ext cx="2" cy="9"/>
              </a:xfrm>
              <a:custGeom>
                <a:avLst/>
                <a:gdLst>
                  <a:gd name="T0" fmla="*/ 0 w 2"/>
                  <a:gd name="T1" fmla="*/ 2 h 9"/>
                  <a:gd name="T2" fmla="*/ 2 w 2"/>
                  <a:gd name="T3" fmla="*/ 7 h 9"/>
                  <a:gd name="T4" fmla="*/ 2 w 2"/>
                  <a:gd name="T5" fmla="*/ 9 h 9"/>
                  <a:gd name="T6" fmla="*/ 2 w 2"/>
                  <a:gd name="T7" fmla="*/ 7 h 9"/>
                  <a:gd name="T8" fmla="*/ 2 w 2"/>
                  <a:gd name="T9" fmla="*/ 2 h 9"/>
                  <a:gd name="T10" fmla="*/ 2 w 2"/>
                  <a:gd name="T11" fmla="*/ 2 h 9"/>
                  <a:gd name="T12" fmla="*/ 2 w 2"/>
                  <a:gd name="T13" fmla="*/ 0 h 9"/>
                  <a:gd name="T14" fmla="*/ 0 w 2"/>
                  <a:gd name="T15" fmla="*/ 0 h 9"/>
                  <a:gd name="T16" fmla="*/ 0 w 2"/>
                  <a:gd name="T17" fmla="*/ 0 h 9"/>
                  <a:gd name="T18" fmla="*/ 0 w 2"/>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9">
                    <a:moveTo>
                      <a:pt x="0" y="2"/>
                    </a:moveTo>
                    <a:lnTo>
                      <a:pt x="2" y="7"/>
                    </a:lnTo>
                    <a:lnTo>
                      <a:pt x="2" y="9"/>
                    </a:lnTo>
                    <a:lnTo>
                      <a:pt x="2" y="7"/>
                    </a:lnTo>
                    <a:lnTo>
                      <a:pt x="2" y="2"/>
                    </a:lnTo>
                    <a:lnTo>
                      <a:pt x="2" y="2"/>
                    </a:lnTo>
                    <a:lnTo>
                      <a:pt x="2"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99" name="Rectangle 27"/>
              <p:cNvSpPr>
                <a:spLocks noChangeArrowheads="1"/>
              </p:cNvSpPr>
              <p:nvPr/>
            </p:nvSpPr>
            <p:spPr bwMode="auto">
              <a:xfrm>
                <a:off x="2868" y="111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0" name="Freeform 28"/>
              <p:cNvSpPr>
                <a:spLocks/>
              </p:cNvSpPr>
              <p:nvPr/>
            </p:nvSpPr>
            <p:spPr bwMode="auto">
              <a:xfrm>
                <a:off x="2879" y="990"/>
                <a:ext cx="11" cy="5"/>
              </a:xfrm>
              <a:custGeom>
                <a:avLst/>
                <a:gdLst>
                  <a:gd name="T0" fmla="*/ 4 w 11"/>
                  <a:gd name="T1" fmla="*/ 2 h 5"/>
                  <a:gd name="T2" fmla="*/ 7 w 11"/>
                  <a:gd name="T3" fmla="*/ 4 h 5"/>
                  <a:gd name="T4" fmla="*/ 9 w 11"/>
                  <a:gd name="T5" fmla="*/ 5 h 5"/>
                  <a:gd name="T6" fmla="*/ 11 w 11"/>
                  <a:gd name="T7" fmla="*/ 5 h 5"/>
                  <a:gd name="T8" fmla="*/ 11 w 11"/>
                  <a:gd name="T9" fmla="*/ 5 h 5"/>
                  <a:gd name="T10" fmla="*/ 9 w 11"/>
                  <a:gd name="T11" fmla="*/ 4 h 5"/>
                  <a:gd name="T12" fmla="*/ 7 w 11"/>
                  <a:gd name="T13" fmla="*/ 4 h 5"/>
                  <a:gd name="T14" fmla="*/ 5 w 11"/>
                  <a:gd name="T15" fmla="*/ 2 h 5"/>
                  <a:gd name="T16" fmla="*/ 5 w 11"/>
                  <a:gd name="T17" fmla="*/ 2 h 5"/>
                  <a:gd name="T18" fmla="*/ 4 w 11"/>
                  <a:gd name="T19" fmla="*/ 2 h 5"/>
                  <a:gd name="T20" fmla="*/ 4 w 11"/>
                  <a:gd name="T21" fmla="*/ 2 h 5"/>
                  <a:gd name="T22" fmla="*/ 2 w 11"/>
                  <a:gd name="T23" fmla="*/ 0 h 5"/>
                  <a:gd name="T24" fmla="*/ 2 w 11"/>
                  <a:gd name="T25" fmla="*/ 0 h 5"/>
                  <a:gd name="T26" fmla="*/ 0 w 11"/>
                  <a:gd name="T27" fmla="*/ 0 h 5"/>
                  <a:gd name="T28" fmla="*/ 0 w 11"/>
                  <a:gd name="T29" fmla="*/ 2 h 5"/>
                  <a:gd name="T30" fmla="*/ 4 w 11"/>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5">
                    <a:moveTo>
                      <a:pt x="4" y="2"/>
                    </a:moveTo>
                    <a:lnTo>
                      <a:pt x="7" y="4"/>
                    </a:lnTo>
                    <a:lnTo>
                      <a:pt x="9" y="5"/>
                    </a:lnTo>
                    <a:lnTo>
                      <a:pt x="11" y="5"/>
                    </a:lnTo>
                    <a:lnTo>
                      <a:pt x="11" y="5"/>
                    </a:lnTo>
                    <a:lnTo>
                      <a:pt x="9" y="4"/>
                    </a:lnTo>
                    <a:lnTo>
                      <a:pt x="7" y="4"/>
                    </a:lnTo>
                    <a:lnTo>
                      <a:pt x="5" y="2"/>
                    </a:lnTo>
                    <a:lnTo>
                      <a:pt x="5" y="2"/>
                    </a:lnTo>
                    <a:lnTo>
                      <a:pt x="4" y="2"/>
                    </a:lnTo>
                    <a:lnTo>
                      <a:pt x="4" y="2"/>
                    </a:lnTo>
                    <a:lnTo>
                      <a:pt x="2" y="0"/>
                    </a:lnTo>
                    <a:lnTo>
                      <a:pt x="2" y="0"/>
                    </a:lnTo>
                    <a:lnTo>
                      <a:pt x="0" y="0"/>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1" name="Freeform 29"/>
              <p:cNvSpPr>
                <a:spLocks/>
              </p:cNvSpPr>
              <p:nvPr/>
            </p:nvSpPr>
            <p:spPr bwMode="auto">
              <a:xfrm>
                <a:off x="2895" y="994"/>
                <a:ext cx="4" cy="1"/>
              </a:xfrm>
              <a:custGeom>
                <a:avLst/>
                <a:gdLst>
                  <a:gd name="T0" fmla="*/ 4 w 4"/>
                  <a:gd name="T1" fmla="*/ 1 h 1"/>
                  <a:gd name="T2" fmla="*/ 2 w 4"/>
                  <a:gd name="T3" fmla="*/ 1 h 1"/>
                  <a:gd name="T4" fmla="*/ 0 w 4"/>
                  <a:gd name="T5" fmla="*/ 0 h 1"/>
                  <a:gd name="T6" fmla="*/ 0 w 4"/>
                  <a:gd name="T7" fmla="*/ 1 h 1"/>
                  <a:gd name="T8" fmla="*/ 2 w 4"/>
                  <a:gd name="T9" fmla="*/ 1 h 1"/>
                  <a:gd name="T10" fmla="*/ 4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4" y="1"/>
                    </a:moveTo>
                    <a:lnTo>
                      <a:pt x="2" y="1"/>
                    </a:lnTo>
                    <a:lnTo>
                      <a:pt x="0" y="0"/>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2" name="Freeform 30"/>
              <p:cNvSpPr>
                <a:spLocks/>
              </p:cNvSpPr>
              <p:nvPr/>
            </p:nvSpPr>
            <p:spPr bwMode="auto">
              <a:xfrm>
                <a:off x="2892" y="994"/>
                <a:ext cx="3" cy="1"/>
              </a:xfrm>
              <a:custGeom>
                <a:avLst/>
                <a:gdLst>
                  <a:gd name="T0" fmla="*/ 3 w 3"/>
                  <a:gd name="T1" fmla="*/ 1 h 1"/>
                  <a:gd name="T2" fmla="*/ 1 w 3"/>
                  <a:gd name="T3" fmla="*/ 0 h 1"/>
                  <a:gd name="T4" fmla="*/ 0 w 3"/>
                  <a:gd name="T5" fmla="*/ 0 h 1"/>
                  <a:gd name="T6" fmla="*/ 3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lnTo>
                      <a:pt x="1" y="0"/>
                    </a:lnTo>
                    <a:lnTo>
                      <a:pt x="0"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3" name="Freeform 31"/>
              <p:cNvSpPr>
                <a:spLocks/>
              </p:cNvSpPr>
              <p:nvPr/>
            </p:nvSpPr>
            <p:spPr bwMode="auto">
              <a:xfrm>
                <a:off x="2200" y="811"/>
                <a:ext cx="5" cy="2"/>
              </a:xfrm>
              <a:custGeom>
                <a:avLst/>
                <a:gdLst>
                  <a:gd name="T0" fmla="*/ 4 w 5"/>
                  <a:gd name="T1" fmla="*/ 2 h 2"/>
                  <a:gd name="T2" fmla="*/ 5 w 5"/>
                  <a:gd name="T3" fmla="*/ 2 h 2"/>
                  <a:gd name="T4" fmla="*/ 5 w 5"/>
                  <a:gd name="T5" fmla="*/ 2 h 2"/>
                  <a:gd name="T6" fmla="*/ 5 w 5"/>
                  <a:gd name="T7" fmla="*/ 0 h 2"/>
                  <a:gd name="T8" fmla="*/ 0 w 5"/>
                  <a:gd name="T9" fmla="*/ 0 h 2"/>
                  <a:gd name="T10" fmla="*/ 0 w 5"/>
                  <a:gd name="T11" fmla="*/ 0 h 2"/>
                  <a:gd name="T12" fmla="*/ 0 w 5"/>
                  <a:gd name="T13" fmla="*/ 2 h 2"/>
                  <a:gd name="T14" fmla="*/ 0 w 5"/>
                  <a:gd name="T15" fmla="*/ 2 h 2"/>
                  <a:gd name="T16" fmla="*/ 4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4" y="2"/>
                    </a:moveTo>
                    <a:lnTo>
                      <a:pt x="5" y="2"/>
                    </a:lnTo>
                    <a:lnTo>
                      <a:pt x="5" y="2"/>
                    </a:lnTo>
                    <a:lnTo>
                      <a:pt x="5" y="0"/>
                    </a:lnTo>
                    <a:lnTo>
                      <a:pt x="0" y="0"/>
                    </a:lnTo>
                    <a:lnTo>
                      <a:pt x="0" y="0"/>
                    </a:lnTo>
                    <a:lnTo>
                      <a:pt x="0" y="2"/>
                    </a:lnTo>
                    <a:lnTo>
                      <a:pt x="0"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4" name="Freeform 32"/>
              <p:cNvSpPr>
                <a:spLocks/>
              </p:cNvSpPr>
              <p:nvPr/>
            </p:nvSpPr>
            <p:spPr bwMode="auto">
              <a:xfrm>
                <a:off x="2254" y="816"/>
                <a:ext cx="13" cy="4"/>
              </a:xfrm>
              <a:custGeom>
                <a:avLst/>
                <a:gdLst>
                  <a:gd name="T0" fmla="*/ 9 w 13"/>
                  <a:gd name="T1" fmla="*/ 4 h 4"/>
                  <a:gd name="T2" fmla="*/ 9 w 13"/>
                  <a:gd name="T3" fmla="*/ 2 h 4"/>
                  <a:gd name="T4" fmla="*/ 11 w 13"/>
                  <a:gd name="T5" fmla="*/ 4 h 4"/>
                  <a:gd name="T6" fmla="*/ 11 w 13"/>
                  <a:gd name="T7" fmla="*/ 2 h 4"/>
                  <a:gd name="T8" fmla="*/ 13 w 13"/>
                  <a:gd name="T9" fmla="*/ 2 h 4"/>
                  <a:gd name="T10" fmla="*/ 13 w 13"/>
                  <a:gd name="T11" fmla="*/ 0 h 4"/>
                  <a:gd name="T12" fmla="*/ 11 w 13"/>
                  <a:gd name="T13" fmla="*/ 0 h 4"/>
                  <a:gd name="T14" fmla="*/ 6 w 13"/>
                  <a:gd name="T15" fmla="*/ 0 h 4"/>
                  <a:gd name="T16" fmla="*/ 4 w 13"/>
                  <a:gd name="T17" fmla="*/ 0 h 4"/>
                  <a:gd name="T18" fmla="*/ 4 w 13"/>
                  <a:gd name="T19" fmla="*/ 0 h 4"/>
                  <a:gd name="T20" fmla="*/ 2 w 13"/>
                  <a:gd name="T21" fmla="*/ 0 h 4"/>
                  <a:gd name="T22" fmla="*/ 0 w 13"/>
                  <a:gd name="T23" fmla="*/ 0 h 4"/>
                  <a:gd name="T24" fmla="*/ 2 w 13"/>
                  <a:gd name="T25" fmla="*/ 0 h 4"/>
                  <a:gd name="T26" fmla="*/ 2 w 13"/>
                  <a:gd name="T27" fmla="*/ 0 h 4"/>
                  <a:gd name="T28" fmla="*/ 2 w 13"/>
                  <a:gd name="T29" fmla="*/ 0 h 4"/>
                  <a:gd name="T30" fmla="*/ 4 w 13"/>
                  <a:gd name="T31" fmla="*/ 2 h 4"/>
                  <a:gd name="T32" fmla="*/ 4 w 13"/>
                  <a:gd name="T33" fmla="*/ 2 h 4"/>
                  <a:gd name="T34" fmla="*/ 4 w 13"/>
                  <a:gd name="T35" fmla="*/ 2 h 4"/>
                  <a:gd name="T36" fmla="*/ 8 w 13"/>
                  <a:gd name="T37" fmla="*/ 2 h 4"/>
                  <a:gd name="T38" fmla="*/ 9 w 13"/>
                  <a:gd name="T39" fmla="*/ 2 h 4"/>
                  <a:gd name="T40" fmla="*/ 8 w 13"/>
                  <a:gd name="T41" fmla="*/ 2 h 4"/>
                  <a:gd name="T42" fmla="*/ 8 w 13"/>
                  <a:gd name="T43" fmla="*/ 4 h 4"/>
                  <a:gd name="T44" fmla="*/ 6 w 13"/>
                  <a:gd name="T45" fmla="*/ 2 h 4"/>
                  <a:gd name="T46" fmla="*/ 6 w 13"/>
                  <a:gd name="T47" fmla="*/ 2 h 4"/>
                  <a:gd name="T48" fmla="*/ 8 w 13"/>
                  <a:gd name="T49" fmla="*/ 4 h 4"/>
                  <a:gd name="T50" fmla="*/ 9 w 13"/>
                  <a:gd name="T5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4">
                    <a:moveTo>
                      <a:pt x="9" y="4"/>
                    </a:moveTo>
                    <a:lnTo>
                      <a:pt x="9" y="2"/>
                    </a:lnTo>
                    <a:lnTo>
                      <a:pt x="11" y="4"/>
                    </a:lnTo>
                    <a:lnTo>
                      <a:pt x="11" y="2"/>
                    </a:lnTo>
                    <a:lnTo>
                      <a:pt x="13" y="2"/>
                    </a:lnTo>
                    <a:lnTo>
                      <a:pt x="13" y="0"/>
                    </a:lnTo>
                    <a:lnTo>
                      <a:pt x="11" y="0"/>
                    </a:lnTo>
                    <a:lnTo>
                      <a:pt x="6" y="0"/>
                    </a:lnTo>
                    <a:lnTo>
                      <a:pt x="4" y="0"/>
                    </a:lnTo>
                    <a:lnTo>
                      <a:pt x="4" y="0"/>
                    </a:lnTo>
                    <a:lnTo>
                      <a:pt x="2" y="0"/>
                    </a:lnTo>
                    <a:lnTo>
                      <a:pt x="0" y="0"/>
                    </a:lnTo>
                    <a:lnTo>
                      <a:pt x="2" y="0"/>
                    </a:lnTo>
                    <a:lnTo>
                      <a:pt x="2" y="0"/>
                    </a:lnTo>
                    <a:lnTo>
                      <a:pt x="2" y="0"/>
                    </a:lnTo>
                    <a:lnTo>
                      <a:pt x="4" y="2"/>
                    </a:lnTo>
                    <a:lnTo>
                      <a:pt x="4" y="2"/>
                    </a:lnTo>
                    <a:lnTo>
                      <a:pt x="4" y="2"/>
                    </a:lnTo>
                    <a:lnTo>
                      <a:pt x="8" y="2"/>
                    </a:lnTo>
                    <a:lnTo>
                      <a:pt x="9" y="2"/>
                    </a:lnTo>
                    <a:lnTo>
                      <a:pt x="8" y="2"/>
                    </a:lnTo>
                    <a:lnTo>
                      <a:pt x="8" y="4"/>
                    </a:lnTo>
                    <a:lnTo>
                      <a:pt x="6" y="2"/>
                    </a:lnTo>
                    <a:lnTo>
                      <a:pt x="6" y="2"/>
                    </a:lnTo>
                    <a:lnTo>
                      <a:pt x="8" y="4"/>
                    </a:lnTo>
                    <a:lnTo>
                      <a:pt x="9"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5" name="Freeform 33"/>
              <p:cNvSpPr>
                <a:spLocks/>
              </p:cNvSpPr>
              <p:nvPr/>
            </p:nvSpPr>
            <p:spPr bwMode="auto">
              <a:xfrm>
                <a:off x="2240" y="805"/>
                <a:ext cx="7" cy="2"/>
              </a:xfrm>
              <a:custGeom>
                <a:avLst/>
                <a:gdLst>
                  <a:gd name="T0" fmla="*/ 2 w 7"/>
                  <a:gd name="T1" fmla="*/ 2 h 2"/>
                  <a:gd name="T2" fmla="*/ 3 w 7"/>
                  <a:gd name="T3" fmla="*/ 2 h 2"/>
                  <a:gd name="T4" fmla="*/ 5 w 7"/>
                  <a:gd name="T5" fmla="*/ 2 h 2"/>
                  <a:gd name="T6" fmla="*/ 7 w 7"/>
                  <a:gd name="T7" fmla="*/ 2 h 2"/>
                  <a:gd name="T8" fmla="*/ 7 w 7"/>
                  <a:gd name="T9" fmla="*/ 2 h 2"/>
                  <a:gd name="T10" fmla="*/ 7 w 7"/>
                  <a:gd name="T11" fmla="*/ 0 h 2"/>
                  <a:gd name="T12" fmla="*/ 5 w 7"/>
                  <a:gd name="T13" fmla="*/ 0 h 2"/>
                  <a:gd name="T14" fmla="*/ 3 w 7"/>
                  <a:gd name="T15" fmla="*/ 0 h 2"/>
                  <a:gd name="T16" fmla="*/ 0 w 7"/>
                  <a:gd name="T17" fmla="*/ 2 h 2"/>
                  <a:gd name="T18" fmla="*/ 0 w 7"/>
                  <a:gd name="T19" fmla="*/ 2 h 2"/>
                  <a:gd name="T20" fmla="*/ 0 w 7"/>
                  <a:gd name="T21" fmla="*/ 2 h 2"/>
                  <a:gd name="T22" fmla="*/ 2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2" y="2"/>
                    </a:moveTo>
                    <a:lnTo>
                      <a:pt x="3" y="2"/>
                    </a:lnTo>
                    <a:lnTo>
                      <a:pt x="5" y="2"/>
                    </a:lnTo>
                    <a:lnTo>
                      <a:pt x="7" y="2"/>
                    </a:lnTo>
                    <a:lnTo>
                      <a:pt x="7" y="2"/>
                    </a:lnTo>
                    <a:lnTo>
                      <a:pt x="7" y="0"/>
                    </a:lnTo>
                    <a:lnTo>
                      <a:pt x="5" y="0"/>
                    </a:lnTo>
                    <a:lnTo>
                      <a:pt x="3"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6" name="Freeform 34"/>
              <p:cNvSpPr>
                <a:spLocks/>
              </p:cNvSpPr>
              <p:nvPr/>
            </p:nvSpPr>
            <p:spPr bwMode="auto">
              <a:xfrm>
                <a:off x="2254" y="805"/>
                <a:ext cx="26" cy="11"/>
              </a:xfrm>
              <a:custGeom>
                <a:avLst/>
                <a:gdLst>
                  <a:gd name="T0" fmla="*/ 2 w 26"/>
                  <a:gd name="T1" fmla="*/ 10 h 11"/>
                  <a:gd name="T2" fmla="*/ 4 w 26"/>
                  <a:gd name="T3" fmla="*/ 10 h 11"/>
                  <a:gd name="T4" fmla="*/ 4 w 26"/>
                  <a:gd name="T5" fmla="*/ 10 h 11"/>
                  <a:gd name="T6" fmla="*/ 6 w 26"/>
                  <a:gd name="T7" fmla="*/ 10 h 11"/>
                  <a:gd name="T8" fmla="*/ 9 w 26"/>
                  <a:gd name="T9" fmla="*/ 11 h 11"/>
                  <a:gd name="T10" fmla="*/ 13 w 26"/>
                  <a:gd name="T11" fmla="*/ 11 h 11"/>
                  <a:gd name="T12" fmla="*/ 15 w 26"/>
                  <a:gd name="T13" fmla="*/ 11 h 11"/>
                  <a:gd name="T14" fmla="*/ 17 w 26"/>
                  <a:gd name="T15" fmla="*/ 10 h 11"/>
                  <a:gd name="T16" fmla="*/ 20 w 26"/>
                  <a:gd name="T17" fmla="*/ 8 h 11"/>
                  <a:gd name="T18" fmla="*/ 24 w 26"/>
                  <a:gd name="T19" fmla="*/ 8 h 11"/>
                  <a:gd name="T20" fmla="*/ 26 w 26"/>
                  <a:gd name="T21" fmla="*/ 8 h 11"/>
                  <a:gd name="T22" fmla="*/ 24 w 26"/>
                  <a:gd name="T23" fmla="*/ 6 h 11"/>
                  <a:gd name="T24" fmla="*/ 22 w 26"/>
                  <a:gd name="T25" fmla="*/ 6 h 11"/>
                  <a:gd name="T26" fmla="*/ 22 w 26"/>
                  <a:gd name="T27" fmla="*/ 6 h 11"/>
                  <a:gd name="T28" fmla="*/ 22 w 26"/>
                  <a:gd name="T29" fmla="*/ 4 h 11"/>
                  <a:gd name="T30" fmla="*/ 24 w 26"/>
                  <a:gd name="T31" fmla="*/ 4 h 11"/>
                  <a:gd name="T32" fmla="*/ 22 w 26"/>
                  <a:gd name="T33" fmla="*/ 4 h 11"/>
                  <a:gd name="T34" fmla="*/ 20 w 26"/>
                  <a:gd name="T35" fmla="*/ 2 h 11"/>
                  <a:gd name="T36" fmla="*/ 17 w 26"/>
                  <a:gd name="T37" fmla="*/ 2 h 11"/>
                  <a:gd name="T38" fmla="*/ 13 w 26"/>
                  <a:gd name="T39" fmla="*/ 0 h 11"/>
                  <a:gd name="T40" fmla="*/ 11 w 26"/>
                  <a:gd name="T41" fmla="*/ 0 h 11"/>
                  <a:gd name="T42" fmla="*/ 8 w 26"/>
                  <a:gd name="T43" fmla="*/ 0 h 11"/>
                  <a:gd name="T44" fmla="*/ 8 w 26"/>
                  <a:gd name="T45" fmla="*/ 0 h 11"/>
                  <a:gd name="T46" fmla="*/ 8 w 26"/>
                  <a:gd name="T47" fmla="*/ 2 h 11"/>
                  <a:gd name="T48" fmla="*/ 8 w 26"/>
                  <a:gd name="T49" fmla="*/ 2 h 11"/>
                  <a:gd name="T50" fmla="*/ 4 w 26"/>
                  <a:gd name="T51" fmla="*/ 2 h 11"/>
                  <a:gd name="T52" fmla="*/ 2 w 26"/>
                  <a:gd name="T53" fmla="*/ 4 h 11"/>
                  <a:gd name="T54" fmla="*/ 0 w 26"/>
                  <a:gd name="T55" fmla="*/ 6 h 11"/>
                  <a:gd name="T56" fmla="*/ 2 w 26"/>
                  <a:gd name="T57" fmla="*/ 6 h 11"/>
                  <a:gd name="T58" fmla="*/ 4 w 26"/>
                  <a:gd name="T59" fmla="*/ 6 h 11"/>
                  <a:gd name="T60" fmla="*/ 4 w 26"/>
                  <a:gd name="T61" fmla="*/ 6 h 11"/>
                  <a:gd name="T62" fmla="*/ 0 w 26"/>
                  <a:gd name="T63" fmla="*/ 8 h 11"/>
                  <a:gd name="T64" fmla="*/ 2 w 26"/>
                  <a:gd name="T65" fmla="*/ 8 h 11"/>
                  <a:gd name="T66" fmla="*/ 0 w 26"/>
                  <a:gd name="T67" fmla="*/ 10 h 11"/>
                  <a:gd name="T68" fmla="*/ 2 w 26"/>
                  <a:gd name="T6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11">
                    <a:moveTo>
                      <a:pt x="2" y="10"/>
                    </a:moveTo>
                    <a:lnTo>
                      <a:pt x="2" y="10"/>
                    </a:lnTo>
                    <a:lnTo>
                      <a:pt x="2" y="10"/>
                    </a:lnTo>
                    <a:lnTo>
                      <a:pt x="4" y="10"/>
                    </a:lnTo>
                    <a:lnTo>
                      <a:pt x="4" y="10"/>
                    </a:lnTo>
                    <a:lnTo>
                      <a:pt x="4" y="10"/>
                    </a:lnTo>
                    <a:lnTo>
                      <a:pt x="4" y="10"/>
                    </a:lnTo>
                    <a:lnTo>
                      <a:pt x="6" y="10"/>
                    </a:lnTo>
                    <a:lnTo>
                      <a:pt x="8" y="10"/>
                    </a:lnTo>
                    <a:lnTo>
                      <a:pt x="9" y="11"/>
                    </a:lnTo>
                    <a:lnTo>
                      <a:pt x="11" y="11"/>
                    </a:lnTo>
                    <a:lnTo>
                      <a:pt x="13" y="11"/>
                    </a:lnTo>
                    <a:lnTo>
                      <a:pt x="13" y="11"/>
                    </a:lnTo>
                    <a:lnTo>
                      <a:pt x="15" y="11"/>
                    </a:lnTo>
                    <a:lnTo>
                      <a:pt x="15" y="11"/>
                    </a:lnTo>
                    <a:lnTo>
                      <a:pt x="17" y="10"/>
                    </a:lnTo>
                    <a:lnTo>
                      <a:pt x="17" y="10"/>
                    </a:lnTo>
                    <a:lnTo>
                      <a:pt x="20" y="8"/>
                    </a:lnTo>
                    <a:lnTo>
                      <a:pt x="24" y="8"/>
                    </a:lnTo>
                    <a:lnTo>
                      <a:pt x="24" y="8"/>
                    </a:lnTo>
                    <a:lnTo>
                      <a:pt x="26" y="8"/>
                    </a:lnTo>
                    <a:lnTo>
                      <a:pt x="26" y="8"/>
                    </a:lnTo>
                    <a:lnTo>
                      <a:pt x="24" y="8"/>
                    </a:lnTo>
                    <a:lnTo>
                      <a:pt x="24" y="6"/>
                    </a:lnTo>
                    <a:lnTo>
                      <a:pt x="24" y="6"/>
                    </a:lnTo>
                    <a:lnTo>
                      <a:pt x="22" y="6"/>
                    </a:lnTo>
                    <a:lnTo>
                      <a:pt x="22" y="6"/>
                    </a:lnTo>
                    <a:lnTo>
                      <a:pt x="22" y="6"/>
                    </a:lnTo>
                    <a:lnTo>
                      <a:pt x="22" y="4"/>
                    </a:lnTo>
                    <a:lnTo>
                      <a:pt x="22" y="4"/>
                    </a:lnTo>
                    <a:lnTo>
                      <a:pt x="22" y="4"/>
                    </a:lnTo>
                    <a:lnTo>
                      <a:pt x="24" y="4"/>
                    </a:lnTo>
                    <a:lnTo>
                      <a:pt x="24" y="4"/>
                    </a:lnTo>
                    <a:lnTo>
                      <a:pt x="22" y="4"/>
                    </a:lnTo>
                    <a:lnTo>
                      <a:pt x="22" y="4"/>
                    </a:lnTo>
                    <a:lnTo>
                      <a:pt x="20" y="2"/>
                    </a:lnTo>
                    <a:lnTo>
                      <a:pt x="20" y="2"/>
                    </a:lnTo>
                    <a:lnTo>
                      <a:pt x="17" y="2"/>
                    </a:lnTo>
                    <a:lnTo>
                      <a:pt x="15" y="2"/>
                    </a:lnTo>
                    <a:lnTo>
                      <a:pt x="13" y="0"/>
                    </a:lnTo>
                    <a:lnTo>
                      <a:pt x="13" y="0"/>
                    </a:lnTo>
                    <a:lnTo>
                      <a:pt x="11" y="0"/>
                    </a:lnTo>
                    <a:lnTo>
                      <a:pt x="9" y="0"/>
                    </a:lnTo>
                    <a:lnTo>
                      <a:pt x="8" y="0"/>
                    </a:lnTo>
                    <a:lnTo>
                      <a:pt x="6" y="0"/>
                    </a:lnTo>
                    <a:lnTo>
                      <a:pt x="8" y="0"/>
                    </a:lnTo>
                    <a:lnTo>
                      <a:pt x="8" y="0"/>
                    </a:lnTo>
                    <a:lnTo>
                      <a:pt x="8" y="2"/>
                    </a:lnTo>
                    <a:lnTo>
                      <a:pt x="8" y="2"/>
                    </a:lnTo>
                    <a:lnTo>
                      <a:pt x="8" y="2"/>
                    </a:lnTo>
                    <a:lnTo>
                      <a:pt x="4" y="2"/>
                    </a:lnTo>
                    <a:lnTo>
                      <a:pt x="4" y="2"/>
                    </a:lnTo>
                    <a:lnTo>
                      <a:pt x="2" y="2"/>
                    </a:lnTo>
                    <a:lnTo>
                      <a:pt x="2" y="4"/>
                    </a:lnTo>
                    <a:lnTo>
                      <a:pt x="0" y="4"/>
                    </a:lnTo>
                    <a:lnTo>
                      <a:pt x="0" y="6"/>
                    </a:lnTo>
                    <a:lnTo>
                      <a:pt x="2" y="6"/>
                    </a:lnTo>
                    <a:lnTo>
                      <a:pt x="2" y="6"/>
                    </a:lnTo>
                    <a:lnTo>
                      <a:pt x="2" y="6"/>
                    </a:lnTo>
                    <a:lnTo>
                      <a:pt x="4" y="6"/>
                    </a:lnTo>
                    <a:lnTo>
                      <a:pt x="4" y="6"/>
                    </a:lnTo>
                    <a:lnTo>
                      <a:pt x="4" y="6"/>
                    </a:lnTo>
                    <a:lnTo>
                      <a:pt x="2" y="8"/>
                    </a:lnTo>
                    <a:lnTo>
                      <a:pt x="0" y="8"/>
                    </a:lnTo>
                    <a:lnTo>
                      <a:pt x="2" y="8"/>
                    </a:lnTo>
                    <a:lnTo>
                      <a:pt x="2" y="8"/>
                    </a:lnTo>
                    <a:lnTo>
                      <a:pt x="0" y="8"/>
                    </a:lnTo>
                    <a:lnTo>
                      <a:pt x="0"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7" name="Freeform 35"/>
              <p:cNvSpPr>
                <a:spLocks noEditPoints="1"/>
              </p:cNvSpPr>
              <p:nvPr/>
            </p:nvSpPr>
            <p:spPr bwMode="auto">
              <a:xfrm>
                <a:off x="2269" y="813"/>
                <a:ext cx="34" cy="12"/>
              </a:xfrm>
              <a:custGeom>
                <a:avLst/>
                <a:gdLst>
                  <a:gd name="T0" fmla="*/ 3 w 34"/>
                  <a:gd name="T1" fmla="*/ 2 h 12"/>
                  <a:gd name="T2" fmla="*/ 3 w 34"/>
                  <a:gd name="T3" fmla="*/ 3 h 12"/>
                  <a:gd name="T4" fmla="*/ 3 w 34"/>
                  <a:gd name="T5" fmla="*/ 3 h 12"/>
                  <a:gd name="T6" fmla="*/ 2 w 34"/>
                  <a:gd name="T7" fmla="*/ 3 h 12"/>
                  <a:gd name="T8" fmla="*/ 2 w 34"/>
                  <a:gd name="T9" fmla="*/ 3 h 12"/>
                  <a:gd name="T10" fmla="*/ 3 w 34"/>
                  <a:gd name="T11" fmla="*/ 5 h 12"/>
                  <a:gd name="T12" fmla="*/ 0 w 34"/>
                  <a:gd name="T13" fmla="*/ 5 h 12"/>
                  <a:gd name="T14" fmla="*/ 0 w 34"/>
                  <a:gd name="T15" fmla="*/ 7 h 12"/>
                  <a:gd name="T16" fmla="*/ 0 w 34"/>
                  <a:gd name="T17" fmla="*/ 7 h 12"/>
                  <a:gd name="T18" fmla="*/ 0 w 34"/>
                  <a:gd name="T19" fmla="*/ 7 h 12"/>
                  <a:gd name="T20" fmla="*/ 2 w 34"/>
                  <a:gd name="T21" fmla="*/ 7 h 12"/>
                  <a:gd name="T22" fmla="*/ 3 w 34"/>
                  <a:gd name="T23" fmla="*/ 7 h 12"/>
                  <a:gd name="T24" fmla="*/ 5 w 34"/>
                  <a:gd name="T25" fmla="*/ 7 h 12"/>
                  <a:gd name="T26" fmla="*/ 5 w 34"/>
                  <a:gd name="T27" fmla="*/ 7 h 12"/>
                  <a:gd name="T28" fmla="*/ 7 w 34"/>
                  <a:gd name="T29" fmla="*/ 9 h 12"/>
                  <a:gd name="T30" fmla="*/ 9 w 34"/>
                  <a:gd name="T31" fmla="*/ 11 h 12"/>
                  <a:gd name="T32" fmla="*/ 11 w 34"/>
                  <a:gd name="T33" fmla="*/ 11 h 12"/>
                  <a:gd name="T34" fmla="*/ 12 w 34"/>
                  <a:gd name="T35" fmla="*/ 11 h 12"/>
                  <a:gd name="T36" fmla="*/ 14 w 34"/>
                  <a:gd name="T37" fmla="*/ 11 h 12"/>
                  <a:gd name="T38" fmla="*/ 16 w 34"/>
                  <a:gd name="T39" fmla="*/ 11 h 12"/>
                  <a:gd name="T40" fmla="*/ 18 w 34"/>
                  <a:gd name="T41" fmla="*/ 11 h 12"/>
                  <a:gd name="T42" fmla="*/ 23 w 34"/>
                  <a:gd name="T43" fmla="*/ 12 h 12"/>
                  <a:gd name="T44" fmla="*/ 25 w 34"/>
                  <a:gd name="T45" fmla="*/ 12 h 12"/>
                  <a:gd name="T46" fmla="*/ 27 w 34"/>
                  <a:gd name="T47" fmla="*/ 12 h 12"/>
                  <a:gd name="T48" fmla="*/ 32 w 34"/>
                  <a:gd name="T49" fmla="*/ 12 h 12"/>
                  <a:gd name="T50" fmla="*/ 32 w 34"/>
                  <a:gd name="T51" fmla="*/ 12 h 12"/>
                  <a:gd name="T52" fmla="*/ 34 w 34"/>
                  <a:gd name="T53" fmla="*/ 11 h 12"/>
                  <a:gd name="T54" fmla="*/ 32 w 34"/>
                  <a:gd name="T55" fmla="*/ 11 h 12"/>
                  <a:gd name="T56" fmla="*/ 31 w 34"/>
                  <a:gd name="T57" fmla="*/ 9 h 12"/>
                  <a:gd name="T58" fmla="*/ 29 w 34"/>
                  <a:gd name="T59" fmla="*/ 9 h 12"/>
                  <a:gd name="T60" fmla="*/ 31 w 34"/>
                  <a:gd name="T61" fmla="*/ 7 h 12"/>
                  <a:gd name="T62" fmla="*/ 29 w 34"/>
                  <a:gd name="T63" fmla="*/ 7 h 12"/>
                  <a:gd name="T64" fmla="*/ 29 w 34"/>
                  <a:gd name="T65" fmla="*/ 5 h 12"/>
                  <a:gd name="T66" fmla="*/ 29 w 34"/>
                  <a:gd name="T67" fmla="*/ 3 h 12"/>
                  <a:gd name="T68" fmla="*/ 27 w 34"/>
                  <a:gd name="T69" fmla="*/ 3 h 12"/>
                  <a:gd name="T70" fmla="*/ 27 w 34"/>
                  <a:gd name="T71" fmla="*/ 3 h 12"/>
                  <a:gd name="T72" fmla="*/ 23 w 34"/>
                  <a:gd name="T73" fmla="*/ 2 h 12"/>
                  <a:gd name="T74" fmla="*/ 21 w 34"/>
                  <a:gd name="T75" fmla="*/ 2 h 12"/>
                  <a:gd name="T76" fmla="*/ 20 w 34"/>
                  <a:gd name="T77" fmla="*/ 2 h 12"/>
                  <a:gd name="T78" fmla="*/ 18 w 34"/>
                  <a:gd name="T79" fmla="*/ 2 h 12"/>
                  <a:gd name="T80" fmla="*/ 18 w 34"/>
                  <a:gd name="T81" fmla="*/ 2 h 12"/>
                  <a:gd name="T82" fmla="*/ 18 w 34"/>
                  <a:gd name="T83" fmla="*/ 3 h 12"/>
                  <a:gd name="T84" fmla="*/ 16 w 34"/>
                  <a:gd name="T85" fmla="*/ 3 h 12"/>
                  <a:gd name="T86" fmla="*/ 18 w 34"/>
                  <a:gd name="T87" fmla="*/ 3 h 12"/>
                  <a:gd name="T88" fmla="*/ 16 w 34"/>
                  <a:gd name="T89" fmla="*/ 2 h 12"/>
                  <a:gd name="T90" fmla="*/ 14 w 34"/>
                  <a:gd name="T91" fmla="*/ 2 h 12"/>
                  <a:gd name="T92" fmla="*/ 11 w 34"/>
                  <a:gd name="T93" fmla="*/ 0 h 12"/>
                  <a:gd name="T94" fmla="*/ 9 w 34"/>
                  <a:gd name="T95" fmla="*/ 2 h 12"/>
                  <a:gd name="T96" fmla="*/ 16 w 34"/>
                  <a:gd name="T97" fmla="*/ 3 h 12"/>
                  <a:gd name="T98" fmla="*/ 14 w 34"/>
                  <a:gd name="T9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 h="12">
                    <a:moveTo>
                      <a:pt x="5" y="2"/>
                    </a:moveTo>
                    <a:lnTo>
                      <a:pt x="3" y="2"/>
                    </a:lnTo>
                    <a:lnTo>
                      <a:pt x="5" y="2"/>
                    </a:lnTo>
                    <a:lnTo>
                      <a:pt x="3" y="3"/>
                    </a:lnTo>
                    <a:lnTo>
                      <a:pt x="2" y="2"/>
                    </a:lnTo>
                    <a:lnTo>
                      <a:pt x="3" y="3"/>
                    </a:lnTo>
                    <a:lnTo>
                      <a:pt x="2" y="3"/>
                    </a:lnTo>
                    <a:lnTo>
                      <a:pt x="2" y="3"/>
                    </a:lnTo>
                    <a:lnTo>
                      <a:pt x="2" y="3"/>
                    </a:lnTo>
                    <a:lnTo>
                      <a:pt x="2" y="3"/>
                    </a:lnTo>
                    <a:lnTo>
                      <a:pt x="3" y="3"/>
                    </a:lnTo>
                    <a:lnTo>
                      <a:pt x="3" y="5"/>
                    </a:lnTo>
                    <a:lnTo>
                      <a:pt x="2" y="5"/>
                    </a:lnTo>
                    <a:lnTo>
                      <a:pt x="0" y="5"/>
                    </a:lnTo>
                    <a:lnTo>
                      <a:pt x="2" y="5"/>
                    </a:lnTo>
                    <a:lnTo>
                      <a:pt x="0" y="7"/>
                    </a:lnTo>
                    <a:lnTo>
                      <a:pt x="0" y="7"/>
                    </a:lnTo>
                    <a:lnTo>
                      <a:pt x="0" y="7"/>
                    </a:lnTo>
                    <a:lnTo>
                      <a:pt x="0" y="7"/>
                    </a:lnTo>
                    <a:lnTo>
                      <a:pt x="0" y="7"/>
                    </a:lnTo>
                    <a:lnTo>
                      <a:pt x="2" y="7"/>
                    </a:lnTo>
                    <a:lnTo>
                      <a:pt x="2" y="7"/>
                    </a:lnTo>
                    <a:lnTo>
                      <a:pt x="3" y="7"/>
                    </a:lnTo>
                    <a:lnTo>
                      <a:pt x="3" y="7"/>
                    </a:lnTo>
                    <a:lnTo>
                      <a:pt x="3" y="7"/>
                    </a:lnTo>
                    <a:lnTo>
                      <a:pt x="5" y="7"/>
                    </a:lnTo>
                    <a:lnTo>
                      <a:pt x="5" y="7"/>
                    </a:lnTo>
                    <a:lnTo>
                      <a:pt x="5" y="7"/>
                    </a:lnTo>
                    <a:lnTo>
                      <a:pt x="5" y="9"/>
                    </a:lnTo>
                    <a:lnTo>
                      <a:pt x="7" y="9"/>
                    </a:lnTo>
                    <a:lnTo>
                      <a:pt x="7" y="9"/>
                    </a:lnTo>
                    <a:lnTo>
                      <a:pt x="9" y="11"/>
                    </a:lnTo>
                    <a:lnTo>
                      <a:pt x="9" y="11"/>
                    </a:lnTo>
                    <a:lnTo>
                      <a:pt x="11" y="11"/>
                    </a:lnTo>
                    <a:lnTo>
                      <a:pt x="12" y="11"/>
                    </a:lnTo>
                    <a:lnTo>
                      <a:pt x="12" y="11"/>
                    </a:lnTo>
                    <a:lnTo>
                      <a:pt x="14" y="11"/>
                    </a:lnTo>
                    <a:lnTo>
                      <a:pt x="14" y="11"/>
                    </a:lnTo>
                    <a:lnTo>
                      <a:pt x="14" y="11"/>
                    </a:lnTo>
                    <a:lnTo>
                      <a:pt x="16" y="11"/>
                    </a:lnTo>
                    <a:lnTo>
                      <a:pt x="16" y="11"/>
                    </a:lnTo>
                    <a:lnTo>
                      <a:pt x="18" y="11"/>
                    </a:lnTo>
                    <a:lnTo>
                      <a:pt x="18" y="11"/>
                    </a:lnTo>
                    <a:lnTo>
                      <a:pt x="23" y="12"/>
                    </a:lnTo>
                    <a:lnTo>
                      <a:pt x="23" y="12"/>
                    </a:lnTo>
                    <a:lnTo>
                      <a:pt x="25" y="12"/>
                    </a:lnTo>
                    <a:lnTo>
                      <a:pt x="25" y="12"/>
                    </a:lnTo>
                    <a:lnTo>
                      <a:pt x="27" y="12"/>
                    </a:lnTo>
                    <a:lnTo>
                      <a:pt x="32" y="12"/>
                    </a:lnTo>
                    <a:lnTo>
                      <a:pt x="32" y="12"/>
                    </a:lnTo>
                    <a:lnTo>
                      <a:pt x="32" y="12"/>
                    </a:lnTo>
                    <a:lnTo>
                      <a:pt x="32" y="12"/>
                    </a:lnTo>
                    <a:lnTo>
                      <a:pt x="34" y="12"/>
                    </a:lnTo>
                    <a:lnTo>
                      <a:pt x="34" y="11"/>
                    </a:lnTo>
                    <a:lnTo>
                      <a:pt x="34" y="11"/>
                    </a:lnTo>
                    <a:lnTo>
                      <a:pt x="32" y="11"/>
                    </a:lnTo>
                    <a:lnTo>
                      <a:pt x="32" y="9"/>
                    </a:lnTo>
                    <a:lnTo>
                      <a:pt x="31" y="9"/>
                    </a:lnTo>
                    <a:lnTo>
                      <a:pt x="31" y="9"/>
                    </a:lnTo>
                    <a:lnTo>
                      <a:pt x="29" y="9"/>
                    </a:lnTo>
                    <a:lnTo>
                      <a:pt x="27" y="7"/>
                    </a:lnTo>
                    <a:lnTo>
                      <a:pt x="31" y="7"/>
                    </a:lnTo>
                    <a:lnTo>
                      <a:pt x="31" y="7"/>
                    </a:lnTo>
                    <a:lnTo>
                      <a:pt x="29" y="7"/>
                    </a:lnTo>
                    <a:lnTo>
                      <a:pt x="29" y="5"/>
                    </a:lnTo>
                    <a:lnTo>
                      <a:pt x="29" y="5"/>
                    </a:lnTo>
                    <a:lnTo>
                      <a:pt x="29" y="5"/>
                    </a:lnTo>
                    <a:lnTo>
                      <a:pt x="29" y="3"/>
                    </a:lnTo>
                    <a:lnTo>
                      <a:pt x="29" y="3"/>
                    </a:lnTo>
                    <a:lnTo>
                      <a:pt x="27" y="3"/>
                    </a:lnTo>
                    <a:lnTo>
                      <a:pt x="27" y="3"/>
                    </a:lnTo>
                    <a:lnTo>
                      <a:pt x="27" y="3"/>
                    </a:lnTo>
                    <a:lnTo>
                      <a:pt x="25" y="3"/>
                    </a:lnTo>
                    <a:lnTo>
                      <a:pt x="23" y="2"/>
                    </a:lnTo>
                    <a:lnTo>
                      <a:pt x="23" y="2"/>
                    </a:lnTo>
                    <a:lnTo>
                      <a:pt x="21" y="2"/>
                    </a:lnTo>
                    <a:lnTo>
                      <a:pt x="20" y="2"/>
                    </a:lnTo>
                    <a:lnTo>
                      <a:pt x="20" y="2"/>
                    </a:lnTo>
                    <a:lnTo>
                      <a:pt x="18" y="2"/>
                    </a:lnTo>
                    <a:lnTo>
                      <a:pt x="18" y="2"/>
                    </a:lnTo>
                    <a:lnTo>
                      <a:pt x="18" y="2"/>
                    </a:lnTo>
                    <a:lnTo>
                      <a:pt x="18" y="2"/>
                    </a:lnTo>
                    <a:lnTo>
                      <a:pt x="20" y="3"/>
                    </a:lnTo>
                    <a:lnTo>
                      <a:pt x="18" y="3"/>
                    </a:lnTo>
                    <a:lnTo>
                      <a:pt x="18" y="3"/>
                    </a:lnTo>
                    <a:lnTo>
                      <a:pt x="16" y="3"/>
                    </a:lnTo>
                    <a:lnTo>
                      <a:pt x="16" y="3"/>
                    </a:lnTo>
                    <a:lnTo>
                      <a:pt x="18" y="3"/>
                    </a:lnTo>
                    <a:lnTo>
                      <a:pt x="16" y="2"/>
                    </a:lnTo>
                    <a:lnTo>
                      <a:pt x="16" y="2"/>
                    </a:lnTo>
                    <a:lnTo>
                      <a:pt x="14" y="2"/>
                    </a:lnTo>
                    <a:lnTo>
                      <a:pt x="14" y="2"/>
                    </a:lnTo>
                    <a:lnTo>
                      <a:pt x="12" y="0"/>
                    </a:lnTo>
                    <a:lnTo>
                      <a:pt x="11" y="0"/>
                    </a:lnTo>
                    <a:lnTo>
                      <a:pt x="11" y="2"/>
                    </a:lnTo>
                    <a:lnTo>
                      <a:pt x="9" y="2"/>
                    </a:lnTo>
                    <a:lnTo>
                      <a:pt x="5" y="2"/>
                    </a:lnTo>
                    <a:close/>
                    <a:moveTo>
                      <a:pt x="16" y="3"/>
                    </a:moveTo>
                    <a:lnTo>
                      <a:pt x="16" y="5"/>
                    </a:lnTo>
                    <a:lnTo>
                      <a:pt x="14" y="5"/>
                    </a:lnTo>
                    <a:lnTo>
                      <a:pt x="1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8" name="Freeform 36"/>
              <p:cNvSpPr>
                <a:spLocks/>
              </p:cNvSpPr>
              <p:nvPr/>
            </p:nvSpPr>
            <p:spPr bwMode="auto">
              <a:xfrm>
                <a:off x="2307" y="818"/>
                <a:ext cx="25" cy="15"/>
              </a:xfrm>
              <a:custGeom>
                <a:avLst/>
                <a:gdLst>
                  <a:gd name="T0" fmla="*/ 0 w 25"/>
                  <a:gd name="T1" fmla="*/ 4 h 15"/>
                  <a:gd name="T2" fmla="*/ 0 w 25"/>
                  <a:gd name="T3" fmla="*/ 6 h 15"/>
                  <a:gd name="T4" fmla="*/ 2 w 25"/>
                  <a:gd name="T5" fmla="*/ 7 h 15"/>
                  <a:gd name="T6" fmla="*/ 3 w 25"/>
                  <a:gd name="T7" fmla="*/ 7 h 15"/>
                  <a:gd name="T8" fmla="*/ 2 w 25"/>
                  <a:gd name="T9" fmla="*/ 7 h 15"/>
                  <a:gd name="T10" fmla="*/ 2 w 25"/>
                  <a:gd name="T11" fmla="*/ 9 h 15"/>
                  <a:gd name="T12" fmla="*/ 2 w 25"/>
                  <a:gd name="T13" fmla="*/ 9 h 15"/>
                  <a:gd name="T14" fmla="*/ 3 w 25"/>
                  <a:gd name="T15" fmla="*/ 11 h 15"/>
                  <a:gd name="T16" fmla="*/ 3 w 25"/>
                  <a:gd name="T17" fmla="*/ 13 h 15"/>
                  <a:gd name="T18" fmla="*/ 3 w 25"/>
                  <a:gd name="T19" fmla="*/ 13 h 15"/>
                  <a:gd name="T20" fmla="*/ 5 w 25"/>
                  <a:gd name="T21" fmla="*/ 15 h 15"/>
                  <a:gd name="T22" fmla="*/ 7 w 25"/>
                  <a:gd name="T23" fmla="*/ 13 h 15"/>
                  <a:gd name="T24" fmla="*/ 9 w 25"/>
                  <a:gd name="T25" fmla="*/ 13 h 15"/>
                  <a:gd name="T26" fmla="*/ 9 w 25"/>
                  <a:gd name="T27" fmla="*/ 13 h 15"/>
                  <a:gd name="T28" fmla="*/ 12 w 25"/>
                  <a:gd name="T29" fmla="*/ 11 h 15"/>
                  <a:gd name="T30" fmla="*/ 14 w 25"/>
                  <a:gd name="T31" fmla="*/ 11 h 15"/>
                  <a:gd name="T32" fmla="*/ 18 w 25"/>
                  <a:gd name="T33" fmla="*/ 11 h 15"/>
                  <a:gd name="T34" fmla="*/ 18 w 25"/>
                  <a:gd name="T35" fmla="*/ 11 h 15"/>
                  <a:gd name="T36" fmla="*/ 20 w 25"/>
                  <a:gd name="T37" fmla="*/ 11 h 15"/>
                  <a:gd name="T38" fmla="*/ 23 w 25"/>
                  <a:gd name="T39" fmla="*/ 9 h 15"/>
                  <a:gd name="T40" fmla="*/ 25 w 25"/>
                  <a:gd name="T41" fmla="*/ 9 h 15"/>
                  <a:gd name="T42" fmla="*/ 25 w 25"/>
                  <a:gd name="T43" fmla="*/ 7 h 15"/>
                  <a:gd name="T44" fmla="*/ 25 w 25"/>
                  <a:gd name="T45" fmla="*/ 7 h 15"/>
                  <a:gd name="T46" fmla="*/ 23 w 25"/>
                  <a:gd name="T47" fmla="*/ 6 h 15"/>
                  <a:gd name="T48" fmla="*/ 22 w 25"/>
                  <a:gd name="T49" fmla="*/ 6 h 15"/>
                  <a:gd name="T50" fmla="*/ 16 w 25"/>
                  <a:gd name="T51" fmla="*/ 4 h 15"/>
                  <a:gd name="T52" fmla="*/ 14 w 25"/>
                  <a:gd name="T53" fmla="*/ 4 h 15"/>
                  <a:gd name="T54" fmla="*/ 14 w 25"/>
                  <a:gd name="T55" fmla="*/ 4 h 15"/>
                  <a:gd name="T56" fmla="*/ 12 w 25"/>
                  <a:gd name="T57" fmla="*/ 2 h 15"/>
                  <a:gd name="T58" fmla="*/ 12 w 25"/>
                  <a:gd name="T59" fmla="*/ 2 h 15"/>
                  <a:gd name="T60" fmla="*/ 11 w 25"/>
                  <a:gd name="T61" fmla="*/ 2 h 15"/>
                  <a:gd name="T62" fmla="*/ 9 w 25"/>
                  <a:gd name="T63" fmla="*/ 2 h 15"/>
                  <a:gd name="T64" fmla="*/ 9 w 25"/>
                  <a:gd name="T65" fmla="*/ 4 h 15"/>
                  <a:gd name="T66" fmla="*/ 9 w 25"/>
                  <a:gd name="T67" fmla="*/ 4 h 15"/>
                  <a:gd name="T68" fmla="*/ 7 w 25"/>
                  <a:gd name="T69" fmla="*/ 2 h 15"/>
                  <a:gd name="T70" fmla="*/ 7 w 25"/>
                  <a:gd name="T71" fmla="*/ 2 h 15"/>
                  <a:gd name="T72" fmla="*/ 5 w 25"/>
                  <a:gd name="T73" fmla="*/ 2 h 15"/>
                  <a:gd name="T74" fmla="*/ 5 w 25"/>
                  <a:gd name="T75" fmla="*/ 0 h 15"/>
                  <a:gd name="T76" fmla="*/ 2 w 25"/>
                  <a:gd name="T77" fmla="*/ 0 h 15"/>
                  <a:gd name="T78" fmla="*/ 3 w 25"/>
                  <a:gd name="T79" fmla="*/ 2 h 15"/>
                  <a:gd name="T80" fmla="*/ 0 w 25"/>
                  <a:gd name="T81" fmla="*/ 2 h 15"/>
                  <a:gd name="T82" fmla="*/ 2 w 25"/>
                  <a:gd name="T83" fmla="*/ 2 h 15"/>
                  <a:gd name="T84" fmla="*/ 0 w 25"/>
                  <a:gd name="T85"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5">
                    <a:moveTo>
                      <a:pt x="0" y="4"/>
                    </a:moveTo>
                    <a:lnTo>
                      <a:pt x="0" y="4"/>
                    </a:lnTo>
                    <a:lnTo>
                      <a:pt x="0" y="4"/>
                    </a:lnTo>
                    <a:lnTo>
                      <a:pt x="0" y="6"/>
                    </a:lnTo>
                    <a:lnTo>
                      <a:pt x="2" y="6"/>
                    </a:lnTo>
                    <a:lnTo>
                      <a:pt x="2" y="7"/>
                    </a:lnTo>
                    <a:lnTo>
                      <a:pt x="3" y="7"/>
                    </a:lnTo>
                    <a:lnTo>
                      <a:pt x="3" y="7"/>
                    </a:lnTo>
                    <a:lnTo>
                      <a:pt x="2" y="7"/>
                    </a:lnTo>
                    <a:lnTo>
                      <a:pt x="2" y="7"/>
                    </a:lnTo>
                    <a:lnTo>
                      <a:pt x="2" y="7"/>
                    </a:lnTo>
                    <a:lnTo>
                      <a:pt x="2" y="9"/>
                    </a:lnTo>
                    <a:lnTo>
                      <a:pt x="2" y="9"/>
                    </a:lnTo>
                    <a:lnTo>
                      <a:pt x="2" y="9"/>
                    </a:lnTo>
                    <a:lnTo>
                      <a:pt x="3" y="11"/>
                    </a:lnTo>
                    <a:lnTo>
                      <a:pt x="3" y="11"/>
                    </a:lnTo>
                    <a:lnTo>
                      <a:pt x="3" y="13"/>
                    </a:lnTo>
                    <a:lnTo>
                      <a:pt x="3" y="13"/>
                    </a:lnTo>
                    <a:lnTo>
                      <a:pt x="3" y="13"/>
                    </a:lnTo>
                    <a:lnTo>
                      <a:pt x="3" y="13"/>
                    </a:lnTo>
                    <a:lnTo>
                      <a:pt x="3" y="15"/>
                    </a:lnTo>
                    <a:lnTo>
                      <a:pt x="5" y="15"/>
                    </a:lnTo>
                    <a:lnTo>
                      <a:pt x="7" y="15"/>
                    </a:lnTo>
                    <a:lnTo>
                      <a:pt x="7" y="13"/>
                    </a:lnTo>
                    <a:lnTo>
                      <a:pt x="7" y="13"/>
                    </a:lnTo>
                    <a:lnTo>
                      <a:pt x="9" y="13"/>
                    </a:lnTo>
                    <a:lnTo>
                      <a:pt x="9" y="13"/>
                    </a:lnTo>
                    <a:lnTo>
                      <a:pt x="9" y="13"/>
                    </a:lnTo>
                    <a:lnTo>
                      <a:pt x="9" y="11"/>
                    </a:lnTo>
                    <a:lnTo>
                      <a:pt x="12" y="11"/>
                    </a:lnTo>
                    <a:lnTo>
                      <a:pt x="12" y="11"/>
                    </a:lnTo>
                    <a:lnTo>
                      <a:pt x="14" y="11"/>
                    </a:lnTo>
                    <a:lnTo>
                      <a:pt x="16" y="11"/>
                    </a:lnTo>
                    <a:lnTo>
                      <a:pt x="18" y="11"/>
                    </a:lnTo>
                    <a:lnTo>
                      <a:pt x="18" y="11"/>
                    </a:lnTo>
                    <a:lnTo>
                      <a:pt x="18" y="11"/>
                    </a:lnTo>
                    <a:lnTo>
                      <a:pt x="18" y="11"/>
                    </a:lnTo>
                    <a:lnTo>
                      <a:pt x="20" y="11"/>
                    </a:lnTo>
                    <a:lnTo>
                      <a:pt x="22" y="11"/>
                    </a:lnTo>
                    <a:lnTo>
                      <a:pt x="23" y="9"/>
                    </a:lnTo>
                    <a:lnTo>
                      <a:pt x="25" y="9"/>
                    </a:lnTo>
                    <a:lnTo>
                      <a:pt x="25" y="9"/>
                    </a:lnTo>
                    <a:lnTo>
                      <a:pt x="25" y="9"/>
                    </a:lnTo>
                    <a:lnTo>
                      <a:pt x="25" y="7"/>
                    </a:lnTo>
                    <a:lnTo>
                      <a:pt x="25" y="7"/>
                    </a:lnTo>
                    <a:lnTo>
                      <a:pt x="25" y="7"/>
                    </a:lnTo>
                    <a:lnTo>
                      <a:pt x="23" y="7"/>
                    </a:lnTo>
                    <a:lnTo>
                      <a:pt x="23" y="6"/>
                    </a:lnTo>
                    <a:lnTo>
                      <a:pt x="22" y="6"/>
                    </a:lnTo>
                    <a:lnTo>
                      <a:pt x="22" y="6"/>
                    </a:lnTo>
                    <a:lnTo>
                      <a:pt x="18" y="6"/>
                    </a:lnTo>
                    <a:lnTo>
                      <a:pt x="16" y="4"/>
                    </a:lnTo>
                    <a:lnTo>
                      <a:pt x="16" y="4"/>
                    </a:lnTo>
                    <a:lnTo>
                      <a:pt x="14" y="4"/>
                    </a:lnTo>
                    <a:lnTo>
                      <a:pt x="16" y="4"/>
                    </a:lnTo>
                    <a:lnTo>
                      <a:pt x="14" y="4"/>
                    </a:lnTo>
                    <a:lnTo>
                      <a:pt x="14" y="4"/>
                    </a:lnTo>
                    <a:lnTo>
                      <a:pt x="12" y="2"/>
                    </a:lnTo>
                    <a:lnTo>
                      <a:pt x="12" y="2"/>
                    </a:lnTo>
                    <a:lnTo>
                      <a:pt x="12" y="2"/>
                    </a:lnTo>
                    <a:lnTo>
                      <a:pt x="12" y="2"/>
                    </a:lnTo>
                    <a:lnTo>
                      <a:pt x="11" y="2"/>
                    </a:lnTo>
                    <a:lnTo>
                      <a:pt x="11" y="2"/>
                    </a:lnTo>
                    <a:lnTo>
                      <a:pt x="9" y="2"/>
                    </a:lnTo>
                    <a:lnTo>
                      <a:pt x="9" y="2"/>
                    </a:lnTo>
                    <a:lnTo>
                      <a:pt x="9" y="4"/>
                    </a:lnTo>
                    <a:lnTo>
                      <a:pt x="9" y="4"/>
                    </a:lnTo>
                    <a:lnTo>
                      <a:pt x="9" y="4"/>
                    </a:lnTo>
                    <a:lnTo>
                      <a:pt x="9" y="2"/>
                    </a:lnTo>
                    <a:lnTo>
                      <a:pt x="7" y="2"/>
                    </a:lnTo>
                    <a:lnTo>
                      <a:pt x="7" y="2"/>
                    </a:lnTo>
                    <a:lnTo>
                      <a:pt x="7" y="2"/>
                    </a:lnTo>
                    <a:lnTo>
                      <a:pt x="5" y="0"/>
                    </a:lnTo>
                    <a:lnTo>
                      <a:pt x="5" y="2"/>
                    </a:lnTo>
                    <a:lnTo>
                      <a:pt x="5" y="2"/>
                    </a:lnTo>
                    <a:lnTo>
                      <a:pt x="5" y="0"/>
                    </a:lnTo>
                    <a:lnTo>
                      <a:pt x="3" y="0"/>
                    </a:lnTo>
                    <a:lnTo>
                      <a:pt x="2" y="0"/>
                    </a:lnTo>
                    <a:lnTo>
                      <a:pt x="3" y="2"/>
                    </a:lnTo>
                    <a:lnTo>
                      <a:pt x="3" y="2"/>
                    </a:lnTo>
                    <a:lnTo>
                      <a:pt x="2" y="2"/>
                    </a:lnTo>
                    <a:lnTo>
                      <a:pt x="0" y="2"/>
                    </a:lnTo>
                    <a:lnTo>
                      <a:pt x="0" y="2"/>
                    </a:lnTo>
                    <a:lnTo>
                      <a:pt x="2"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09" name="Freeform 37"/>
              <p:cNvSpPr>
                <a:spLocks/>
              </p:cNvSpPr>
              <p:nvPr/>
            </p:nvSpPr>
            <p:spPr bwMode="auto">
              <a:xfrm>
                <a:off x="2511" y="849"/>
                <a:ext cx="8" cy="4"/>
              </a:xfrm>
              <a:custGeom>
                <a:avLst/>
                <a:gdLst>
                  <a:gd name="T0" fmla="*/ 6 w 8"/>
                  <a:gd name="T1" fmla="*/ 2 h 4"/>
                  <a:gd name="T2" fmla="*/ 6 w 8"/>
                  <a:gd name="T3" fmla="*/ 2 h 4"/>
                  <a:gd name="T4" fmla="*/ 2 w 8"/>
                  <a:gd name="T5" fmla="*/ 0 h 4"/>
                  <a:gd name="T6" fmla="*/ 0 w 8"/>
                  <a:gd name="T7" fmla="*/ 0 h 4"/>
                  <a:gd name="T8" fmla="*/ 0 w 8"/>
                  <a:gd name="T9" fmla="*/ 0 h 4"/>
                  <a:gd name="T10" fmla="*/ 0 w 8"/>
                  <a:gd name="T11" fmla="*/ 0 h 4"/>
                  <a:gd name="T12" fmla="*/ 2 w 8"/>
                  <a:gd name="T13" fmla="*/ 2 h 4"/>
                  <a:gd name="T14" fmla="*/ 4 w 8"/>
                  <a:gd name="T15" fmla="*/ 2 h 4"/>
                  <a:gd name="T16" fmla="*/ 6 w 8"/>
                  <a:gd name="T17" fmla="*/ 2 h 4"/>
                  <a:gd name="T18" fmla="*/ 8 w 8"/>
                  <a:gd name="T19" fmla="*/ 4 h 4"/>
                  <a:gd name="T20" fmla="*/ 8 w 8"/>
                  <a:gd name="T21" fmla="*/ 4 h 4"/>
                  <a:gd name="T22" fmla="*/ 8 w 8"/>
                  <a:gd name="T23" fmla="*/ 2 h 4"/>
                  <a:gd name="T24" fmla="*/ 6 w 8"/>
                  <a:gd name="T25" fmla="*/ 2 h 4"/>
                  <a:gd name="T26" fmla="*/ 6 w 8"/>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2"/>
                    </a:moveTo>
                    <a:lnTo>
                      <a:pt x="6" y="2"/>
                    </a:lnTo>
                    <a:lnTo>
                      <a:pt x="2" y="0"/>
                    </a:lnTo>
                    <a:lnTo>
                      <a:pt x="0" y="0"/>
                    </a:lnTo>
                    <a:lnTo>
                      <a:pt x="0" y="0"/>
                    </a:lnTo>
                    <a:lnTo>
                      <a:pt x="0" y="0"/>
                    </a:lnTo>
                    <a:lnTo>
                      <a:pt x="2" y="2"/>
                    </a:lnTo>
                    <a:lnTo>
                      <a:pt x="4" y="2"/>
                    </a:lnTo>
                    <a:lnTo>
                      <a:pt x="6" y="2"/>
                    </a:lnTo>
                    <a:lnTo>
                      <a:pt x="8" y="4"/>
                    </a:lnTo>
                    <a:lnTo>
                      <a:pt x="8" y="4"/>
                    </a:lnTo>
                    <a:lnTo>
                      <a:pt x="8"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0" name="Freeform 38"/>
              <p:cNvSpPr>
                <a:spLocks/>
              </p:cNvSpPr>
              <p:nvPr/>
            </p:nvSpPr>
            <p:spPr bwMode="auto">
              <a:xfrm>
                <a:off x="2491" y="836"/>
                <a:ext cx="8" cy="4"/>
              </a:xfrm>
              <a:custGeom>
                <a:avLst/>
                <a:gdLst>
                  <a:gd name="T0" fmla="*/ 2 w 8"/>
                  <a:gd name="T1" fmla="*/ 2 h 4"/>
                  <a:gd name="T2" fmla="*/ 4 w 8"/>
                  <a:gd name="T3" fmla="*/ 2 h 4"/>
                  <a:gd name="T4" fmla="*/ 4 w 8"/>
                  <a:gd name="T5" fmla="*/ 2 h 4"/>
                  <a:gd name="T6" fmla="*/ 4 w 8"/>
                  <a:gd name="T7" fmla="*/ 4 h 4"/>
                  <a:gd name="T8" fmla="*/ 6 w 8"/>
                  <a:gd name="T9" fmla="*/ 4 h 4"/>
                  <a:gd name="T10" fmla="*/ 6 w 8"/>
                  <a:gd name="T11" fmla="*/ 4 h 4"/>
                  <a:gd name="T12" fmla="*/ 8 w 8"/>
                  <a:gd name="T13" fmla="*/ 4 h 4"/>
                  <a:gd name="T14" fmla="*/ 8 w 8"/>
                  <a:gd name="T15" fmla="*/ 4 h 4"/>
                  <a:gd name="T16" fmla="*/ 8 w 8"/>
                  <a:gd name="T17" fmla="*/ 4 h 4"/>
                  <a:gd name="T18" fmla="*/ 8 w 8"/>
                  <a:gd name="T19" fmla="*/ 4 h 4"/>
                  <a:gd name="T20" fmla="*/ 6 w 8"/>
                  <a:gd name="T21" fmla="*/ 2 h 4"/>
                  <a:gd name="T22" fmla="*/ 6 w 8"/>
                  <a:gd name="T23" fmla="*/ 2 h 4"/>
                  <a:gd name="T24" fmla="*/ 6 w 8"/>
                  <a:gd name="T25" fmla="*/ 2 h 4"/>
                  <a:gd name="T26" fmla="*/ 4 w 8"/>
                  <a:gd name="T27" fmla="*/ 2 h 4"/>
                  <a:gd name="T28" fmla="*/ 2 w 8"/>
                  <a:gd name="T29" fmla="*/ 0 h 4"/>
                  <a:gd name="T30" fmla="*/ 2 w 8"/>
                  <a:gd name="T31" fmla="*/ 0 h 4"/>
                  <a:gd name="T32" fmla="*/ 0 w 8"/>
                  <a:gd name="T33" fmla="*/ 0 h 4"/>
                  <a:gd name="T34" fmla="*/ 2 w 8"/>
                  <a:gd name="T35" fmla="*/ 0 h 4"/>
                  <a:gd name="T36" fmla="*/ 2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2" y="2"/>
                    </a:moveTo>
                    <a:lnTo>
                      <a:pt x="4" y="2"/>
                    </a:lnTo>
                    <a:lnTo>
                      <a:pt x="4" y="2"/>
                    </a:lnTo>
                    <a:lnTo>
                      <a:pt x="4" y="4"/>
                    </a:lnTo>
                    <a:lnTo>
                      <a:pt x="6" y="4"/>
                    </a:lnTo>
                    <a:lnTo>
                      <a:pt x="6" y="4"/>
                    </a:lnTo>
                    <a:lnTo>
                      <a:pt x="8" y="4"/>
                    </a:lnTo>
                    <a:lnTo>
                      <a:pt x="8" y="4"/>
                    </a:lnTo>
                    <a:lnTo>
                      <a:pt x="8" y="4"/>
                    </a:lnTo>
                    <a:lnTo>
                      <a:pt x="8" y="4"/>
                    </a:lnTo>
                    <a:lnTo>
                      <a:pt x="6" y="2"/>
                    </a:lnTo>
                    <a:lnTo>
                      <a:pt x="6" y="2"/>
                    </a:lnTo>
                    <a:lnTo>
                      <a:pt x="6" y="2"/>
                    </a:lnTo>
                    <a:lnTo>
                      <a:pt x="4" y="2"/>
                    </a:lnTo>
                    <a:lnTo>
                      <a:pt x="2" y="0"/>
                    </a:lnTo>
                    <a:lnTo>
                      <a:pt x="2" y="0"/>
                    </a:lnTo>
                    <a:lnTo>
                      <a:pt x="0"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1" name="Freeform 39"/>
              <p:cNvSpPr>
                <a:spLocks/>
              </p:cNvSpPr>
              <p:nvPr/>
            </p:nvSpPr>
            <p:spPr bwMode="auto">
              <a:xfrm>
                <a:off x="2499" y="831"/>
                <a:ext cx="38" cy="12"/>
              </a:xfrm>
              <a:custGeom>
                <a:avLst/>
                <a:gdLst>
                  <a:gd name="T0" fmla="*/ 2 w 38"/>
                  <a:gd name="T1" fmla="*/ 3 h 12"/>
                  <a:gd name="T2" fmla="*/ 2 w 38"/>
                  <a:gd name="T3" fmla="*/ 5 h 12"/>
                  <a:gd name="T4" fmla="*/ 2 w 38"/>
                  <a:gd name="T5" fmla="*/ 5 h 12"/>
                  <a:gd name="T6" fmla="*/ 3 w 38"/>
                  <a:gd name="T7" fmla="*/ 7 h 12"/>
                  <a:gd name="T8" fmla="*/ 2 w 38"/>
                  <a:gd name="T9" fmla="*/ 7 h 12"/>
                  <a:gd name="T10" fmla="*/ 5 w 38"/>
                  <a:gd name="T11" fmla="*/ 7 h 12"/>
                  <a:gd name="T12" fmla="*/ 5 w 38"/>
                  <a:gd name="T13" fmla="*/ 7 h 12"/>
                  <a:gd name="T14" fmla="*/ 5 w 38"/>
                  <a:gd name="T15" fmla="*/ 9 h 12"/>
                  <a:gd name="T16" fmla="*/ 7 w 38"/>
                  <a:gd name="T17" fmla="*/ 9 h 12"/>
                  <a:gd name="T18" fmla="*/ 5 w 38"/>
                  <a:gd name="T19" fmla="*/ 9 h 12"/>
                  <a:gd name="T20" fmla="*/ 7 w 38"/>
                  <a:gd name="T21" fmla="*/ 9 h 12"/>
                  <a:gd name="T22" fmla="*/ 12 w 38"/>
                  <a:gd name="T23" fmla="*/ 11 h 12"/>
                  <a:gd name="T24" fmla="*/ 14 w 38"/>
                  <a:gd name="T25" fmla="*/ 12 h 12"/>
                  <a:gd name="T26" fmla="*/ 20 w 38"/>
                  <a:gd name="T27" fmla="*/ 12 h 12"/>
                  <a:gd name="T28" fmla="*/ 23 w 38"/>
                  <a:gd name="T29" fmla="*/ 12 h 12"/>
                  <a:gd name="T30" fmla="*/ 23 w 38"/>
                  <a:gd name="T31" fmla="*/ 12 h 12"/>
                  <a:gd name="T32" fmla="*/ 21 w 38"/>
                  <a:gd name="T33" fmla="*/ 11 h 12"/>
                  <a:gd name="T34" fmla="*/ 20 w 38"/>
                  <a:gd name="T35" fmla="*/ 11 h 12"/>
                  <a:gd name="T36" fmla="*/ 21 w 38"/>
                  <a:gd name="T37" fmla="*/ 11 h 12"/>
                  <a:gd name="T38" fmla="*/ 25 w 38"/>
                  <a:gd name="T39" fmla="*/ 11 h 12"/>
                  <a:gd name="T40" fmla="*/ 25 w 38"/>
                  <a:gd name="T41" fmla="*/ 11 h 12"/>
                  <a:gd name="T42" fmla="*/ 27 w 38"/>
                  <a:gd name="T43" fmla="*/ 11 h 12"/>
                  <a:gd name="T44" fmla="*/ 29 w 38"/>
                  <a:gd name="T45" fmla="*/ 9 h 12"/>
                  <a:gd name="T46" fmla="*/ 29 w 38"/>
                  <a:gd name="T47" fmla="*/ 9 h 12"/>
                  <a:gd name="T48" fmla="*/ 30 w 38"/>
                  <a:gd name="T49" fmla="*/ 9 h 12"/>
                  <a:gd name="T50" fmla="*/ 34 w 38"/>
                  <a:gd name="T51" fmla="*/ 9 h 12"/>
                  <a:gd name="T52" fmla="*/ 34 w 38"/>
                  <a:gd name="T53" fmla="*/ 9 h 12"/>
                  <a:gd name="T54" fmla="*/ 38 w 38"/>
                  <a:gd name="T55" fmla="*/ 9 h 12"/>
                  <a:gd name="T56" fmla="*/ 38 w 38"/>
                  <a:gd name="T57" fmla="*/ 9 h 12"/>
                  <a:gd name="T58" fmla="*/ 34 w 38"/>
                  <a:gd name="T59" fmla="*/ 9 h 12"/>
                  <a:gd name="T60" fmla="*/ 29 w 38"/>
                  <a:gd name="T61" fmla="*/ 5 h 12"/>
                  <a:gd name="T62" fmla="*/ 27 w 38"/>
                  <a:gd name="T63" fmla="*/ 5 h 12"/>
                  <a:gd name="T64" fmla="*/ 25 w 38"/>
                  <a:gd name="T65" fmla="*/ 3 h 12"/>
                  <a:gd name="T66" fmla="*/ 25 w 38"/>
                  <a:gd name="T67" fmla="*/ 3 h 12"/>
                  <a:gd name="T68" fmla="*/ 23 w 38"/>
                  <a:gd name="T69" fmla="*/ 3 h 12"/>
                  <a:gd name="T70" fmla="*/ 21 w 38"/>
                  <a:gd name="T71" fmla="*/ 2 h 12"/>
                  <a:gd name="T72" fmla="*/ 18 w 38"/>
                  <a:gd name="T73" fmla="*/ 2 h 12"/>
                  <a:gd name="T74" fmla="*/ 14 w 38"/>
                  <a:gd name="T75" fmla="*/ 0 h 12"/>
                  <a:gd name="T76" fmla="*/ 14 w 38"/>
                  <a:gd name="T77" fmla="*/ 2 h 12"/>
                  <a:gd name="T78" fmla="*/ 18 w 38"/>
                  <a:gd name="T79" fmla="*/ 3 h 12"/>
                  <a:gd name="T80" fmla="*/ 20 w 38"/>
                  <a:gd name="T81" fmla="*/ 5 h 12"/>
                  <a:gd name="T82" fmla="*/ 18 w 38"/>
                  <a:gd name="T83" fmla="*/ 5 h 12"/>
                  <a:gd name="T84" fmla="*/ 16 w 38"/>
                  <a:gd name="T85" fmla="*/ 3 h 12"/>
                  <a:gd name="T86" fmla="*/ 14 w 38"/>
                  <a:gd name="T87" fmla="*/ 3 h 12"/>
                  <a:gd name="T88" fmla="*/ 14 w 38"/>
                  <a:gd name="T89" fmla="*/ 3 h 12"/>
                  <a:gd name="T90" fmla="*/ 12 w 38"/>
                  <a:gd name="T91" fmla="*/ 3 h 12"/>
                  <a:gd name="T92" fmla="*/ 11 w 38"/>
                  <a:gd name="T93" fmla="*/ 3 h 12"/>
                  <a:gd name="T94" fmla="*/ 9 w 38"/>
                  <a:gd name="T95" fmla="*/ 2 h 12"/>
                  <a:gd name="T96" fmla="*/ 5 w 38"/>
                  <a:gd name="T97" fmla="*/ 2 h 12"/>
                  <a:gd name="T98" fmla="*/ 3 w 38"/>
                  <a:gd name="T99" fmla="*/ 0 h 12"/>
                  <a:gd name="T100" fmla="*/ 2 w 38"/>
                  <a:gd name="T101" fmla="*/ 0 h 12"/>
                  <a:gd name="T102" fmla="*/ 2 w 38"/>
                  <a:gd name="T103" fmla="*/ 2 h 12"/>
                  <a:gd name="T104" fmla="*/ 0 w 38"/>
                  <a:gd name="T105" fmla="*/ 3 h 12"/>
                  <a:gd name="T106" fmla="*/ 0 w 38"/>
                  <a:gd name="T107" fmla="*/ 3 h 12"/>
                  <a:gd name="T108" fmla="*/ 2 w 38"/>
                  <a:gd name="T10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 h="12">
                    <a:moveTo>
                      <a:pt x="2" y="3"/>
                    </a:moveTo>
                    <a:lnTo>
                      <a:pt x="2" y="3"/>
                    </a:lnTo>
                    <a:lnTo>
                      <a:pt x="2" y="5"/>
                    </a:lnTo>
                    <a:lnTo>
                      <a:pt x="2" y="5"/>
                    </a:lnTo>
                    <a:lnTo>
                      <a:pt x="2" y="5"/>
                    </a:lnTo>
                    <a:lnTo>
                      <a:pt x="2" y="5"/>
                    </a:lnTo>
                    <a:lnTo>
                      <a:pt x="3" y="5"/>
                    </a:lnTo>
                    <a:lnTo>
                      <a:pt x="3" y="7"/>
                    </a:lnTo>
                    <a:lnTo>
                      <a:pt x="2" y="7"/>
                    </a:lnTo>
                    <a:lnTo>
                      <a:pt x="2" y="7"/>
                    </a:lnTo>
                    <a:lnTo>
                      <a:pt x="3" y="7"/>
                    </a:lnTo>
                    <a:lnTo>
                      <a:pt x="5" y="7"/>
                    </a:lnTo>
                    <a:lnTo>
                      <a:pt x="5" y="7"/>
                    </a:lnTo>
                    <a:lnTo>
                      <a:pt x="5" y="7"/>
                    </a:lnTo>
                    <a:lnTo>
                      <a:pt x="5" y="9"/>
                    </a:lnTo>
                    <a:lnTo>
                      <a:pt x="5" y="9"/>
                    </a:lnTo>
                    <a:lnTo>
                      <a:pt x="5" y="9"/>
                    </a:lnTo>
                    <a:lnTo>
                      <a:pt x="7" y="9"/>
                    </a:lnTo>
                    <a:lnTo>
                      <a:pt x="5" y="9"/>
                    </a:lnTo>
                    <a:lnTo>
                      <a:pt x="5" y="9"/>
                    </a:lnTo>
                    <a:lnTo>
                      <a:pt x="5" y="9"/>
                    </a:lnTo>
                    <a:lnTo>
                      <a:pt x="7" y="9"/>
                    </a:lnTo>
                    <a:lnTo>
                      <a:pt x="9" y="11"/>
                    </a:lnTo>
                    <a:lnTo>
                      <a:pt x="12" y="11"/>
                    </a:lnTo>
                    <a:lnTo>
                      <a:pt x="12" y="11"/>
                    </a:lnTo>
                    <a:lnTo>
                      <a:pt x="14" y="12"/>
                    </a:lnTo>
                    <a:lnTo>
                      <a:pt x="16" y="12"/>
                    </a:lnTo>
                    <a:lnTo>
                      <a:pt x="20" y="12"/>
                    </a:lnTo>
                    <a:lnTo>
                      <a:pt x="21" y="12"/>
                    </a:lnTo>
                    <a:lnTo>
                      <a:pt x="23" y="12"/>
                    </a:lnTo>
                    <a:lnTo>
                      <a:pt x="23" y="12"/>
                    </a:lnTo>
                    <a:lnTo>
                      <a:pt x="23" y="12"/>
                    </a:lnTo>
                    <a:lnTo>
                      <a:pt x="21" y="11"/>
                    </a:lnTo>
                    <a:lnTo>
                      <a:pt x="21" y="11"/>
                    </a:lnTo>
                    <a:lnTo>
                      <a:pt x="21" y="11"/>
                    </a:lnTo>
                    <a:lnTo>
                      <a:pt x="20" y="11"/>
                    </a:lnTo>
                    <a:lnTo>
                      <a:pt x="20" y="9"/>
                    </a:lnTo>
                    <a:lnTo>
                      <a:pt x="21" y="11"/>
                    </a:lnTo>
                    <a:lnTo>
                      <a:pt x="23" y="11"/>
                    </a:lnTo>
                    <a:lnTo>
                      <a:pt x="25" y="11"/>
                    </a:lnTo>
                    <a:lnTo>
                      <a:pt x="25" y="11"/>
                    </a:lnTo>
                    <a:lnTo>
                      <a:pt x="25" y="11"/>
                    </a:lnTo>
                    <a:lnTo>
                      <a:pt x="25" y="11"/>
                    </a:lnTo>
                    <a:lnTo>
                      <a:pt x="27" y="11"/>
                    </a:lnTo>
                    <a:lnTo>
                      <a:pt x="27" y="11"/>
                    </a:lnTo>
                    <a:lnTo>
                      <a:pt x="29" y="9"/>
                    </a:lnTo>
                    <a:lnTo>
                      <a:pt x="29" y="9"/>
                    </a:lnTo>
                    <a:lnTo>
                      <a:pt x="29" y="9"/>
                    </a:lnTo>
                    <a:lnTo>
                      <a:pt x="30" y="9"/>
                    </a:lnTo>
                    <a:lnTo>
                      <a:pt x="30" y="9"/>
                    </a:lnTo>
                    <a:lnTo>
                      <a:pt x="34" y="11"/>
                    </a:lnTo>
                    <a:lnTo>
                      <a:pt x="34" y="9"/>
                    </a:lnTo>
                    <a:lnTo>
                      <a:pt x="34" y="9"/>
                    </a:lnTo>
                    <a:lnTo>
                      <a:pt x="34" y="9"/>
                    </a:lnTo>
                    <a:lnTo>
                      <a:pt x="36" y="9"/>
                    </a:lnTo>
                    <a:lnTo>
                      <a:pt x="38" y="9"/>
                    </a:lnTo>
                    <a:lnTo>
                      <a:pt x="38" y="9"/>
                    </a:lnTo>
                    <a:lnTo>
                      <a:pt x="38" y="9"/>
                    </a:lnTo>
                    <a:lnTo>
                      <a:pt x="34" y="9"/>
                    </a:lnTo>
                    <a:lnTo>
                      <a:pt x="34" y="9"/>
                    </a:lnTo>
                    <a:lnTo>
                      <a:pt x="30" y="7"/>
                    </a:lnTo>
                    <a:lnTo>
                      <a:pt x="29" y="5"/>
                    </a:lnTo>
                    <a:lnTo>
                      <a:pt x="27" y="5"/>
                    </a:lnTo>
                    <a:lnTo>
                      <a:pt x="27" y="5"/>
                    </a:lnTo>
                    <a:lnTo>
                      <a:pt x="27" y="5"/>
                    </a:lnTo>
                    <a:lnTo>
                      <a:pt x="25" y="3"/>
                    </a:lnTo>
                    <a:lnTo>
                      <a:pt x="25" y="3"/>
                    </a:lnTo>
                    <a:lnTo>
                      <a:pt x="25" y="3"/>
                    </a:lnTo>
                    <a:lnTo>
                      <a:pt x="25" y="3"/>
                    </a:lnTo>
                    <a:lnTo>
                      <a:pt x="23" y="3"/>
                    </a:lnTo>
                    <a:lnTo>
                      <a:pt x="23" y="3"/>
                    </a:lnTo>
                    <a:lnTo>
                      <a:pt x="21" y="2"/>
                    </a:lnTo>
                    <a:lnTo>
                      <a:pt x="20" y="2"/>
                    </a:lnTo>
                    <a:lnTo>
                      <a:pt x="18" y="2"/>
                    </a:lnTo>
                    <a:lnTo>
                      <a:pt x="14" y="0"/>
                    </a:lnTo>
                    <a:lnTo>
                      <a:pt x="14" y="0"/>
                    </a:lnTo>
                    <a:lnTo>
                      <a:pt x="14" y="2"/>
                    </a:lnTo>
                    <a:lnTo>
                      <a:pt x="14" y="2"/>
                    </a:lnTo>
                    <a:lnTo>
                      <a:pt x="16" y="3"/>
                    </a:lnTo>
                    <a:lnTo>
                      <a:pt x="18" y="3"/>
                    </a:lnTo>
                    <a:lnTo>
                      <a:pt x="20" y="3"/>
                    </a:lnTo>
                    <a:lnTo>
                      <a:pt x="20" y="5"/>
                    </a:lnTo>
                    <a:lnTo>
                      <a:pt x="18" y="5"/>
                    </a:lnTo>
                    <a:lnTo>
                      <a:pt x="18" y="5"/>
                    </a:lnTo>
                    <a:lnTo>
                      <a:pt x="16" y="5"/>
                    </a:lnTo>
                    <a:lnTo>
                      <a:pt x="16" y="3"/>
                    </a:lnTo>
                    <a:lnTo>
                      <a:pt x="14" y="3"/>
                    </a:lnTo>
                    <a:lnTo>
                      <a:pt x="14" y="3"/>
                    </a:lnTo>
                    <a:lnTo>
                      <a:pt x="14" y="3"/>
                    </a:lnTo>
                    <a:lnTo>
                      <a:pt x="14" y="3"/>
                    </a:lnTo>
                    <a:lnTo>
                      <a:pt x="12" y="3"/>
                    </a:lnTo>
                    <a:lnTo>
                      <a:pt x="12" y="3"/>
                    </a:lnTo>
                    <a:lnTo>
                      <a:pt x="12" y="3"/>
                    </a:lnTo>
                    <a:lnTo>
                      <a:pt x="11" y="3"/>
                    </a:lnTo>
                    <a:lnTo>
                      <a:pt x="11" y="3"/>
                    </a:lnTo>
                    <a:lnTo>
                      <a:pt x="9" y="2"/>
                    </a:lnTo>
                    <a:lnTo>
                      <a:pt x="9" y="2"/>
                    </a:lnTo>
                    <a:lnTo>
                      <a:pt x="5" y="2"/>
                    </a:lnTo>
                    <a:lnTo>
                      <a:pt x="3" y="2"/>
                    </a:lnTo>
                    <a:lnTo>
                      <a:pt x="3" y="0"/>
                    </a:lnTo>
                    <a:lnTo>
                      <a:pt x="3" y="0"/>
                    </a:lnTo>
                    <a:lnTo>
                      <a:pt x="2" y="0"/>
                    </a:lnTo>
                    <a:lnTo>
                      <a:pt x="2" y="2"/>
                    </a:lnTo>
                    <a:lnTo>
                      <a:pt x="2" y="2"/>
                    </a:lnTo>
                    <a:lnTo>
                      <a:pt x="2" y="3"/>
                    </a:lnTo>
                    <a:lnTo>
                      <a:pt x="0" y="3"/>
                    </a:lnTo>
                    <a:lnTo>
                      <a:pt x="0" y="3"/>
                    </a:lnTo>
                    <a:lnTo>
                      <a:pt x="0" y="3"/>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2" name="Freeform 40"/>
              <p:cNvSpPr>
                <a:spLocks/>
              </p:cNvSpPr>
              <p:nvPr/>
            </p:nvSpPr>
            <p:spPr bwMode="auto">
              <a:xfrm>
                <a:off x="2513" y="831"/>
                <a:ext cx="27" cy="7"/>
              </a:xfrm>
              <a:custGeom>
                <a:avLst/>
                <a:gdLst>
                  <a:gd name="T0" fmla="*/ 11 w 27"/>
                  <a:gd name="T1" fmla="*/ 3 h 7"/>
                  <a:gd name="T2" fmla="*/ 13 w 27"/>
                  <a:gd name="T3" fmla="*/ 5 h 7"/>
                  <a:gd name="T4" fmla="*/ 15 w 27"/>
                  <a:gd name="T5" fmla="*/ 5 h 7"/>
                  <a:gd name="T6" fmla="*/ 18 w 27"/>
                  <a:gd name="T7" fmla="*/ 7 h 7"/>
                  <a:gd name="T8" fmla="*/ 20 w 27"/>
                  <a:gd name="T9" fmla="*/ 7 h 7"/>
                  <a:gd name="T10" fmla="*/ 24 w 27"/>
                  <a:gd name="T11" fmla="*/ 7 h 7"/>
                  <a:gd name="T12" fmla="*/ 26 w 27"/>
                  <a:gd name="T13" fmla="*/ 7 h 7"/>
                  <a:gd name="T14" fmla="*/ 26 w 27"/>
                  <a:gd name="T15" fmla="*/ 7 h 7"/>
                  <a:gd name="T16" fmla="*/ 26 w 27"/>
                  <a:gd name="T17" fmla="*/ 7 h 7"/>
                  <a:gd name="T18" fmla="*/ 27 w 27"/>
                  <a:gd name="T19" fmla="*/ 5 h 7"/>
                  <a:gd name="T20" fmla="*/ 26 w 27"/>
                  <a:gd name="T21" fmla="*/ 5 h 7"/>
                  <a:gd name="T22" fmla="*/ 24 w 27"/>
                  <a:gd name="T23" fmla="*/ 5 h 7"/>
                  <a:gd name="T24" fmla="*/ 24 w 27"/>
                  <a:gd name="T25" fmla="*/ 3 h 7"/>
                  <a:gd name="T26" fmla="*/ 24 w 27"/>
                  <a:gd name="T27" fmla="*/ 3 h 7"/>
                  <a:gd name="T28" fmla="*/ 24 w 27"/>
                  <a:gd name="T29" fmla="*/ 3 h 7"/>
                  <a:gd name="T30" fmla="*/ 24 w 27"/>
                  <a:gd name="T31" fmla="*/ 3 h 7"/>
                  <a:gd name="T32" fmla="*/ 26 w 27"/>
                  <a:gd name="T33" fmla="*/ 3 h 7"/>
                  <a:gd name="T34" fmla="*/ 26 w 27"/>
                  <a:gd name="T35" fmla="*/ 3 h 7"/>
                  <a:gd name="T36" fmla="*/ 24 w 27"/>
                  <a:gd name="T37" fmla="*/ 3 h 7"/>
                  <a:gd name="T38" fmla="*/ 22 w 27"/>
                  <a:gd name="T39" fmla="*/ 3 h 7"/>
                  <a:gd name="T40" fmla="*/ 20 w 27"/>
                  <a:gd name="T41" fmla="*/ 2 h 7"/>
                  <a:gd name="T42" fmla="*/ 18 w 27"/>
                  <a:gd name="T43" fmla="*/ 2 h 7"/>
                  <a:gd name="T44" fmla="*/ 16 w 27"/>
                  <a:gd name="T45" fmla="*/ 2 h 7"/>
                  <a:gd name="T46" fmla="*/ 15 w 27"/>
                  <a:gd name="T47" fmla="*/ 2 h 7"/>
                  <a:gd name="T48" fmla="*/ 13 w 27"/>
                  <a:gd name="T49" fmla="*/ 2 h 7"/>
                  <a:gd name="T50" fmla="*/ 11 w 27"/>
                  <a:gd name="T51" fmla="*/ 2 h 7"/>
                  <a:gd name="T52" fmla="*/ 11 w 27"/>
                  <a:gd name="T53" fmla="*/ 2 h 7"/>
                  <a:gd name="T54" fmla="*/ 9 w 27"/>
                  <a:gd name="T55" fmla="*/ 2 h 7"/>
                  <a:gd name="T56" fmla="*/ 7 w 27"/>
                  <a:gd name="T57" fmla="*/ 2 h 7"/>
                  <a:gd name="T58" fmla="*/ 6 w 27"/>
                  <a:gd name="T59" fmla="*/ 2 h 7"/>
                  <a:gd name="T60" fmla="*/ 4 w 27"/>
                  <a:gd name="T61" fmla="*/ 0 h 7"/>
                  <a:gd name="T62" fmla="*/ 2 w 27"/>
                  <a:gd name="T63" fmla="*/ 0 h 7"/>
                  <a:gd name="T64" fmla="*/ 0 w 27"/>
                  <a:gd name="T65" fmla="*/ 0 h 7"/>
                  <a:gd name="T66" fmla="*/ 2 w 27"/>
                  <a:gd name="T67" fmla="*/ 0 h 7"/>
                  <a:gd name="T68" fmla="*/ 2 w 27"/>
                  <a:gd name="T69" fmla="*/ 0 h 7"/>
                  <a:gd name="T70" fmla="*/ 9 w 27"/>
                  <a:gd name="T71" fmla="*/ 2 h 7"/>
                  <a:gd name="T72" fmla="*/ 9 w 27"/>
                  <a:gd name="T73" fmla="*/ 3 h 7"/>
                  <a:gd name="T74" fmla="*/ 11 w 27"/>
                  <a:gd name="T75" fmla="*/ 2 h 7"/>
                  <a:gd name="T76" fmla="*/ 11 w 27"/>
                  <a:gd name="T7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7">
                    <a:moveTo>
                      <a:pt x="11" y="3"/>
                    </a:moveTo>
                    <a:lnTo>
                      <a:pt x="13" y="5"/>
                    </a:lnTo>
                    <a:lnTo>
                      <a:pt x="15" y="5"/>
                    </a:lnTo>
                    <a:lnTo>
                      <a:pt x="18" y="7"/>
                    </a:lnTo>
                    <a:lnTo>
                      <a:pt x="20" y="7"/>
                    </a:lnTo>
                    <a:lnTo>
                      <a:pt x="24" y="7"/>
                    </a:lnTo>
                    <a:lnTo>
                      <a:pt x="26" y="7"/>
                    </a:lnTo>
                    <a:lnTo>
                      <a:pt x="26" y="7"/>
                    </a:lnTo>
                    <a:lnTo>
                      <a:pt x="26" y="7"/>
                    </a:lnTo>
                    <a:lnTo>
                      <a:pt x="27" y="5"/>
                    </a:lnTo>
                    <a:lnTo>
                      <a:pt x="26" y="5"/>
                    </a:lnTo>
                    <a:lnTo>
                      <a:pt x="24" y="5"/>
                    </a:lnTo>
                    <a:lnTo>
                      <a:pt x="24" y="3"/>
                    </a:lnTo>
                    <a:lnTo>
                      <a:pt x="24" y="3"/>
                    </a:lnTo>
                    <a:lnTo>
                      <a:pt x="24" y="3"/>
                    </a:lnTo>
                    <a:lnTo>
                      <a:pt x="24" y="3"/>
                    </a:lnTo>
                    <a:lnTo>
                      <a:pt x="26" y="3"/>
                    </a:lnTo>
                    <a:lnTo>
                      <a:pt x="26" y="3"/>
                    </a:lnTo>
                    <a:lnTo>
                      <a:pt x="24" y="3"/>
                    </a:lnTo>
                    <a:lnTo>
                      <a:pt x="22" y="3"/>
                    </a:lnTo>
                    <a:lnTo>
                      <a:pt x="20" y="2"/>
                    </a:lnTo>
                    <a:lnTo>
                      <a:pt x="18" y="2"/>
                    </a:lnTo>
                    <a:lnTo>
                      <a:pt x="16" y="2"/>
                    </a:lnTo>
                    <a:lnTo>
                      <a:pt x="15" y="2"/>
                    </a:lnTo>
                    <a:lnTo>
                      <a:pt x="13" y="2"/>
                    </a:lnTo>
                    <a:lnTo>
                      <a:pt x="11" y="2"/>
                    </a:lnTo>
                    <a:lnTo>
                      <a:pt x="11" y="2"/>
                    </a:lnTo>
                    <a:lnTo>
                      <a:pt x="9" y="2"/>
                    </a:lnTo>
                    <a:lnTo>
                      <a:pt x="7" y="2"/>
                    </a:lnTo>
                    <a:lnTo>
                      <a:pt x="6" y="2"/>
                    </a:lnTo>
                    <a:lnTo>
                      <a:pt x="4" y="0"/>
                    </a:lnTo>
                    <a:lnTo>
                      <a:pt x="2" y="0"/>
                    </a:lnTo>
                    <a:lnTo>
                      <a:pt x="0" y="0"/>
                    </a:lnTo>
                    <a:lnTo>
                      <a:pt x="2" y="0"/>
                    </a:lnTo>
                    <a:lnTo>
                      <a:pt x="2" y="0"/>
                    </a:lnTo>
                    <a:lnTo>
                      <a:pt x="9" y="2"/>
                    </a:lnTo>
                    <a:lnTo>
                      <a:pt x="9" y="3"/>
                    </a:lnTo>
                    <a:lnTo>
                      <a:pt x="11" y="2"/>
                    </a:lnTo>
                    <a:lnTo>
                      <a:pt x="1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3" name="Freeform 41"/>
              <p:cNvSpPr>
                <a:spLocks/>
              </p:cNvSpPr>
              <p:nvPr/>
            </p:nvSpPr>
            <p:spPr bwMode="auto">
              <a:xfrm>
                <a:off x="2542" y="834"/>
                <a:ext cx="27" cy="4"/>
              </a:xfrm>
              <a:custGeom>
                <a:avLst/>
                <a:gdLst>
                  <a:gd name="T0" fmla="*/ 6 w 27"/>
                  <a:gd name="T1" fmla="*/ 0 h 4"/>
                  <a:gd name="T2" fmla="*/ 7 w 27"/>
                  <a:gd name="T3" fmla="*/ 2 h 4"/>
                  <a:gd name="T4" fmla="*/ 9 w 27"/>
                  <a:gd name="T5" fmla="*/ 2 h 4"/>
                  <a:gd name="T6" fmla="*/ 11 w 27"/>
                  <a:gd name="T7" fmla="*/ 2 h 4"/>
                  <a:gd name="T8" fmla="*/ 13 w 27"/>
                  <a:gd name="T9" fmla="*/ 2 h 4"/>
                  <a:gd name="T10" fmla="*/ 13 w 27"/>
                  <a:gd name="T11" fmla="*/ 4 h 4"/>
                  <a:gd name="T12" fmla="*/ 15 w 27"/>
                  <a:gd name="T13" fmla="*/ 4 h 4"/>
                  <a:gd name="T14" fmla="*/ 16 w 27"/>
                  <a:gd name="T15" fmla="*/ 4 h 4"/>
                  <a:gd name="T16" fmla="*/ 18 w 27"/>
                  <a:gd name="T17" fmla="*/ 4 h 4"/>
                  <a:gd name="T18" fmla="*/ 18 w 27"/>
                  <a:gd name="T19" fmla="*/ 4 h 4"/>
                  <a:gd name="T20" fmla="*/ 20 w 27"/>
                  <a:gd name="T21" fmla="*/ 4 h 4"/>
                  <a:gd name="T22" fmla="*/ 22 w 27"/>
                  <a:gd name="T23" fmla="*/ 4 h 4"/>
                  <a:gd name="T24" fmla="*/ 24 w 27"/>
                  <a:gd name="T25" fmla="*/ 4 h 4"/>
                  <a:gd name="T26" fmla="*/ 22 w 27"/>
                  <a:gd name="T27" fmla="*/ 4 h 4"/>
                  <a:gd name="T28" fmla="*/ 24 w 27"/>
                  <a:gd name="T29" fmla="*/ 4 h 4"/>
                  <a:gd name="T30" fmla="*/ 24 w 27"/>
                  <a:gd name="T31" fmla="*/ 4 h 4"/>
                  <a:gd name="T32" fmla="*/ 24 w 27"/>
                  <a:gd name="T33" fmla="*/ 4 h 4"/>
                  <a:gd name="T34" fmla="*/ 26 w 27"/>
                  <a:gd name="T35" fmla="*/ 4 h 4"/>
                  <a:gd name="T36" fmla="*/ 26 w 27"/>
                  <a:gd name="T37" fmla="*/ 4 h 4"/>
                  <a:gd name="T38" fmla="*/ 27 w 27"/>
                  <a:gd name="T39" fmla="*/ 2 h 4"/>
                  <a:gd name="T40" fmla="*/ 27 w 27"/>
                  <a:gd name="T41" fmla="*/ 2 h 4"/>
                  <a:gd name="T42" fmla="*/ 26 w 27"/>
                  <a:gd name="T43" fmla="*/ 0 h 4"/>
                  <a:gd name="T44" fmla="*/ 26 w 27"/>
                  <a:gd name="T45" fmla="*/ 0 h 4"/>
                  <a:gd name="T46" fmla="*/ 22 w 27"/>
                  <a:gd name="T47" fmla="*/ 0 h 4"/>
                  <a:gd name="T48" fmla="*/ 20 w 27"/>
                  <a:gd name="T49" fmla="*/ 0 h 4"/>
                  <a:gd name="T50" fmla="*/ 20 w 27"/>
                  <a:gd name="T51" fmla="*/ 0 h 4"/>
                  <a:gd name="T52" fmla="*/ 18 w 27"/>
                  <a:gd name="T53" fmla="*/ 0 h 4"/>
                  <a:gd name="T54" fmla="*/ 16 w 27"/>
                  <a:gd name="T55" fmla="*/ 0 h 4"/>
                  <a:gd name="T56" fmla="*/ 16 w 27"/>
                  <a:gd name="T57" fmla="*/ 0 h 4"/>
                  <a:gd name="T58" fmla="*/ 15 w 27"/>
                  <a:gd name="T59" fmla="*/ 0 h 4"/>
                  <a:gd name="T60" fmla="*/ 15 w 27"/>
                  <a:gd name="T61" fmla="*/ 0 h 4"/>
                  <a:gd name="T62" fmla="*/ 13 w 27"/>
                  <a:gd name="T63" fmla="*/ 0 h 4"/>
                  <a:gd name="T64" fmla="*/ 11 w 27"/>
                  <a:gd name="T65" fmla="*/ 0 h 4"/>
                  <a:gd name="T66" fmla="*/ 11 w 27"/>
                  <a:gd name="T67" fmla="*/ 0 h 4"/>
                  <a:gd name="T68" fmla="*/ 11 w 27"/>
                  <a:gd name="T69" fmla="*/ 0 h 4"/>
                  <a:gd name="T70" fmla="*/ 7 w 27"/>
                  <a:gd name="T71" fmla="*/ 0 h 4"/>
                  <a:gd name="T72" fmla="*/ 6 w 27"/>
                  <a:gd name="T73" fmla="*/ 0 h 4"/>
                  <a:gd name="T74" fmla="*/ 6 w 27"/>
                  <a:gd name="T75" fmla="*/ 0 h 4"/>
                  <a:gd name="T76" fmla="*/ 4 w 27"/>
                  <a:gd name="T77" fmla="*/ 0 h 4"/>
                  <a:gd name="T78" fmla="*/ 4 w 27"/>
                  <a:gd name="T79" fmla="*/ 0 h 4"/>
                  <a:gd name="T80" fmla="*/ 2 w 27"/>
                  <a:gd name="T81" fmla="*/ 0 h 4"/>
                  <a:gd name="T82" fmla="*/ 2 w 27"/>
                  <a:gd name="T83" fmla="*/ 0 h 4"/>
                  <a:gd name="T84" fmla="*/ 0 w 27"/>
                  <a:gd name="T85" fmla="*/ 0 h 4"/>
                  <a:gd name="T86" fmla="*/ 4 w 27"/>
                  <a:gd name="T87" fmla="*/ 0 h 4"/>
                  <a:gd name="T88" fmla="*/ 6 w 27"/>
                  <a:gd name="T8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4">
                    <a:moveTo>
                      <a:pt x="6" y="0"/>
                    </a:moveTo>
                    <a:lnTo>
                      <a:pt x="7" y="2"/>
                    </a:lnTo>
                    <a:lnTo>
                      <a:pt x="9" y="2"/>
                    </a:lnTo>
                    <a:lnTo>
                      <a:pt x="11" y="2"/>
                    </a:lnTo>
                    <a:lnTo>
                      <a:pt x="13" y="2"/>
                    </a:lnTo>
                    <a:lnTo>
                      <a:pt x="13" y="4"/>
                    </a:lnTo>
                    <a:lnTo>
                      <a:pt x="15" y="4"/>
                    </a:lnTo>
                    <a:lnTo>
                      <a:pt x="16" y="4"/>
                    </a:lnTo>
                    <a:lnTo>
                      <a:pt x="18" y="4"/>
                    </a:lnTo>
                    <a:lnTo>
                      <a:pt x="18" y="4"/>
                    </a:lnTo>
                    <a:lnTo>
                      <a:pt x="20" y="4"/>
                    </a:lnTo>
                    <a:lnTo>
                      <a:pt x="22" y="4"/>
                    </a:lnTo>
                    <a:lnTo>
                      <a:pt x="24" y="4"/>
                    </a:lnTo>
                    <a:lnTo>
                      <a:pt x="22" y="4"/>
                    </a:lnTo>
                    <a:lnTo>
                      <a:pt x="24" y="4"/>
                    </a:lnTo>
                    <a:lnTo>
                      <a:pt x="24" y="4"/>
                    </a:lnTo>
                    <a:lnTo>
                      <a:pt x="24" y="4"/>
                    </a:lnTo>
                    <a:lnTo>
                      <a:pt x="26" y="4"/>
                    </a:lnTo>
                    <a:lnTo>
                      <a:pt x="26" y="4"/>
                    </a:lnTo>
                    <a:lnTo>
                      <a:pt x="27" y="2"/>
                    </a:lnTo>
                    <a:lnTo>
                      <a:pt x="27" y="2"/>
                    </a:lnTo>
                    <a:lnTo>
                      <a:pt x="26" y="0"/>
                    </a:lnTo>
                    <a:lnTo>
                      <a:pt x="26" y="0"/>
                    </a:lnTo>
                    <a:lnTo>
                      <a:pt x="22" y="0"/>
                    </a:lnTo>
                    <a:lnTo>
                      <a:pt x="20" y="0"/>
                    </a:lnTo>
                    <a:lnTo>
                      <a:pt x="20" y="0"/>
                    </a:lnTo>
                    <a:lnTo>
                      <a:pt x="18" y="0"/>
                    </a:lnTo>
                    <a:lnTo>
                      <a:pt x="16" y="0"/>
                    </a:lnTo>
                    <a:lnTo>
                      <a:pt x="16" y="0"/>
                    </a:lnTo>
                    <a:lnTo>
                      <a:pt x="15" y="0"/>
                    </a:lnTo>
                    <a:lnTo>
                      <a:pt x="15" y="0"/>
                    </a:lnTo>
                    <a:lnTo>
                      <a:pt x="13" y="0"/>
                    </a:lnTo>
                    <a:lnTo>
                      <a:pt x="11" y="0"/>
                    </a:lnTo>
                    <a:lnTo>
                      <a:pt x="11" y="0"/>
                    </a:lnTo>
                    <a:lnTo>
                      <a:pt x="11" y="0"/>
                    </a:lnTo>
                    <a:lnTo>
                      <a:pt x="7" y="0"/>
                    </a:lnTo>
                    <a:lnTo>
                      <a:pt x="6" y="0"/>
                    </a:lnTo>
                    <a:lnTo>
                      <a:pt x="6" y="0"/>
                    </a:lnTo>
                    <a:lnTo>
                      <a:pt x="4" y="0"/>
                    </a:lnTo>
                    <a:lnTo>
                      <a:pt x="4" y="0"/>
                    </a:lnTo>
                    <a:lnTo>
                      <a:pt x="2" y="0"/>
                    </a:lnTo>
                    <a:lnTo>
                      <a:pt x="2" y="0"/>
                    </a:lnTo>
                    <a:lnTo>
                      <a:pt x="0" y="0"/>
                    </a:lnTo>
                    <a:lnTo>
                      <a:pt x="4"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4" name="Freeform 42"/>
              <p:cNvSpPr>
                <a:spLocks/>
              </p:cNvSpPr>
              <p:nvPr/>
            </p:nvSpPr>
            <p:spPr bwMode="auto">
              <a:xfrm>
                <a:off x="2542" y="833"/>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5" name="Freeform 43"/>
              <p:cNvSpPr>
                <a:spLocks/>
              </p:cNvSpPr>
              <p:nvPr/>
            </p:nvSpPr>
            <p:spPr bwMode="auto">
              <a:xfrm>
                <a:off x="2533" y="845"/>
                <a:ext cx="4" cy="4"/>
              </a:xfrm>
              <a:custGeom>
                <a:avLst/>
                <a:gdLst>
                  <a:gd name="T0" fmla="*/ 2 w 4"/>
                  <a:gd name="T1" fmla="*/ 2 h 4"/>
                  <a:gd name="T2" fmla="*/ 2 w 4"/>
                  <a:gd name="T3" fmla="*/ 2 h 4"/>
                  <a:gd name="T4" fmla="*/ 0 w 4"/>
                  <a:gd name="T5" fmla="*/ 0 h 4"/>
                  <a:gd name="T6" fmla="*/ 0 w 4"/>
                  <a:gd name="T7" fmla="*/ 2 h 4"/>
                  <a:gd name="T8" fmla="*/ 0 w 4"/>
                  <a:gd name="T9" fmla="*/ 2 h 4"/>
                  <a:gd name="T10" fmla="*/ 0 w 4"/>
                  <a:gd name="T11" fmla="*/ 2 h 4"/>
                  <a:gd name="T12" fmla="*/ 2 w 4"/>
                  <a:gd name="T13" fmla="*/ 4 h 4"/>
                  <a:gd name="T14" fmla="*/ 2 w 4"/>
                  <a:gd name="T15" fmla="*/ 4 h 4"/>
                  <a:gd name="T16" fmla="*/ 4 w 4"/>
                  <a:gd name="T17" fmla="*/ 4 h 4"/>
                  <a:gd name="T18" fmla="*/ 4 w 4"/>
                  <a:gd name="T19" fmla="*/ 4 h 4"/>
                  <a:gd name="T20" fmla="*/ 4 w 4"/>
                  <a:gd name="T21" fmla="*/ 4 h 4"/>
                  <a:gd name="T22" fmla="*/ 4 w 4"/>
                  <a:gd name="T23" fmla="*/ 4 h 4"/>
                  <a:gd name="T24" fmla="*/ 4 w 4"/>
                  <a:gd name="T25" fmla="*/ 4 h 4"/>
                  <a:gd name="T26" fmla="*/ 4 w 4"/>
                  <a:gd name="T27" fmla="*/ 2 h 4"/>
                  <a:gd name="T28" fmla="*/ 4 w 4"/>
                  <a:gd name="T29" fmla="*/ 2 h 4"/>
                  <a:gd name="T30" fmla="*/ 4 w 4"/>
                  <a:gd name="T31" fmla="*/ 2 h 4"/>
                  <a:gd name="T32" fmla="*/ 2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2" y="2"/>
                    </a:moveTo>
                    <a:lnTo>
                      <a:pt x="2" y="2"/>
                    </a:lnTo>
                    <a:lnTo>
                      <a:pt x="0" y="0"/>
                    </a:lnTo>
                    <a:lnTo>
                      <a:pt x="0" y="2"/>
                    </a:lnTo>
                    <a:lnTo>
                      <a:pt x="0" y="2"/>
                    </a:lnTo>
                    <a:lnTo>
                      <a:pt x="0" y="2"/>
                    </a:lnTo>
                    <a:lnTo>
                      <a:pt x="2" y="4"/>
                    </a:lnTo>
                    <a:lnTo>
                      <a:pt x="2" y="4"/>
                    </a:lnTo>
                    <a:lnTo>
                      <a:pt x="4" y="4"/>
                    </a:lnTo>
                    <a:lnTo>
                      <a:pt x="4" y="4"/>
                    </a:lnTo>
                    <a:lnTo>
                      <a:pt x="4" y="4"/>
                    </a:lnTo>
                    <a:lnTo>
                      <a:pt x="4" y="4"/>
                    </a:lnTo>
                    <a:lnTo>
                      <a:pt x="4" y="4"/>
                    </a:lnTo>
                    <a:lnTo>
                      <a:pt x="4" y="2"/>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6" name="Freeform 44"/>
              <p:cNvSpPr>
                <a:spLocks/>
              </p:cNvSpPr>
              <p:nvPr/>
            </p:nvSpPr>
            <p:spPr bwMode="auto">
              <a:xfrm>
                <a:off x="2540" y="849"/>
                <a:ext cx="18" cy="5"/>
              </a:xfrm>
              <a:custGeom>
                <a:avLst/>
                <a:gdLst>
                  <a:gd name="T0" fmla="*/ 0 w 18"/>
                  <a:gd name="T1" fmla="*/ 0 h 5"/>
                  <a:gd name="T2" fmla="*/ 0 w 18"/>
                  <a:gd name="T3" fmla="*/ 2 h 5"/>
                  <a:gd name="T4" fmla="*/ 2 w 18"/>
                  <a:gd name="T5" fmla="*/ 4 h 5"/>
                  <a:gd name="T6" fmla="*/ 2 w 18"/>
                  <a:gd name="T7" fmla="*/ 4 h 5"/>
                  <a:gd name="T8" fmla="*/ 2 w 18"/>
                  <a:gd name="T9" fmla="*/ 4 h 5"/>
                  <a:gd name="T10" fmla="*/ 0 w 18"/>
                  <a:gd name="T11" fmla="*/ 4 h 5"/>
                  <a:gd name="T12" fmla="*/ 0 w 18"/>
                  <a:gd name="T13" fmla="*/ 4 h 5"/>
                  <a:gd name="T14" fmla="*/ 2 w 18"/>
                  <a:gd name="T15" fmla="*/ 5 h 5"/>
                  <a:gd name="T16" fmla="*/ 2 w 18"/>
                  <a:gd name="T17" fmla="*/ 5 h 5"/>
                  <a:gd name="T18" fmla="*/ 4 w 18"/>
                  <a:gd name="T19" fmla="*/ 4 h 5"/>
                  <a:gd name="T20" fmla="*/ 6 w 18"/>
                  <a:gd name="T21" fmla="*/ 4 h 5"/>
                  <a:gd name="T22" fmla="*/ 8 w 18"/>
                  <a:gd name="T23" fmla="*/ 4 h 5"/>
                  <a:gd name="T24" fmla="*/ 9 w 18"/>
                  <a:gd name="T25" fmla="*/ 4 h 5"/>
                  <a:gd name="T26" fmla="*/ 9 w 18"/>
                  <a:gd name="T27" fmla="*/ 4 h 5"/>
                  <a:gd name="T28" fmla="*/ 11 w 18"/>
                  <a:gd name="T29" fmla="*/ 4 h 5"/>
                  <a:gd name="T30" fmla="*/ 13 w 18"/>
                  <a:gd name="T31" fmla="*/ 4 h 5"/>
                  <a:gd name="T32" fmla="*/ 15 w 18"/>
                  <a:gd name="T33" fmla="*/ 4 h 5"/>
                  <a:gd name="T34" fmla="*/ 17 w 18"/>
                  <a:gd name="T35" fmla="*/ 4 h 5"/>
                  <a:gd name="T36" fmla="*/ 17 w 18"/>
                  <a:gd name="T37" fmla="*/ 4 h 5"/>
                  <a:gd name="T38" fmla="*/ 18 w 18"/>
                  <a:gd name="T39" fmla="*/ 4 h 5"/>
                  <a:gd name="T40" fmla="*/ 18 w 18"/>
                  <a:gd name="T41" fmla="*/ 4 h 5"/>
                  <a:gd name="T42" fmla="*/ 17 w 18"/>
                  <a:gd name="T43" fmla="*/ 4 h 5"/>
                  <a:gd name="T44" fmla="*/ 15 w 18"/>
                  <a:gd name="T45" fmla="*/ 2 h 5"/>
                  <a:gd name="T46" fmla="*/ 15 w 18"/>
                  <a:gd name="T47" fmla="*/ 2 h 5"/>
                  <a:gd name="T48" fmla="*/ 11 w 18"/>
                  <a:gd name="T49" fmla="*/ 0 h 5"/>
                  <a:gd name="T50" fmla="*/ 9 w 18"/>
                  <a:gd name="T51" fmla="*/ 0 h 5"/>
                  <a:gd name="T52" fmla="*/ 8 w 18"/>
                  <a:gd name="T53" fmla="*/ 0 h 5"/>
                  <a:gd name="T54" fmla="*/ 6 w 18"/>
                  <a:gd name="T55" fmla="*/ 0 h 5"/>
                  <a:gd name="T56" fmla="*/ 6 w 18"/>
                  <a:gd name="T57" fmla="*/ 0 h 5"/>
                  <a:gd name="T58" fmla="*/ 4 w 18"/>
                  <a:gd name="T59" fmla="*/ 0 h 5"/>
                  <a:gd name="T60" fmla="*/ 2 w 18"/>
                  <a:gd name="T61" fmla="*/ 0 h 5"/>
                  <a:gd name="T62" fmla="*/ 2 w 18"/>
                  <a:gd name="T63" fmla="*/ 0 h 5"/>
                  <a:gd name="T64" fmla="*/ 0 w 18"/>
                  <a:gd name="T65" fmla="*/ 0 h 5"/>
                  <a:gd name="T66" fmla="*/ 0 w 18"/>
                  <a:gd name="T6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 h="5">
                    <a:moveTo>
                      <a:pt x="0" y="0"/>
                    </a:moveTo>
                    <a:lnTo>
                      <a:pt x="0" y="2"/>
                    </a:lnTo>
                    <a:lnTo>
                      <a:pt x="2" y="4"/>
                    </a:lnTo>
                    <a:lnTo>
                      <a:pt x="2" y="4"/>
                    </a:lnTo>
                    <a:lnTo>
                      <a:pt x="2" y="4"/>
                    </a:lnTo>
                    <a:lnTo>
                      <a:pt x="0" y="4"/>
                    </a:lnTo>
                    <a:lnTo>
                      <a:pt x="0" y="4"/>
                    </a:lnTo>
                    <a:lnTo>
                      <a:pt x="2" y="5"/>
                    </a:lnTo>
                    <a:lnTo>
                      <a:pt x="2" y="5"/>
                    </a:lnTo>
                    <a:lnTo>
                      <a:pt x="4" y="4"/>
                    </a:lnTo>
                    <a:lnTo>
                      <a:pt x="6" y="4"/>
                    </a:lnTo>
                    <a:lnTo>
                      <a:pt x="8" y="4"/>
                    </a:lnTo>
                    <a:lnTo>
                      <a:pt x="9" y="4"/>
                    </a:lnTo>
                    <a:lnTo>
                      <a:pt x="9" y="4"/>
                    </a:lnTo>
                    <a:lnTo>
                      <a:pt x="11" y="4"/>
                    </a:lnTo>
                    <a:lnTo>
                      <a:pt x="13" y="4"/>
                    </a:lnTo>
                    <a:lnTo>
                      <a:pt x="15" y="4"/>
                    </a:lnTo>
                    <a:lnTo>
                      <a:pt x="17" y="4"/>
                    </a:lnTo>
                    <a:lnTo>
                      <a:pt x="17" y="4"/>
                    </a:lnTo>
                    <a:lnTo>
                      <a:pt x="18" y="4"/>
                    </a:lnTo>
                    <a:lnTo>
                      <a:pt x="18" y="4"/>
                    </a:lnTo>
                    <a:lnTo>
                      <a:pt x="17" y="4"/>
                    </a:lnTo>
                    <a:lnTo>
                      <a:pt x="15" y="2"/>
                    </a:lnTo>
                    <a:lnTo>
                      <a:pt x="15" y="2"/>
                    </a:lnTo>
                    <a:lnTo>
                      <a:pt x="11" y="0"/>
                    </a:lnTo>
                    <a:lnTo>
                      <a:pt x="9" y="0"/>
                    </a:lnTo>
                    <a:lnTo>
                      <a:pt x="8" y="0"/>
                    </a:lnTo>
                    <a:lnTo>
                      <a:pt x="6" y="0"/>
                    </a:lnTo>
                    <a:lnTo>
                      <a:pt x="6" y="0"/>
                    </a:lnTo>
                    <a:lnTo>
                      <a:pt x="4"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7" name="Freeform 45"/>
              <p:cNvSpPr>
                <a:spLocks/>
              </p:cNvSpPr>
              <p:nvPr/>
            </p:nvSpPr>
            <p:spPr bwMode="auto">
              <a:xfrm>
                <a:off x="2044" y="816"/>
                <a:ext cx="33" cy="9"/>
              </a:xfrm>
              <a:custGeom>
                <a:avLst/>
                <a:gdLst>
                  <a:gd name="T0" fmla="*/ 2 w 33"/>
                  <a:gd name="T1" fmla="*/ 4 h 9"/>
                  <a:gd name="T2" fmla="*/ 6 w 33"/>
                  <a:gd name="T3" fmla="*/ 4 h 9"/>
                  <a:gd name="T4" fmla="*/ 7 w 33"/>
                  <a:gd name="T5" fmla="*/ 4 h 9"/>
                  <a:gd name="T6" fmla="*/ 9 w 33"/>
                  <a:gd name="T7" fmla="*/ 4 h 9"/>
                  <a:gd name="T8" fmla="*/ 9 w 33"/>
                  <a:gd name="T9" fmla="*/ 4 h 9"/>
                  <a:gd name="T10" fmla="*/ 7 w 33"/>
                  <a:gd name="T11" fmla="*/ 4 h 9"/>
                  <a:gd name="T12" fmla="*/ 9 w 33"/>
                  <a:gd name="T13" fmla="*/ 2 h 9"/>
                  <a:gd name="T14" fmla="*/ 15 w 33"/>
                  <a:gd name="T15" fmla="*/ 2 h 9"/>
                  <a:gd name="T16" fmla="*/ 17 w 33"/>
                  <a:gd name="T17" fmla="*/ 4 h 9"/>
                  <a:gd name="T18" fmla="*/ 13 w 33"/>
                  <a:gd name="T19" fmla="*/ 2 h 9"/>
                  <a:gd name="T20" fmla="*/ 11 w 33"/>
                  <a:gd name="T21" fmla="*/ 4 h 9"/>
                  <a:gd name="T22" fmla="*/ 13 w 33"/>
                  <a:gd name="T23" fmla="*/ 4 h 9"/>
                  <a:gd name="T24" fmla="*/ 15 w 33"/>
                  <a:gd name="T25" fmla="*/ 4 h 9"/>
                  <a:gd name="T26" fmla="*/ 17 w 33"/>
                  <a:gd name="T27" fmla="*/ 6 h 9"/>
                  <a:gd name="T28" fmla="*/ 15 w 33"/>
                  <a:gd name="T29" fmla="*/ 6 h 9"/>
                  <a:gd name="T30" fmla="*/ 13 w 33"/>
                  <a:gd name="T31" fmla="*/ 6 h 9"/>
                  <a:gd name="T32" fmla="*/ 15 w 33"/>
                  <a:gd name="T33" fmla="*/ 8 h 9"/>
                  <a:gd name="T34" fmla="*/ 15 w 33"/>
                  <a:gd name="T35" fmla="*/ 8 h 9"/>
                  <a:gd name="T36" fmla="*/ 17 w 33"/>
                  <a:gd name="T37" fmla="*/ 8 h 9"/>
                  <a:gd name="T38" fmla="*/ 18 w 33"/>
                  <a:gd name="T39" fmla="*/ 8 h 9"/>
                  <a:gd name="T40" fmla="*/ 20 w 33"/>
                  <a:gd name="T41" fmla="*/ 8 h 9"/>
                  <a:gd name="T42" fmla="*/ 20 w 33"/>
                  <a:gd name="T43" fmla="*/ 9 h 9"/>
                  <a:gd name="T44" fmla="*/ 20 w 33"/>
                  <a:gd name="T45" fmla="*/ 8 h 9"/>
                  <a:gd name="T46" fmla="*/ 22 w 33"/>
                  <a:gd name="T47" fmla="*/ 8 h 9"/>
                  <a:gd name="T48" fmla="*/ 22 w 33"/>
                  <a:gd name="T49" fmla="*/ 8 h 9"/>
                  <a:gd name="T50" fmla="*/ 24 w 33"/>
                  <a:gd name="T51" fmla="*/ 8 h 9"/>
                  <a:gd name="T52" fmla="*/ 24 w 33"/>
                  <a:gd name="T53" fmla="*/ 8 h 9"/>
                  <a:gd name="T54" fmla="*/ 22 w 33"/>
                  <a:gd name="T55" fmla="*/ 6 h 9"/>
                  <a:gd name="T56" fmla="*/ 24 w 33"/>
                  <a:gd name="T57" fmla="*/ 6 h 9"/>
                  <a:gd name="T58" fmla="*/ 26 w 33"/>
                  <a:gd name="T59" fmla="*/ 6 h 9"/>
                  <a:gd name="T60" fmla="*/ 27 w 33"/>
                  <a:gd name="T61" fmla="*/ 6 h 9"/>
                  <a:gd name="T62" fmla="*/ 29 w 33"/>
                  <a:gd name="T63" fmla="*/ 4 h 9"/>
                  <a:gd name="T64" fmla="*/ 27 w 33"/>
                  <a:gd name="T65" fmla="*/ 4 h 9"/>
                  <a:gd name="T66" fmla="*/ 33 w 33"/>
                  <a:gd name="T67" fmla="*/ 4 h 9"/>
                  <a:gd name="T68" fmla="*/ 33 w 33"/>
                  <a:gd name="T69" fmla="*/ 2 h 9"/>
                  <a:gd name="T70" fmla="*/ 27 w 33"/>
                  <a:gd name="T71" fmla="*/ 2 h 9"/>
                  <a:gd name="T72" fmla="*/ 29 w 33"/>
                  <a:gd name="T73" fmla="*/ 0 h 9"/>
                  <a:gd name="T74" fmla="*/ 29 w 33"/>
                  <a:gd name="T75" fmla="*/ 0 h 9"/>
                  <a:gd name="T76" fmla="*/ 27 w 33"/>
                  <a:gd name="T77" fmla="*/ 0 h 9"/>
                  <a:gd name="T78" fmla="*/ 26 w 33"/>
                  <a:gd name="T79" fmla="*/ 0 h 9"/>
                  <a:gd name="T80" fmla="*/ 24 w 33"/>
                  <a:gd name="T81" fmla="*/ 0 h 9"/>
                  <a:gd name="T82" fmla="*/ 26 w 33"/>
                  <a:gd name="T83" fmla="*/ 2 h 9"/>
                  <a:gd name="T84" fmla="*/ 24 w 33"/>
                  <a:gd name="T85" fmla="*/ 2 h 9"/>
                  <a:gd name="T86" fmla="*/ 22 w 33"/>
                  <a:gd name="T87" fmla="*/ 2 h 9"/>
                  <a:gd name="T88" fmla="*/ 22 w 33"/>
                  <a:gd name="T89" fmla="*/ 2 h 9"/>
                  <a:gd name="T90" fmla="*/ 18 w 33"/>
                  <a:gd name="T91" fmla="*/ 4 h 9"/>
                  <a:gd name="T92" fmla="*/ 22 w 33"/>
                  <a:gd name="T93" fmla="*/ 2 h 9"/>
                  <a:gd name="T94" fmla="*/ 17 w 33"/>
                  <a:gd name="T95" fmla="*/ 0 h 9"/>
                  <a:gd name="T96" fmla="*/ 11 w 33"/>
                  <a:gd name="T97" fmla="*/ 0 h 9"/>
                  <a:gd name="T98" fmla="*/ 6 w 33"/>
                  <a:gd name="T99" fmla="*/ 2 h 9"/>
                  <a:gd name="T100" fmla="*/ 4 w 33"/>
                  <a:gd name="T101" fmla="*/ 2 h 9"/>
                  <a:gd name="T102" fmla="*/ 2 w 33"/>
                  <a:gd name="T103" fmla="*/ 2 h 9"/>
                  <a:gd name="T104" fmla="*/ 0 w 33"/>
                  <a:gd name="T10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9">
                    <a:moveTo>
                      <a:pt x="0" y="4"/>
                    </a:moveTo>
                    <a:lnTo>
                      <a:pt x="2" y="4"/>
                    </a:lnTo>
                    <a:lnTo>
                      <a:pt x="2" y="4"/>
                    </a:lnTo>
                    <a:lnTo>
                      <a:pt x="4" y="4"/>
                    </a:lnTo>
                    <a:lnTo>
                      <a:pt x="6" y="4"/>
                    </a:lnTo>
                    <a:lnTo>
                      <a:pt x="6" y="4"/>
                    </a:lnTo>
                    <a:lnTo>
                      <a:pt x="6" y="4"/>
                    </a:lnTo>
                    <a:lnTo>
                      <a:pt x="6" y="4"/>
                    </a:lnTo>
                    <a:lnTo>
                      <a:pt x="7" y="4"/>
                    </a:lnTo>
                    <a:lnTo>
                      <a:pt x="7" y="4"/>
                    </a:lnTo>
                    <a:lnTo>
                      <a:pt x="9" y="4"/>
                    </a:lnTo>
                    <a:lnTo>
                      <a:pt x="9" y="4"/>
                    </a:lnTo>
                    <a:lnTo>
                      <a:pt x="9" y="4"/>
                    </a:lnTo>
                    <a:lnTo>
                      <a:pt x="11" y="4"/>
                    </a:lnTo>
                    <a:lnTo>
                      <a:pt x="9" y="4"/>
                    </a:lnTo>
                    <a:lnTo>
                      <a:pt x="9" y="4"/>
                    </a:lnTo>
                    <a:lnTo>
                      <a:pt x="9" y="4"/>
                    </a:lnTo>
                    <a:lnTo>
                      <a:pt x="7" y="4"/>
                    </a:lnTo>
                    <a:lnTo>
                      <a:pt x="9" y="4"/>
                    </a:lnTo>
                    <a:lnTo>
                      <a:pt x="7" y="2"/>
                    </a:lnTo>
                    <a:lnTo>
                      <a:pt x="9" y="2"/>
                    </a:lnTo>
                    <a:lnTo>
                      <a:pt x="9" y="2"/>
                    </a:lnTo>
                    <a:lnTo>
                      <a:pt x="9" y="2"/>
                    </a:lnTo>
                    <a:lnTo>
                      <a:pt x="15" y="2"/>
                    </a:lnTo>
                    <a:lnTo>
                      <a:pt x="17" y="2"/>
                    </a:lnTo>
                    <a:lnTo>
                      <a:pt x="17" y="2"/>
                    </a:lnTo>
                    <a:lnTo>
                      <a:pt x="17" y="4"/>
                    </a:lnTo>
                    <a:lnTo>
                      <a:pt x="15" y="4"/>
                    </a:lnTo>
                    <a:lnTo>
                      <a:pt x="13" y="2"/>
                    </a:lnTo>
                    <a:lnTo>
                      <a:pt x="13" y="2"/>
                    </a:lnTo>
                    <a:lnTo>
                      <a:pt x="13" y="2"/>
                    </a:lnTo>
                    <a:lnTo>
                      <a:pt x="11" y="4"/>
                    </a:lnTo>
                    <a:lnTo>
                      <a:pt x="11" y="4"/>
                    </a:lnTo>
                    <a:lnTo>
                      <a:pt x="11" y="4"/>
                    </a:lnTo>
                    <a:lnTo>
                      <a:pt x="13" y="4"/>
                    </a:lnTo>
                    <a:lnTo>
                      <a:pt x="13" y="4"/>
                    </a:lnTo>
                    <a:lnTo>
                      <a:pt x="15" y="4"/>
                    </a:lnTo>
                    <a:lnTo>
                      <a:pt x="15" y="4"/>
                    </a:lnTo>
                    <a:lnTo>
                      <a:pt x="15" y="4"/>
                    </a:lnTo>
                    <a:lnTo>
                      <a:pt x="17" y="4"/>
                    </a:lnTo>
                    <a:lnTo>
                      <a:pt x="17" y="4"/>
                    </a:lnTo>
                    <a:lnTo>
                      <a:pt x="17" y="6"/>
                    </a:lnTo>
                    <a:lnTo>
                      <a:pt x="17" y="6"/>
                    </a:lnTo>
                    <a:lnTo>
                      <a:pt x="15" y="4"/>
                    </a:lnTo>
                    <a:lnTo>
                      <a:pt x="15" y="6"/>
                    </a:lnTo>
                    <a:lnTo>
                      <a:pt x="15" y="6"/>
                    </a:lnTo>
                    <a:lnTo>
                      <a:pt x="13" y="6"/>
                    </a:lnTo>
                    <a:lnTo>
                      <a:pt x="13" y="6"/>
                    </a:lnTo>
                    <a:lnTo>
                      <a:pt x="13" y="6"/>
                    </a:lnTo>
                    <a:lnTo>
                      <a:pt x="13" y="8"/>
                    </a:lnTo>
                    <a:lnTo>
                      <a:pt x="15" y="8"/>
                    </a:lnTo>
                    <a:lnTo>
                      <a:pt x="15" y="8"/>
                    </a:lnTo>
                    <a:lnTo>
                      <a:pt x="15" y="8"/>
                    </a:lnTo>
                    <a:lnTo>
                      <a:pt x="15" y="8"/>
                    </a:lnTo>
                    <a:lnTo>
                      <a:pt x="15" y="8"/>
                    </a:lnTo>
                    <a:lnTo>
                      <a:pt x="15" y="8"/>
                    </a:lnTo>
                    <a:lnTo>
                      <a:pt x="17" y="8"/>
                    </a:lnTo>
                    <a:lnTo>
                      <a:pt x="18" y="8"/>
                    </a:lnTo>
                    <a:lnTo>
                      <a:pt x="18" y="8"/>
                    </a:lnTo>
                    <a:lnTo>
                      <a:pt x="18" y="8"/>
                    </a:lnTo>
                    <a:lnTo>
                      <a:pt x="18" y="8"/>
                    </a:lnTo>
                    <a:lnTo>
                      <a:pt x="18" y="8"/>
                    </a:lnTo>
                    <a:lnTo>
                      <a:pt x="20" y="8"/>
                    </a:lnTo>
                    <a:lnTo>
                      <a:pt x="18" y="8"/>
                    </a:lnTo>
                    <a:lnTo>
                      <a:pt x="18" y="9"/>
                    </a:lnTo>
                    <a:lnTo>
                      <a:pt x="20" y="9"/>
                    </a:lnTo>
                    <a:lnTo>
                      <a:pt x="20" y="9"/>
                    </a:lnTo>
                    <a:lnTo>
                      <a:pt x="20" y="8"/>
                    </a:lnTo>
                    <a:lnTo>
                      <a:pt x="20" y="8"/>
                    </a:lnTo>
                    <a:lnTo>
                      <a:pt x="22" y="9"/>
                    </a:lnTo>
                    <a:lnTo>
                      <a:pt x="22" y="9"/>
                    </a:lnTo>
                    <a:lnTo>
                      <a:pt x="22" y="8"/>
                    </a:lnTo>
                    <a:lnTo>
                      <a:pt x="22" y="8"/>
                    </a:lnTo>
                    <a:lnTo>
                      <a:pt x="22" y="8"/>
                    </a:lnTo>
                    <a:lnTo>
                      <a:pt x="22" y="8"/>
                    </a:lnTo>
                    <a:lnTo>
                      <a:pt x="22" y="8"/>
                    </a:lnTo>
                    <a:lnTo>
                      <a:pt x="22" y="8"/>
                    </a:lnTo>
                    <a:lnTo>
                      <a:pt x="24" y="8"/>
                    </a:lnTo>
                    <a:lnTo>
                      <a:pt x="24" y="8"/>
                    </a:lnTo>
                    <a:lnTo>
                      <a:pt x="24" y="8"/>
                    </a:lnTo>
                    <a:lnTo>
                      <a:pt x="24" y="8"/>
                    </a:lnTo>
                    <a:lnTo>
                      <a:pt x="24" y="6"/>
                    </a:lnTo>
                    <a:lnTo>
                      <a:pt x="24" y="6"/>
                    </a:lnTo>
                    <a:lnTo>
                      <a:pt x="22" y="6"/>
                    </a:lnTo>
                    <a:lnTo>
                      <a:pt x="22" y="6"/>
                    </a:lnTo>
                    <a:lnTo>
                      <a:pt x="22" y="6"/>
                    </a:lnTo>
                    <a:lnTo>
                      <a:pt x="24" y="6"/>
                    </a:lnTo>
                    <a:lnTo>
                      <a:pt x="24" y="6"/>
                    </a:lnTo>
                    <a:lnTo>
                      <a:pt x="26" y="6"/>
                    </a:lnTo>
                    <a:lnTo>
                      <a:pt x="26" y="6"/>
                    </a:lnTo>
                    <a:lnTo>
                      <a:pt x="27" y="6"/>
                    </a:lnTo>
                    <a:lnTo>
                      <a:pt x="27" y="6"/>
                    </a:lnTo>
                    <a:lnTo>
                      <a:pt x="27" y="6"/>
                    </a:lnTo>
                    <a:lnTo>
                      <a:pt x="29" y="6"/>
                    </a:lnTo>
                    <a:lnTo>
                      <a:pt x="29" y="4"/>
                    </a:lnTo>
                    <a:lnTo>
                      <a:pt x="29" y="4"/>
                    </a:lnTo>
                    <a:lnTo>
                      <a:pt x="27" y="4"/>
                    </a:lnTo>
                    <a:lnTo>
                      <a:pt x="27" y="4"/>
                    </a:lnTo>
                    <a:lnTo>
                      <a:pt x="27" y="4"/>
                    </a:lnTo>
                    <a:lnTo>
                      <a:pt x="31" y="4"/>
                    </a:lnTo>
                    <a:lnTo>
                      <a:pt x="33" y="4"/>
                    </a:lnTo>
                    <a:lnTo>
                      <a:pt x="33" y="4"/>
                    </a:lnTo>
                    <a:lnTo>
                      <a:pt x="33" y="2"/>
                    </a:lnTo>
                    <a:lnTo>
                      <a:pt x="33" y="2"/>
                    </a:lnTo>
                    <a:lnTo>
                      <a:pt x="33" y="2"/>
                    </a:lnTo>
                    <a:lnTo>
                      <a:pt x="31" y="2"/>
                    </a:lnTo>
                    <a:lnTo>
                      <a:pt x="31" y="2"/>
                    </a:lnTo>
                    <a:lnTo>
                      <a:pt x="27" y="2"/>
                    </a:lnTo>
                    <a:lnTo>
                      <a:pt x="27" y="2"/>
                    </a:lnTo>
                    <a:lnTo>
                      <a:pt x="27" y="2"/>
                    </a:lnTo>
                    <a:lnTo>
                      <a:pt x="29" y="0"/>
                    </a:lnTo>
                    <a:lnTo>
                      <a:pt x="29" y="0"/>
                    </a:lnTo>
                    <a:lnTo>
                      <a:pt x="29" y="0"/>
                    </a:lnTo>
                    <a:lnTo>
                      <a:pt x="29" y="0"/>
                    </a:lnTo>
                    <a:lnTo>
                      <a:pt x="27" y="0"/>
                    </a:lnTo>
                    <a:lnTo>
                      <a:pt x="26" y="0"/>
                    </a:lnTo>
                    <a:lnTo>
                      <a:pt x="27" y="0"/>
                    </a:lnTo>
                    <a:lnTo>
                      <a:pt x="27" y="0"/>
                    </a:lnTo>
                    <a:lnTo>
                      <a:pt x="26" y="0"/>
                    </a:lnTo>
                    <a:lnTo>
                      <a:pt x="26" y="0"/>
                    </a:lnTo>
                    <a:lnTo>
                      <a:pt x="26" y="0"/>
                    </a:lnTo>
                    <a:lnTo>
                      <a:pt x="24" y="0"/>
                    </a:lnTo>
                    <a:lnTo>
                      <a:pt x="24" y="0"/>
                    </a:lnTo>
                    <a:lnTo>
                      <a:pt x="24" y="0"/>
                    </a:lnTo>
                    <a:lnTo>
                      <a:pt x="26" y="0"/>
                    </a:lnTo>
                    <a:lnTo>
                      <a:pt x="26" y="2"/>
                    </a:lnTo>
                    <a:lnTo>
                      <a:pt x="26" y="2"/>
                    </a:lnTo>
                    <a:lnTo>
                      <a:pt x="24" y="2"/>
                    </a:lnTo>
                    <a:lnTo>
                      <a:pt x="24" y="2"/>
                    </a:lnTo>
                    <a:lnTo>
                      <a:pt x="24" y="2"/>
                    </a:lnTo>
                    <a:lnTo>
                      <a:pt x="22" y="2"/>
                    </a:lnTo>
                    <a:lnTo>
                      <a:pt x="22" y="2"/>
                    </a:lnTo>
                    <a:lnTo>
                      <a:pt x="22" y="2"/>
                    </a:lnTo>
                    <a:lnTo>
                      <a:pt x="22" y="2"/>
                    </a:lnTo>
                    <a:lnTo>
                      <a:pt x="22" y="2"/>
                    </a:lnTo>
                    <a:lnTo>
                      <a:pt x="22" y="2"/>
                    </a:lnTo>
                    <a:lnTo>
                      <a:pt x="20" y="2"/>
                    </a:lnTo>
                    <a:lnTo>
                      <a:pt x="18" y="4"/>
                    </a:lnTo>
                    <a:lnTo>
                      <a:pt x="18" y="2"/>
                    </a:lnTo>
                    <a:lnTo>
                      <a:pt x="18" y="2"/>
                    </a:lnTo>
                    <a:lnTo>
                      <a:pt x="22" y="2"/>
                    </a:lnTo>
                    <a:lnTo>
                      <a:pt x="20" y="2"/>
                    </a:lnTo>
                    <a:lnTo>
                      <a:pt x="17" y="2"/>
                    </a:lnTo>
                    <a:lnTo>
                      <a:pt x="17" y="0"/>
                    </a:lnTo>
                    <a:lnTo>
                      <a:pt x="15" y="0"/>
                    </a:lnTo>
                    <a:lnTo>
                      <a:pt x="13" y="0"/>
                    </a:lnTo>
                    <a:lnTo>
                      <a:pt x="11" y="0"/>
                    </a:lnTo>
                    <a:lnTo>
                      <a:pt x="9" y="0"/>
                    </a:lnTo>
                    <a:lnTo>
                      <a:pt x="7" y="0"/>
                    </a:lnTo>
                    <a:lnTo>
                      <a:pt x="6" y="2"/>
                    </a:lnTo>
                    <a:lnTo>
                      <a:pt x="4" y="2"/>
                    </a:lnTo>
                    <a:lnTo>
                      <a:pt x="4" y="2"/>
                    </a:lnTo>
                    <a:lnTo>
                      <a:pt x="4" y="2"/>
                    </a:lnTo>
                    <a:lnTo>
                      <a:pt x="2" y="2"/>
                    </a:lnTo>
                    <a:lnTo>
                      <a:pt x="2" y="2"/>
                    </a:lnTo>
                    <a:lnTo>
                      <a:pt x="2" y="2"/>
                    </a:lnTo>
                    <a:lnTo>
                      <a:pt x="0" y="2"/>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8" name="Freeform 46"/>
              <p:cNvSpPr>
                <a:spLocks/>
              </p:cNvSpPr>
              <p:nvPr/>
            </p:nvSpPr>
            <p:spPr bwMode="auto">
              <a:xfrm>
                <a:off x="2082" y="820"/>
                <a:ext cx="8" cy="4"/>
              </a:xfrm>
              <a:custGeom>
                <a:avLst/>
                <a:gdLst>
                  <a:gd name="T0" fmla="*/ 0 w 8"/>
                  <a:gd name="T1" fmla="*/ 2 h 4"/>
                  <a:gd name="T2" fmla="*/ 2 w 8"/>
                  <a:gd name="T3" fmla="*/ 4 h 4"/>
                  <a:gd name="T4" fmla="*/ 2 w 8"/>
                  <a:gd name="T5" fmla="*/ 4 h 4"/>
                  <a:gd name="T6" fmla="*/ 4 w 8"/>
                  <a:gd name="T7" fmla="*/ 4 h 4"/>
                  <a:gd name="T8" fmla="*/ 4 w 8"/>
                  <a:gd name="T9" fmla="*/ 4 h 4"/>
                  <a:gd name="T10" fmla="*/ 6 w 8"/>
                  <a:gd name="T11" fmla="*/ 4 h 4"/>
                  <a:gd name="T12" fmla="*/ 6 w 8"/>
                  <a:gd name="T13" fmla="*/ 4 h 4"/>
                  <a:gd name="T14" fmla="*/ 6 w 8"/>
                  <a:gd name="T15" fmla="*/ 2 h 4"/>
                  <a:gd name="T16" fmla="*/ 8 w 8"/>
                  <a:gd name="T17" fmla="*/ 2 h 4"/>
                  <a:gd name="T18" fmla="*/ 8 w 8"/>
                  <a:gd name="T19" fmla="*/ 2 h 4"/>
                  <a:gd name="T20" fmla="*/ 6 w 8"/>
                  <a:gd name="T21" fmla="*/ 2 h 4"/>
                  <a:gd name="T22" fmla="*/ 6 w 8"/>
                  <a:gd name="T23" fmla="*/ 0 h 4"/>
                  <a:gd name="T24" fmla="*/ 4 w 8"/>
                  <a:gd name="T25" fmla="*/ 0 h 4"/>
                  <a:gd name="T26" fmla="*/ 2 w 8"/>
                  <a:gd name="T27" fmla="*/ 0 h 4"/>
                  <a:gd name="T28" fmla="*/ 2 w 8"/>
                  <a:gd name="T29" fmla="*/ 0 h 4"/>
                  <a:gd name="T30" fmla="*/ 2 w 8"/>
                  <a:gd name="T31" fmla="*/ 2 h 4"/>
                  <a:gd name="T32" fmla="*/ 2 w 8"/>
                  <a:gd name="T33" fmla="*/ 2 h 4"/>
                  <a:gd name="T34" fmla="*/ 2 w 8"/>
                  <a:gd name="T35" fmla="*/ 2 h 4"/>
                  <a:gd name="T36" fmla="*/ 0 w 8"/>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4">
                    <a:moveTo>
                      <a:pt x="0" y="2"/>
                    </a:moveTo>
                    <a:lnTo>
                      <a:pt x="2" y="4"/>
                    </a:lnTo>
                    <a:lnTo>
                      <a:pt x="2" y="4"/>
                    </a:lnTo>
                    <a:lnTo>
                      <a:pt x="4" y="4"/>
                    </a:lnTo>
                    <a:lnTo>
                      <a:pt x="4" y="4"/>
                    </a:lnTo>
                    <a:lnTo>
                      <a:pt x="6" y="4"/>
                    </a:lnTo>
                    <a:lnTo>
                      <a:pt x="6" y="4"/>
                    </a:lnTo>
                    <a:lnTo>
                      <a:pt x="6" y="2"/>
                    </a:lnTo>
                    <a:lnTo>
                      <a:pt x="8" y="2"/>
                    </a:lnTo>
                    <a:lnTo>
                      <a:pt x="8" y="2"/>
                    </a:lnTo>
                    <a:lnTo>
                      <a:pt x="6" y="2"/>
                    </a:lnTo>
                    <a:lnTo>
                      <a:pt x="6" y="0"/>
                    </a:lnTo>
                    <a:lnTo>
                      <a:pt x="4" y="0"/>
                    </a:lnTo>
                    <a:lnTo>
                      <a:pt x="2"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19" name="Freeform 47"/>
              <p:cNvSpPr>
                <a:spLocks/>
              </p:cNvSpPr>
              <p:nvPr/>
            </p:nvSpPr>
            <p:spPr bwMode="auto">
              <a:xfrm>
                <a:off x="2099" y="820"/>
                <a:ext cx="5" cy="4"/>
              </a:xfrm>
              <a:custGeom>
                <a:avLst/>
                <a:gdLst>
                  <a:gd name="T0" fmla="*/ 5 w 5"/>
                  <a:gd name="T1" fmla="*/ 0 h 4"/>
                  <a:gd name="T2" fmla="*/ 3 w 5"/>
                  <a:gd name="T3" fmla="*/ 0 h 4"/>
                  <a:gd name="T4" fmla="*/ 3 w 5"/>
                  <a:gd name="T5" fmla="*/ 0 h 4"/>
                  <a:gd name="T6" fmla="*/ 1 w 5"/>
                  <a:gd name="T7" fmla="*/ 0 h 4"/>
                  <a:gd name="T8" fmla="*/ 3 w 5"/>
                  <a:gd name="T9" fmla="*/ 0 h 4"/>
                  <a:gd name="T10" fmla="*/ 1 w 5"/>
                  <a:gd name="T11" fmla="*/ 0 h 4"/>
                  <a:gd name="T12" fmla="*/ 1 w 5"/>
                  <a:gd name="T13" fmla="*/ 0 h 4"/>
                  <a:gd name="T14" fmla="*/ 0 w 5"/>
                  <a:gd name="T15" fmla="*/ 0 h 4"/>
                  <a:gd name="T16" fmla="*/ 0 w 5"/>
                  <a:gd name="T17" fmla="*/ 2 h 4"/>
                  <a:gd name="T18" fmla="*/ 0 w 5"/>
                  <a:gd name="T19" fmla="*/ 2 h 4"/>
                  <a:gd name="T20" fmla="*/ 0 w 5"/>
                  <a:gd name="T21" fmla="*/ 2 h 4"/>
                  <a:gd name="T22" fmla="*/ 0 w 5"/>
                  <a:gd name="T23" fmla="*/ 2 h 4"/>
                  <a:gd name="T24" fmla="*/ 0 w 5"/>
                  <a:gd name="T25" fmla="*/ 2 h 4"/>
                  <a:gd name="T26" fmla="*/ 0 w 5"/>
                  <a:gd name="T27" fmla="*/ 4 h 4"/>
                  <a:gd name="T28" fmla="*/ 0 w 5"/>
                  <a:gd name="T29" fmla="*/ 4 h 4"/>
                  <a:gd name="T30" fmla="*/ 1 w 5"/>
                  <a:gd name="T31" fmla="*/ 4 h 4"/>
                  <a:gd name="T32" fmla="*/ 1 w 5"/>
                  <a:gd name="T33" fmla="*/ 4 h 4"/>
                  <a:gd name="T34" fmla="*/ 3 w 5"/>
                  <a:gd name="T35" fmla="*/ 4 h 4"/>
                  <a:gd name="T36" fmla="*/ 3 w 5"/>
                  <a:gd name="T37" fmla="*/ 4 h 4"/>
                  <a:gd name="T38" fmla="*/ 5 w 5"/>
                  <a:gd name="T39" fmla="*/ 4 h 4"/>
                  <a:gd name="T40" fmla="*/ 5 w 5"/>
                  <a:gd name="T41" fmla="*/ 4 h 4"/>
                  <a:gd name="T42" fmla="*/ 5 w 5"/>
                  <a:gd name="T43" fmla="*/ 2 h 4"/>
                  <a:gd name="T44" fmla="*/ 5 w 5"/>
                  <a:gd name="T45" fmla="*/ 2 h 4"/>
                  <a:gd name="T46" fmla="*/ 5 w 5"/>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 h="4">
                    <a:moveTo>
                      <a:pt x="5" y="0"/>
                    </a:moveTo>
                    <a:lnTo>
                      <a:pt x="3" y="0"/>
                    </a:lnTo>
                    <a:lnTo>
                      <a:pt x="3" y="0"/>
                    </a:lnTo>
                    <a:lnTo>
                      <a:pt x="1" y="0"/>
                    </a:lnTo>
                    <a:lnTo>
                      <a:pt x="3" y="0"/>
                    </a:lnTo>
                    <a:lnTo>
                      <a:pt x="1" y="0"/>
                    </a:lnTo>
                    <a:lnTo>
                      <a:pt x="1" y="0"/>
                    </a:lnTo>
                    <a:lnTo>
                      <a:pt x="0" y="0"/>
                    </a:lnTo>
                    <a:lnTo>
                      <a:pt x="0" y="2"/>
                    </a:lnTo>
                    <a:lnTo>
                      <a:pt x="0" y="2"/>
                    </a:lnTo>
                    <a:lnTo>
                      <a:pt x="0" y="2"/>
                    </a:lnTo>
                    <a:lnTo>
                      <a:pt x="0" y="2"/>
                    </a:lnTo>
                    <a:lnTo>
                      <a:pt x="0" y="2"/>
                    </a:lnTo>
                    <a:lnTo>
                      <a:pt x="0" y="4"/>
                    </a:lnTo>
                    <a:lnTo>
                      <a:pt x="0" y="4"/>
                    </a:lnTo>
                    <a:lnTo>
                      <a:pt x="1" y="4"/>
                    </a:lnTo>
                    <a:lnTo>
                      <a:pt x="1" y="4"/>
                    </a:lnTo>
                    <a:lnTo>
                      <a:pt x="3" y="4"/>
                    </a:lnTo>
                    <a:lnTo>
                      <a:pt x="3" y="4"/>
                    </a:lnTo>
                    <a:lnTo>
                      <a:pt x="5" y="4"/>
                    </a:lnTo>
                    <a:lnTo>
                      <a:pt x="5" y="4"/>
                    </a:lnTo>
                    <a:lnTo>
                      <a:pt x="5" y="2"/>
                    </a:lnTo>
                    <a:lnTo>
                      <a:pt x="5"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0" name="Freeform 48"/>
              <p:cNvSpPr>
                <a:spLocks/>
              </p:cNvSpPr>
              <p:nvPr/>
            </p:nvSpPr>
            <p:spPr bwMode="auto">
              <a:xfrm>
                <a:off x="2104" y="818"/>
                <a:ext cx="9" cy="6"/>
              </a:xfrm>
              <a:custGeom>
                <a:avLst/>
                <a:gdLst>
                  <a:gd name="T0" fmla="*/ 5 w 9"/>
                  <a:gd name="T1" fmla="*/ 2 h 6"/>
                  <a:gd name="T2" fmla="*/ 7 w 9"/>
                  <a:gd name="T3" fmla="*/ 2 h 6"/>
                  <a:gd name="T4" fmla="*/ 9 w 9"/>
                  <a:gd name="T5" fmla="*/ 2 h 6"/>
                  <a:gd name="T6" fmla="*/ 9 w 9"/>
                  <a:gd name="T7" fmla="*/ 2 h 6"/>
                  <a:gd name="T8" fmla="*/ 9 w 9"/>
                  <a:gd name="T9" fmla="*/ 2 h 6"/>
                  <a:gd name="T10" fmla="*/ 4 w 9"/>
                  <a:gd name="T11" fmla="*/ 2 h 6"/>
                  <a:gd name="T12" fmla="*/ 4 w 9"/>
                  <a:gd name="T13" fmla="*/ 0 h 6"/>
                  <a:gd name="T14" fmla="*/ 4 w 9"/>
                  <a:gd name="T15" fmla="*/ 2 h 6"/>
                  <a:gd name="T16" fmla="*/ 2 w 9"/>
                  <a:gd name="T17" fmla="*/ 2 h 6"/>
                  <a:gd name="T18" fmla="*/ 2 w 9"/>
                  <a:gd name="T19" fmla="*/ 2 h 6"/>
                  <a:gd name="T20" fmla="*/ 0 w 9"/>
                  <a:gd name="T21" fmla="*/ 2 h 6"/>
                  <a:gd name="T22" fmla="*/ 0 w 9"/>
                  <a:gd name="T23" fmla="*/ 2 h 6"/>
                  <a:gd name="T24" fmla="*/ 0 w 9"/>
                  <a:gd name="T25" fmla="*/ 2 h 6"/>
                  <a:gd name="T26" fmla="*/ 0 w 9"/>
                  <a:gd name="T27" fmla="*/ 2 h 6"/>
                  <a:gd name="T28" fmla="*/ 0 w 9"/>
                  <a:gd name="T29" fmla="*/ 2 h 6"/>
                  <a:gd name="T30" fmla="*/ 0 w 9"/>
                  <a:gd name="T31" fmla="*/ 2 h 6"/>
                  <a:gd name="T32" fmla="*/ 0 w 9"/>
                  <a:gd name="T33" fmla="*/ 2 h 6"/>
                  <a:gd name="T34" fmla="*/ 0 w 9"/>
                  <a:gd name="T35" fmla="*/ 2 h 6"/>
                  <a:gd name="T36" fmla="*/ 0 w 9"/>
                  <a:gd name="T37" fmla="*/ 4 h 6"/>
                  <a:gd name="T38" fmla="*/ 2 w 9"/>
                  <a:gd name="T39" fmla="*/ 4 h 6"/>
                  <a:gd name="T40" fmla="*/ 0 w 9"/>
                  <a:gd name="T41" fmla="*/ 4 h 6"/>
                  <a:gd name="T42" fmla="*/ 0 w 9"/>
                  <a:gd name="T43" fmla="*/ 4 h 6"/>
                  <a:gd name="T44" fmla="*/ 2 w 9"/>
                  <a:gd name="T45" fmla="*/ 4 h 6"/>
                  <a:gd name="T46" fmla="*/ 2 w 9"/>
                  <a:gd name="T47" fmla="*/ 6 h 6"/>
                  <a:gd name="T48" fmla="*/ 4 w 9"/>
                  <a:gd name="T49" fmla="*/ 6 h 6"/>
                  <a:gd name="T50" fmla="*/ 4 w 9"/>
                  <a:gd name="T51" fmla="*/ 6 h 6"/>
                  <a:gd name="T52" fmla="*/ 4 w 9"/>
                  <a:gd name="T53" fmla="*/ 4 h 6"/>
                  <a:gd name="T54" fmla="*/ 4 w 9"/>
                  <a:gd name="T55" fmla="*/ 4 h 6"/>
                  <a:gd name="T56" fmla="*/ 4 w 9"/>
                  <a:gd name="T57" fmla="*/ 4 h 6"/>
                  <a:gd name="T58" fmla="*/ 5 w 9"/>
                  <a:gd name="T5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6">
                    <a:moveTo>
                      <a:pt x="5" y="2"/>
                    </a:moveTo>
                    <a:lnTo>
                      <a:pt x="7" y="2"/>
                    </a:lnTo>
                    <a:lnTo>
                      <a:pt x="9" y="2"/>
                    </a:lnTo>
                    <a:lnTo>
                      <a:pt x="9" y="2"/>
                    </a:lnTo>
                    <a:lnTo>
                      <a:pt x="9" y="2"/>
                    </a:lnTo>
                    <a:lnTo>
                      <a:pt x="4" y="2"/>
                    </a:lnTo>
                    <a:lnTo>
                      <a:pt x="4" y="0"/>
                    </a:lnTo>
                    <a:lnTo>
                      <a:pt x="4" y="2"/>
                    </a:lnTo>
                    <a:lnTo>
                      <a:pt x="2" y="2"/>
                    </a:lnTo>
                    <a:lnTo>
                      <a:pt x="2" y="2"/>
                    </a:lnTo>
                    <a:lnTo>
                      <a:pt x="0" y="2"/>
                    </a:lnTo>
                    <a:lnTo>
                      <a:pt x="0" y="2"/>
                    </a:lnTo>
                    <a:lnTo>
                      <a:pt x="0" y="2"/>
                    </a:lnTo>
                    <a:lnTo>
                      <a:pt x="0" y="2"/>
                    </a:lnTo>
                    <a:lnTo>
                      <a:pt x="0" y="2"/>
                    </a:lnTo>
                    <a:lnTo>
                      <a:pt x="0" y="2"/>
                    </a:lnTo>
                    <a:lnTo>
                      <a:pt x="0" y="2"/>
                    </a:lnTo>
                    <a:lnTo>
                      <a:pt x="0" y="2"/>
                    </a:lnTo>
                    <a:lnTo>
                      <a:pt x="0" y="4"/>
                    </a:lnTo>
                    <a:lnTo>
                      <a:pt x="2" y="4"/>
                    </a:lnTo>
                    <a:lnTo>
                      <a:pt x="0" y="4"/>
                    </a:lnTo>
                    <a:lnTo>
                      <a:pt x="0" y="4"/>
                    </a:lnTo>
                    <a:lnTo>
                      <a:pt x="2" y="4"/>
                    </a:lnTo>
                    <a:lnTo>
                      <a:pt x="2" y="6"/>
                    </a:lnTo>
                    <a:lnTo>
                      <a:pt x="4" y="6"/>
                    </a:lnTo>
                    <a:lnTo>
                      <a:pt x="4" y="6"/>
                    </a:lnTo>
                    <a:lnTo>
                      <a:pt x="4" y="4"/>
                    </a:lnTo>
                    <a:lnTo>
                      <a:pt x="4" y="4"/>
                    </a:lnTo>
                    <a:lnTo>
                      <a:pt x="4" y="4"/>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1" name="Freeform 49"/>
              <p:cNvSpPr>
                <a:spLocks/>
              </p:cNvSpPr>
              <p:nvPr/>
            </p:nvSpPr>
            <p:spPr bwMode="auto">
              <a:xfrm>
                <a:off x="2113" y="824"/>
                <a:ext cx="5" cy="1"/>
              </a:xfrm>
              <a:custGeom>
                <a:avLst/>
                <a:gdLst>
                  <a:gd name="T0" fmla="*/ 0 w 5"/>
                  <a:gd name="T1" fmla="*/ 0 h 1"/>
                  <a:gd name="T2" fmla="*/ 2 w 5"/>
                  <a:gd name="T3" fmla="*/ 0 h 1"/>
                  <a:gd name="T4" fmla="*/ 2 w 5"/>
                  <a:gd name="T5" fmla="*/ 0 h 1"/>
                  <a:gd name="T6" fmla="*/ 2 w 5"/>
                  <a:gd name="T7" fmla="*/ 0 h 1"/>
                  <a:gd name="T8" fmla="*/ 2 w 5"/>
                  <a:gd name="T9" fmla="*/ 1 h 1"/>
                  <a:gd name="T10" fmla="*/ 4 w 5"/>
                  <a:gd name="T11" fmla="*/ 0 h 1"/>
                  <a:gd name="T12" fmla="*/ 5 w 5"/>
                  <a:gd name="T13" fmla="*/ 0 h 1"/>
                  <a:gd name="T14" fmla="*/ 5 w 5"/>
                  <a:gd name="T15" fmla="*/ 0 h 1"/>
                  <a:gd name="T16" fmla="*/ 4 w 5"/>
                  <a:gd name="T17" fmla="*/ 0 h 1"/>
                  <a:gd name="T18" fmla="*/ 4 w 5"/>
                  <a:gd name="T19" fmla="*/ 0 h 1"/>
                  <a:gd name="T20" fmla="*/ 2 w 5"/>
                  <a:gd name="T21" fmla="*/ 0 h 1"/>
                  <a:gd name="T22" fmla="*/ 2 w 5"/>
                  <a:gd name="T23" fmla="*/ 0 h 1"/>
                  <a:gd name="T24" fmla="*/ 0 w 5"/>
                  <a:gd name="T25" fmla="*/ 0 h 1"/>
                  <a:gd name="T26" fmla="*/ 0 w 5"/>
                  <a:gd name="T27" fmla="*/ 0 h 1"/>
                  <a:gd name="T28" fmla="*/ 0 w 5"/>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
                    <a:moveTo>
                      <a:pt x="0" y="0"/>
                    </a:moveTo>
                    <a:lnTo>
                      <a:pt x="2" y="0"/>
                    </a:lnTo>
                    <a:lnTo>
                      <a:pt x="2" y="0"/>
                    </a:lnTo>
                    <a:lnTo>
                      <a:pt x="2" y="0"/>
                    </a:lnTo>
                    <a:lnTo>
                      <a:pt x="2" y="1"/>
                    </a:lnTo>
                    <a:lnTo>
                      <a:pt x="4" y="0"/>
                    </a:lnTo>
                    <a:lnTo>
                      <a:pt x="5" y="0"/>
                    </a:lnTo>
                    <a:lnTo>
                      <a:pt x="5" y="0"/>
                    </a:lnTo>
                    <a:lnTo>
                      <a:pt x="4" y="0"/>
                    </a:lnTo>
                    <a:lnTo>
                      <a:pt x="4" y="0"/>
                    </a:lnTo>
                    <a:lnTo>
                      <a:pt x="2" y="0"/>
                    </a:lnTo>
                    <a:lnTo>
                      <a:pt x="2"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2" name="Freeform 50"/>
              <p:cNvSpPr>
                <a:spLocks/>
              </p:cNvSpPr>
              <p:nvPr/>
            </p:nvSpPr>
            <p:spPr bwMode="auto">
              <a:xfrm>
                <a:off x="2111" y="815"/>
                <a:ext cx="13" cy="5"/>
              </a:xfrm>
              <a:custGeom>
                <a:avLst/>
                <a:gdLst>
                  <a:gd name="T0" fmla="*/ 2 w 13"/>
                  <a:gd name="T1" fmla="*/ 5 h 5"/>
                  <a:gd name="T2" fmla="*/ 2 w 13"/>
                  <a:gd name="T3" fmla="*/ 5 h 5"/>
                  <a:gd name="T4" fmla="*/ 2 w 13"/>
                  <a:gd name="T5" fmla="*/ 5 h 5"/>
                  <a:gd name="T6" fmla="*/ 4 w 13"/>
                  <a:gd name="T7" fmla="*/ 5 h 5"/>
                  <a:gd name="T8" fmla="*/ 6 w 13"/>
                  <a:gd name="T9" fmla="*/ 5 h 5"/>
                  <a:gd name="T10" fmla="*/ 6 w 13"/>
                  <a:gd name="T11" fmla="*/ 5 h 5"/>
                  <a:gd name="T12" fmla="*/ 7 w 13"/>
                  <a:gd name="T13" fmla="*/ 5 h 5"/>
                  <a:gd name="T14" fmla="*/ 7 w 13"/>
                  <a:gd name="T15" fmla="*/ 5 h 5"/>
                  <a:gd name="T16" fmla="*/ 9 w 13"/>
                  <a:gd name="T17" fmla="*/ 5 h 5"/>
                  <a:gd name="T18" fmla="*/ 11 w 13"/>
                  <a:gd name="T19" fmla="*/ 5 h 5"/>
                  <a:gd name="T20" fmla="*/ 11 w 13"/>
                  <a:gd name="T21" fmla="*/ 5 h 5"/>
                  <a:gd name="T22" fmla="*/ 11 w 13"/>
                  <a:gd name="T23" fmla="*/ 3 h 5"/>
                  <a:gd name="T24" fmla="*/ 11 w 13"/>
                  <a:gd name="T25" fmla="*/ 3 h 5"/>
                  <a:gd name="T26" fmla="*/ 11 w 13"/>
                  <a:gd name="T27" fmla="*/ 3 h 5"/>
                  <a:gd name="T28" fmla="*/ 11 w 13"/>
                  <a:gd name="T29" fmla="*/ 3 h 5"/>
                  <a:gd name="T30" fmla="*/ 9 w 13"/>
                  <a:gd name="T31" fmla="*/ 3 h 5"/>
                  <a:gd name="T32" fmla="*/ 9 w 13"/>
                  <a:gd name="T33" fmla="*/ 1 h 5"/>
                  <a:gd name="T34" fmla="*/ 9 w 13"/>
                  <a:gd name="T35" fmla="*/ 1 h 5"/>
                  <a:gd name="T36" fmla="*/ 11 w 13"/>
                  <a:gd name="T37" fmla="*/ 1 h 5"/>
                  <a:gd name="T38" fmla="*/ 11 w 13"/>
                  <a:gd name="T39" fmla="*/ 1 h 5"/>
                  <a:gd name="T40" fmla="*/ 13 w 13"/>
                  <a:gd name="T41" fmla="*/ 1 h 5"/>
                  <a:gd name="T42" fmla="*/ 13 w 13"/>
                  <a:gd name="T43" fmla="*/ 1 h 5"/>
                  <a:gd name="T44" fmla="*/ 13 w 13"/>
                  <a:gd name="T45" fmla="*/ 1 h 5"/>
                  <a:gd name="T46" fmla="*/ 11 w 13"/>
                  <a:gd name="T47" fmla="*/ 0 h 5"/>
                  <a:gd name="T48" fmla="*/ 11 w 13"/>
                  <a:gd name="T49" fmla="*/ 0 h 5"/>
                  <a:gd name="T50" fmla="*/ 11 w 13"/>
                  <a:gd name="T51" fmla="*/ 0 h 5"/>
                  <a:gd name="T52" fmla="*/ 9 w 13"/>
                  <a:gd name="T53" fmla="*/ 0 h 5"/>
                  <a:gd name="T54" fmla="*/ 9 w 13"/>
                  <a:gd name="T55" fmla="*/ 0 h 5"/>
                  <a:gd name="T56" fmla="*/ 7 w 13"/>
                  <a:gd name="T57" fmla="*/ 1 h 5"/>
                  <a:gd name="T58" fmla="*/ 6 w 13"/>
                  <a:gd name="T59" fmla="*/ 1 h 5"/>
                  <a:gd name="T60" fmla="*/ 6 w 13"/>
                  <a:gd name="T61" fmla="*/ 1 h 5"/>
                  <a:gd name="T62" fmla="*/ 6 w 13"/>
                  <a:gd name="T63" fmla="*/ 1 h 5"/>
                  <a:gd name="T64" fmla="*/ 2 w 13"/>
                  <a:gd name="T65" fmla="*/ 1 h 5"/>
                  <a:gd name="T66" fmla="*/ 2 w 13"/>
                  <a:gd name="T67" fmla="*/ 1 h 5"/>
                  <a:gd name="T68" fmla="*/ 2 w 13"/>
                  <a:gd name="T69" fmla="*/ 1 h 5"/>
                  <a:gd name="T70" fmla="*/ 0 w 13"/>
                  <a:gd name="T71" fmla="*/ 3 h 5"/>
                  <a:gd name="T72" fmla="*/ 0 w 13"/>
                  <a:gd name="T73" fmla="*/ 3 h 5"/>
                  <a:gd name="T74" fmla="*/ 2 w 13"/>
                  <a:gd name="T75" fmla="*/ 3 h 5"/>
                  <a:gd name="T76" fmla="*/ 2 w 13"/>
                  <a:gd name="T7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5">
                    <a:moveTo>
                      <a:pt x="2" y="5"/>
                    </a:moveTo>
                    <a:lnTo>
                      <a:pt x="2" y="5"/>
                    </a:lnTo>
                    <a:lnTo>
                      <a:pt x="2" y="5"/>
                    </a:lnTo>
                    <a:lnTo>
                      <a:pt x="4" y="5"/>
                    </a:lnTo>
                    <a:lnTo>
                      <a:pt x="6" y="5"/>
                    </a:lnTo>
                    <a:lnTo>
                      <a:pt x="6" y="5"/>
                    </a:lnTo>
                    <a:lnTo>
                      <a:pt x="7" y="5"/>
                    </a:lnTo>
                    <a:lnTo>
                      <a:pt x="7" y="5"/>
                    </a:lnTo>
                    <a:lnTo>
                      <a:pt x="9" y="5"/>
                    </a:lnTo>
                    <a:lnTo>
                      <a:pt x="11" y="5"/>
                    </a:lnTo>
                    <a:lnTo>
                      <a:pt x="11" y="5"/>
                    </a:lnTo>
                    <a:lnTo>
                      <a:pt x="11" y="3"/>
                    </a:lnTo>
                    <a:lnTo>
                      <a:pt x="11" y="3"/>
                    </a:lnTo>
                    <a:lnTo>
                      <a:pt x="11" y="3"/>
                    </a:lnTo>
                    <a:lnTo>
                      <a:pt x="11" y="3"/>
                    </a:lnTo>
                    <a:lnTo>
                      <a:pt x="9" y="3"/>
                    </a:lnTo>
                    <a:lnTo>
                      <a:pt x="9" y="1"/>
                    </a:lnTo>
                    <a:lnTo>
                      <a:pt x="9" y="1"/>
                    </a:lnTo>
                    <a:lnTo>
                      <a:pt x="11" y="1"/>
                    </a:lnTo>
                    <a:lnTo>
                      <a:pt x="11" y="1"/>
                    </a:lnTo>
                    <a:lnTo>
                      <a:pt x="13" y="1"/>
                    </a:lnTo>
                    <a:lnTo>
                      <a:pt x="13" y="1"/>
                    </a:lnTo>
                    <a:lnTo>
                      <a:pt x="13" y="1"/>
                    </a:lnTo>
                    <a:lnTo>
                      <a:pt x="11" y="0"/>
                    </a:lnTo>
                    <a:lnTo>
                      <a:pt x="11" y="0"/>
                    </a:lnTo>
                    <a:lnTo>
                      <a:pt x="11" y="0"/>
                    </a:lnTo>
                    <a:lnTo>
                      <a:pt x="9" y="0"/>
                    </a:lnTo>
                    <a:lnTo>
                      <a:pt x="9" y="0"/>
                    </a:lnTo>
                    <a:lnTo>
                      <a:pt x="7" y="1"/>
                    </a:lnTo>
                    <a:lnTo>
                      <a:pt x="6" y="1"/>
                    </a:lnTo>
                    <a:lnTo>
                      <a:pt x="6" y="1"/>
                    </a:lnTo>
                    <a:lnTo>
                      <a:pt x="6" y="1"/>
                    </a:lnTo>
                    <a:lnTo>
                      <a:pt x="2" y="1"/>
                    </a:lnTo>
                    <a:lnTo>
                      <a:pt x="2" y="1"/>
                    </a:lnTo>
                    <a:lnTo>
                      <a:pt x="2" y="1"/>
                    </a:lnTo>
                    <a:lnTo>
                      <a:pt x="0" y="3"/>
                    </a:lnTo>
                    <a:lnTo>
                      <a:pt x="0" y="3"/>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3" name="Freeform 51"/>
              <p:cNvSpPr>
                <a:spLocks/>
              </p:cNvSpPr>
              <p:nvPr/>
            </p:nvSpPr>
            <p:spPr bwMode="auto">
              <a:xfrm>
                <a:off x="2113" y="813"/>
                <a:ext cx="5" cy="2"/>
              </a:xfrm>
              <a:custGeom>
                <a:avLst/>
                <a:gdLst>
                  <a:gd name="T0" fmla="*/ 4 w 5"/>
                  <a:gd name="T1" fmla="*/ 2 h 2"/>
                  <a:gd name="T2" fmla="*/ 4 w 5"/>
                  <a:gd name="T3" fmla="*/ 2 h 2"/>
                  <a:gd name="T4" fmla="*/ 5 w 5"/>
                  <a:gd name="T5" fmla="*/ 2 h 2"/>
                  <a:gd name="T6" fmla="*/ 5 w 5"/>
                  <a:gd name="T7" fmla="*/ 2 h 2"/>
                  <a:gd name="T8" fmla="*/ 5 w 5"/>
                  <a:gd name="T9" fmla="*/ 2 h 2"/>
                  <a:gd name="T10" fmla="*/ 5 w 5"/>
                  <a:gd name="T11" fmla="*/ 0 h 2"/>
                  <a:gd name="T12" fmla="*/ 5 w 5"/>
                  <a:gd name="T13" fmla="*/ 0 h 2"/>
                  <a:gd name="T14" fmla="*/ 4 w 5"/>
                  <a:gd name="T15" fmla="*/ 0 h 2"/>
                  <a:gd name="T16" fmla="*/ 4 w 5"/>
                  <a:gd name="T17" fmla="*/ 0 h 2"/>
                  <a:gd name="T18" fmla="*/ 2 w 5"/>
                  <a:gd name="T19" fmla="*/ 0 h 2"/>
                  <a:gd name="T20" fmla="*/ 0 w 5"/>
                  <a:gd name="T21" fmla="*/ 2 h 2"/>
                  <a:gd name="T22" fmla="*/ 0 w 5"/>
                  <a:gd name="T23" fmla="*/ 2 h 2"/>
                  <a:gd name="T24" fmla="*/ 2 w 5"/>
                  <a:gd name="T25" fmla="*/ 2 h 2"/>
                  <a:gd name="T26" fmla="*/ 4 w 5"/>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2">
                    <a:moveTo>
                      <a:pt x="4" y="2"/>
                    </a:moveTo>
                    <a:lnTo>
                      <a:pt x="4" y="2"/>
                    </a:lnTo>
                    <a:lnTo>
                      <a:pt x="5" y="2"/>
                    </a:lnTo>
                    <a:lnTo>
                      <a:pt x="5" y="2"/>
                    </a:lnTo>
                    <a:lnTo>
                      <a:pt x="5" y="2"/>
                    </a:lnTo>
                    <a:lnTo>
                      <a:pt x="5" y="0"/>
                    </a:lnTo>
                    <a:lnTo>
                      <a:pt x="5" y="0"/>
                    </a:lnTo>
                    <a:lnTo>
                      <a:pt x="4" y="0"/>
                    </a:lnTo>
                    <a:lnTo>
                      <a:pt x="4" y="0"/>
                    </a:lnTo>
                    <a:lnTo>
                      <a:pt x="2" y="0"/>
                    </a:lnTo>
                    <a:lnTo>
                      <a:pt x="0" y="2"/>
                    </a:lnTo>
                    <a:lnTo>
                      <a:pt x="0" y="2"/>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4" name="Freeform 52"/>
              <p:cNvSpPr>
                <a:spLocks/>
              </p:cNvSpPr>
              <p:nvPr/>
            </p:nvSpPr>
            <p:spPr bwMode="auto">
              <a:xfrm>
                <a:off x="2124" y="809"/>
                <a:ext cx="13" cy="7"/>
              </a:xfrm>
              <a:custGeom>
                <a:avLst/>
                <a:gdLst>
                  <a:gd name="T0" fmla="*/ 0 w 13"/>
                  <a:gd name="T1" fmla="*/ 4 h 7"/>
                  <a:gd name="T2" fmla="*/ 0 w 13"/>
                  <a:gd name="T3" fmla="*/ 4 h 7"/>
                  <a:gd name="T4" fmla="*/ 0 w 13"/>
                  <a:gd name="T5" fmla="*/ 4 h 7"/>
                  <a:gd name="T6" fmla="*/ 0 w 13"/>
                  <a:gd name="T7" fmla="*/ 4 h 7"/>
                  <a:gd name="T8" fmla="*/ 0 w 13"/>
                  <a:gd name="T9" fmla="*/ 6 h 7"/>
                  <a:gd name="T10" fmla="*/ 2 w 13"/>
                  <a:gd name="T11" fmla="*/ 6 h 7"/>
                  <a:gd name="T12" fmla="*/ 4 w 13"/>
                  <a:gd name="T13" fmla="*/ 6 h 7"/>
                  <a:gd name="T14" fmla="*/ 4 w 13"/>
                  <a:gd name="T15" fmla="*/ 7 h 7"/>
                  <a:gd name="T16" fmla="*/ 5 w 13"/>
                  <a:gd name="T17" fmla="*/ 7 h 7"/>
                  <a:gd name="T18" fmla="*/ 5 w 13"/>
                  <a:gd name="T19" fmla="*/ 6 h 7"/>
                  <a:gd name="T20" fmla="*/ 5 w 13"/>
                  <a:gd name="T21" fmla="*/ 6 h 7"/>
                  <a:gd name="T22" fmla="*/ 5 w 13"/>
                  <a:gd name="T23" fmla="*/ 6 h 7"/>
                  <a:gd name="T24" fmla="*/ 7 w 13"/>
                  <a:gd name="T25" fmla="*/ 4 h 7"/>
                  <a:gd name="T26" fmla="*/ 9 w 13"/>
                  <a:gd name="T27" fmla="*/ 4 h 7"/>
                  <a:gd name="T28" fmla="*/ 11 w 13"/>
                  <a:gd name="T29" fmla="*/ 4 h 7"/>
                  <a:gd name="T30" fmla="*/ 11 w 13"/>
                  <a:gd name="T31" fmla="*/ 4 h 7"/>
                  <a:gd name="T32" fmla="*/ 13 w 13"/>
                  <a:gd name="T33" fmla="*/ 4 h 7"/>
                  <a:gd name="T34" fmla="*/ 11 w 13"/>
                  <a:gd name="T35" fmla="*/ 4 h 7"/>
                  <a:gd name="T36" fmla="*/ 11 w 13"/>
                  <a:gd name="T37" fmla="*/ 4 h 7"/>
                  <a:gd name="T38" fmla="*/ 9 w 13"/>
                  <a:gd name="T39" fmla="*/ 4 h 7"/>
                  <a:gd name="T40" fmla="*/ 9 w 13"/>
                  <a:gd name="T41" fmla="*/ 2 h 7"/>
                  <a:gd name="T42" fmla="*/ 7 w 13"/>
                  <a:gd name="T43" fmla="*/ 2 h 7"/>
                  <a:gd name="T44" fmla="*/ 7 w 13"/>
                  <a:gd name="T45" fmla="*/ 2 h 7"/>
                  <a:gd name="T46" fmla="*/ 7 w 13"/>
                  <a:gd name="T47" fmla="*/ 2 h 7"/>
                  <a:gd name="T48" fmla="*/ 7 w 13"/>
                  <a:gd name="T49" fmla="*/ 0 h 7"/>
                  <a:gd name="T50" fmla="*/ 7 w 13"/>
                  <a:gd name="T51" fmla="*/ 0 h 7"/>
                  <a:gd name="T52" fmla="*/ 7 w 13"/>
                  <a:gd name="T53" fmla="*/ 0 h 7"/>
                  <a:gd name="T54" fmla="*/ 5 w 13"/>
                  <a:gd name="T55" fmla="*/ 0 h 7"/>
                  <a:gd name="T56" fmla="*/ 4 w 13"/>
                  <a:gd name="T57" fmla="*/ 0 h 7"/>
                  <a:gd name="T58" fmla="*/ 2 w 13"/>
                  <a:gd name="T59" fmla="*/ 2 h 7"/>
                  <a:gd name="T60" fmla="*/ 2 w 13"/>
                  <a:gd name="T61" fmla="*/ 2 h 7"/>
                  <a:gd name="T62" fmla="*/ 0 w 13"/>
                  <a:gd name="T63" fmla="*/ 2 h 7"/>
                  <a:gd name="T64" fmla="*/ 0 w 13"/>
                  <a:gd name="T65" fmla="*/ 4 h 7"/>
                  <a:gd name="T66" fmla="*/ 0 w 13"/>
                  <a:gd name="T6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7">
                    <a:moveTo>
                      <a:pt x="0" y="4"/>
                    </a:moveTo>
                    <a:lnTo>
                      <a:pt x="0" y="4"/>
                    </a:lnTo>
                    <a:lnTo>
                      <a:pt x="0" y="4"/>
                    </a:lnTo>
                    <a:lnTo>
                      <a:pt x="0" y="4"/>
                    </a:lnTo>
                    <a:lnTo>
                      <a:pt x="0" y="6"/>
                    </a:lnTo>
                    <a:lnTo>
                      <a:pt x="2" y="6"/>
                    </a:lnTo>
                    <a:lnTo>
                      <a:pt x="4" y="6"/>
                    </a:lnTo>
                    <a:lnTo>
                      <a:pt x="4" y="7"/>
                    </a:lnTo>
                    <a:lnTo>
                      <a:pt x="5" y="7"/>
                    </a:lnTo>
                    <a:lnTo>
                      <a:pt x="5" y="6"/>
                    </a:lnTo>
                    <a:lnTo>
                      <a:pt x="5" y="6"/>
                    </a:lnTo>
                    <a:lnTo>
                      <a:pt x="5" y="6"/>
                    </a:lnTo>
                    <a:lnTo>
                      <a:pt x="7" y="4"/>
                    </a:lnTo>
                    <a:lnTo>
                      <a:pt x="9" y="4"/>
                    </a:lnTo>
                    <a:lnTo>
                      <a:pt x="11" y="4"/>
                    </a:lnTo>
                    <a:lnTo>
                      <a:pt x="11" y="4"/>
                    </a:lnTo>
                    <a:lnTo>
                      <a:pt x="13" y="4"/>
                    </a:lnTo>
                    <a:lnTo>
                      <a:pt x="11" y="4"/>
                    </a:lnTo>
                    <a:lnTo>
                      <a:pt x="11" y="4"/>
                    </a:lnTo>
                    <a:lnTo>
                      <a:pt x="9" y="4"/>
                    </a:lnTo>
                    <a:lnTo>
                      <a:pt x="9" y="2"/>
                    </a:lnTo>
                    <a:lnTo>
                      <a:pt x="7" y="2"/>
                    </a:lnTo>
                    <a:lnTo>
                      <a:pt x="7" y="2"/>
                    </a:lnTo>
                    <a:lnTo>
                      <a:pt x="7" y="2"/>
                    </a:lnTo>
                    <a:lnTo>
                      <a:pt x="7" y="0"/>
                    </a:lnTo>
                    <a:lnTo>
                      <a:pt x="7" y="0"/>
                    </a:lnTo>
                    <a:lnTo>
                      <a:pt x="7" y="0"/>
                    </a:lnTo>
                    <a:lnTo>
                      <a:pt x="5" y="0"/>
                    </a:lnTo>
                    <a:lnTo>
                      <a:pt x="4" y="0"/>
                    </a:lnTo>
                    <a:lnTo>
                      <a:pt x="2" y="2"/>
                    </a:lnTo>
                    <a:lnTo>
                      <a:pt x="2" y="2"/>
                    </a:lnTo>
                    <a:lnTo>
                      <a:pt x="0"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5" name="Freeform 53"/>
              <p:cNvSpPr>
                <a:spLocks/>
              </p:cNvSpPr>
              <p:nvPr/>
            </p:nvSpPr>
            <p:spPr bwMode="auto">
              <a:xfrm>
                <a:off x="2118" y="807"/>
                <a:ext cx="6" cy="0"/>
              </a:xfrm>
              <a:custGeom>
                <a:avLst/>
                <a:gdLst>
                  <a:gd name="T0" fmla="*/ 2 w 6"/>
                  <a:gd name="T1" fmla="*/ 2 w 6"/>
                  <a:gd name="T2" fmla="*/ 4 w 6"/>
                  <a:gd name="T3" fmla="*/ 6 w 6"/>
                  <a:gd name="T4" fmla="*/ 6 w 6"/>
                  <a:gd name="T5" fmla="*/ 6 w 6"/>
                  <a:gd name="T6" fmla="*/ 6 w 6"/>
                  <a:gd name="T7" fmla="*/ 4 w 6"/>
                  <a:gd name="T8" fmla="*/ 4 w 6"/>
                  <a:gd name="T9" fmla="*/ 4 w 6"/>
                  <a:gd name="T10" fmla="*/ 2 w 6"/>
                  <a:gd name="T11" fmla="*/ 2 w 6"/>
                  <a:gd name="T12" fmla="*/ 2 w 6"/>
                  <a:gd name="T13" fmla="*/ 0 w 6"/>
                  <a:gd name="T14" fmla="*/ 0 w 6"/>
                  <a:gd name="T15" fmla="*/ 0 w 6"/>
                  <a:gd name="T16" fmla="*/ 2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Lst>
                <a:rect l="0" t="0" r="r" b="b"/>
                <a:pathLst>
                  <a:path w="6">
                    <a:moveTo>
                      <a:pt x="2" y="0"/>
                    </a:moveTo>
                    <a:lnTo>
                      <a:pt x="2" y="0"/>
                    </a:lnTo>
                    <a:lnTo>
                      <a:pt x="4" y="0"/>
                    </a:lnTo>
                    <a:lnTo>
                      <a:pt x="6" y="0"/>
                    </a:lnTo>
                    <a:lnTo>
                      <a:pt x="6" y="0"/>
                    </a:lnTo>
                    <a:lnTo>
                      <a:pt x="6" y="0"/>
                    </a:lnTo>
                    <a:lnTo>
                      <a:pt x="6" y="0"/>
                    </a:lnTo>
                    <a:lnTo>
                      <a:pt x="4" y="0"/>
                    </a:lnTo>
                    <a:lnTo>
                      <a:pt x="4" y="0"/>
                    </a:lnTo>
                    <a:lnTo>
                      <a:pt x="4" y="0"/>
                    </a:ln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6" name="Freeform 54"/>
              <p:cNvSpPr>
                <a:spLocks/>
              </p:cNvSpPr>
              <p:nvPr/>
            </p:nvSpPr>
            <p:spPr bwMode="auto">
              <a:xfrm>
                <a:off x="2099" y="807"/>
                <a:ext cx="5" cy="0"/>
              </a:xfrm>
              <a:custGeom>
                <a:avLst/>
                <a:gdLst>
                  <a:gd name="T0" fmla="*/ 1 w 5"/>
                  <a:gd name="T1" fmla="*/ 5 w 5"/>
                  <a:gd name="T2" fmla="*/ 5 w 5"/>
                  <a:gd name="T3" fmla="*/ 5 w 5"/>
                  <a:gd name="T4" fmla="*/ 3 w 5"/>
                  <a:gd name="T5" fmla="*/ 1 w 5"/>
                  <a:gd name="T6" fmla="*/ 0 w 5"/>
                  <a:gd name="T7" fmla="*/ 0 w 5"/>
                  <a:gd name="T8" fmla="*/ 0 w 5"/>
                  <a:gd name="T9" fmla="*/ 0 w 5"/>
                  <a:gd name="T10" fmla="*/ 1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
                    <a:moveTo>
                      <a:pt x="1" y="0"/>
                    </a:moveTo>
                    <a:lnTo>
                      <a:pt x="5" y="0"/>
                    </a:lnTo>
                    <a:lnTo>
                      <a:pt x="5" y="0"/>
                    </a:lnTo>
                    <a:lnTo>
                      <a:pt x="5" y="0"/>
                    </a:lnTo>
                    <a:lnTo>
                      <a:pt x="3" y="0"/>
                    </a:lnTo>
                    <a:lnTo>
                      <a:pt x="1" y="0"/>
                    </a:lnTo>
                    <a:lnTo>
                      <a:pt x="0" y="0"/>
                    </a:lnTo>
                    <a:lnTo>
                      <a:pt x="0" y="0"/>
                    </a:lnTo>
                    <a:lnTo>
                      <a:pt x="0" y="0"/>
                    </a:lnTo>
                    <a:lnTo>
                      <a:pt x="0"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7" name="Freeform 55"/>
              <p:cNvSpPr>
                <a:spLocks/>
              </p:cNvSpPr>
              <p:nvPr/>
            </p:nvSpPr>
            <p:spPr bwMode="auto">
              <a:xfrm>
                <a:off x="2095" y="809"/>
                <a:ext cx="7" cy="2"/>
              </a:xfrm>
              <a:custGeom>
                <a:avLst/>
                <a:gdLst>
                  <a:gd name="T0" fmla="*/ 5 w 7"/>
                  <a:gd name="T1" fmla="*/ 2 h 2"/>
                  <a:gd name="T2" fmla="*/ 5 w 7"/>
                  <a:gd name="T3" fmla="*/ 2 h 2"/>
                  <a:gd name="T4" fmla="*/ 7 w 7"/>
                  <a:gd name="T5" fmla="*/ 2 h 2"/>
                  <a:gd name="T6" fmla="*/ 7 w 7"/>
                  <a:gd name="T7" fmla="*/ 2 h 2"/>
                  <a:gd name="T8" fmla="*/ 7 w 7"/>
                  <a:gd name="T9" fmla="*/ 2 h 2"/>
                  <a:gd name="T10" fmla="*/ 4 w 7"/>
                  <a:gd name="T11" fmla="*/ 0 h 2"/>
                  <a:gd name="T12" fmla="*/ 4 w 7"/>
                  <a:gd name="T13" fmla="*/ 0 h 2"/>
                  <a:gd name="T14" fmla="*/ 0 w 7"/>
                  <a:gd name="T15" fmla="*/ 0 h 2"/>
                  <a:gd name="T16" fmla="*/ 0 w 7"/>
                  <a:gd name="T17" fmla="*/ 2 h 2"/>
                  <a:gd name="T18" fmla="*/ 4 w 7"/>
                  <a:gd name="T19" fmla="*/ 2 h 2"/>
                  <a:gd name="T20" fmla="*/ 5 w 7"/>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5" y="2"/>
                    </a:moveTo>
                    <a:lnTo>
                      <a:pt x="5" y="2"/>
                    </a:lnTo>
                    <a:lnTo>
                      <a:pt x="7" y="2"/>
                    </a:lnTo>
                    <a:lnTo>
                      <a:pt x="7" y="2"/>
                    </a:lnTo>
                    <a:lnTo>
                      <a:pt x="7" y="2"/>
                    </a:lnTo>
                    <a:lnTo>
                      <a:pt x="4" y="0"/>
                    </a:lnTo>
                    <a:lnTo>
                      <a:pt x="4" y="0"/>
                    </a:lnTo>
                    <a:lnTo>
                      <a:pt x="0" y="0"/>
                    </a:lnTo>
                    <a:lnTo>
                      <a:pt x="0" y="2"/>
                    </a:lnTo>
                    <a:lnTo>
                      <a:pt x="4"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8" name="Freeform 56"/>
              <p:cNvSpPr>
                <a:spLocks/>
              </p:cNvSpPr>
              <p:nvPr/>
            </p:nvSpPr>
            <p:spPr bwMode="auto">
              <a:xfrm>
                <a:off x="2090" y="811"/>
                <a:ext cx="10" cy="2"/>
              </a:xfrm>
              <a:custGeom>
                <a:avLst/>
                <a:gdLst>
                  <a:gd name="T0" fmla="*/ 3 w 10"/>
                  <a:gd name="T1" fmla="*/ 2 h 2"/>
                  <a:gd name="T2" fmla="*/ 5 w 10"/>
                  <a:gd name="T3" fmla="*/ 2 h 2"/>
                  <a:gd name="T4" fmla="*/ 5 w 10"/>
                  <a:gd name="T5" fmla="*/ 2 h 2"/>
                  <a:gd name="T6" fmla="*/ 5 w 10"/>
                  <a:gd name="T7" fmla="*/ 2 h 2"/>
                  <a:gd name="T8" fmla="*/ 5 w 10"/>
                  <a:gd name="T9" fmla="*/ 2 h 2"/>
                  <a:gd name="T10" fmla="*/ 9 w 10"/>
                  <a:gd name="T11" fmla="*/ 2 h 2"/>
                  <a:gd name="T12" fmla="*/ 9 w 10"/>
                  <a:gd name="T13" fmla="*/ 2 h 2"/>
                  <a:gd name="T14" fmla="*/ 10 w 10"/>
                  <a:gd name="T15" fmla="*/ 0 h 2"/>
                  <a:gd name="T16" fmla="*/ 10 w 10"/>
                  <a:gd name="T17" fmla="*/ 0 h 2"/>
                  <a:gd name="T18" fmla="*/ 9 w 10"/>
                  <a:gd name="T19" fmla="*/ 0 h 2"/>
                  <a:gd name="T20" fmla="*/ 9 w 10"/>
                  <a:gd name="T21" fmla="*/ 0 h 2"/>
                  <a:gd name="T22" fmla="*/ 9 w 10"/>
                  <a:gd name="T23" fmla="*/ 0 h 2"/>
                  <a:gd name="T24" fmla="*/ 7 w 10"/>
                  <a:gd name="T25" fmla="*/ 0 h 2"/>
                  <a:gd name="T26" fmla="*/ 5 w 10"/>
                  <a:gd name="T27" fmla="*/ 0 h 2"/>
                  <a:gd name="T28" fmla="*/ 5 w 10"/>
                  <a:gd name="T29" fmla="*/ 0 h 2"/>
                  <a:gd name="T30" fmla="*/ 3 w 10"/>
                  <a:gd name="T31" fmla="*/ 0 h 2"/>
                  <a:gd name="T32" fmla="*/ 5 w 10"/>
                  <a:gd name="T33" fmla="*/ 0 h 2"/>
                  <a:gd name="T34" fmla="*/ 5 w 10"/>
                  <a:gd name="T35" fmla="*/ 0 h 2"/>
                  <a:gd name="T36" fmla="*/ 5 w 10"/>
                  <a:gd name="T37" fmla="*/ 2 h 2"/>
                  <a:gd name="T38" fmla="*/ 5 w 10"/>
                  <a:gd name="T39" fmla="*/ 2 h 2"/>
                  <a:gd name="T40" fmla="*/ 3 w 10"/>
                  <a:gd name="T41" fmla="*/ 2 h 2"/>
                  <a:gd name="T42" fmla="*/ 3 w 10"/>
                  <a:gd name="T43" fmla="*/ 2 h 2"/>
                  <a:gd name="T44" fmla="*/ 1 w 10"/>
                  <a:gd name="T45" fmla="*/ 0 h 2"/>
                  <a:gd name="T46" fmla="*/ 0 w 10"/>
                  <a:gd name="T47" fmla="*/ 0 h 2"/>
                  <a:gd name="T48" fmla="*/ 0 w 10"/>
                  <a:gd name="T49" fmla="*/ 2 h 2"/>
                  <a:gd name="T50" fmla="*/ 1 w 10"/>
                  <a:gd name="T51" fmla="*/ 2 h 2"/>
                  <a:gd name="T52" fmla="*/ 3 w 10"/>
                  <a:gd name="T5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2">
                    <a:moveTo>
                      <a:pt x="3" y="2"/>
                    </a:moveTo>
                    <a:lnTo>
                      <a:pt x="5" y="2"/>
                    </a:lnTo>
                    <a:lnTo>
                      <a:pt x="5" y="2"/>
                    </a:lnTo>
                    <a:lnTo>
                      <a:pt x="5" y="2"/>
                    </a:lnTo>
                    <a:lnTo>
                      <a:pt x="5" y="2"/>
                    </a:lnTo>
                    <a:lnTo>
                      <a:pt x="9" y="2"/>
                    </a:lnTo>
                    <a:lnTo>
                      <a:pt x="9" y="2"/>
                    </a:lnTo>
                    <a:lnTo>
                      <a:pt x="10" y="0"/>
                    </a:lnTo>
                    <a:lnTo>
                      <a:pt x="10" y="0"/>
                    </a:lnTo>
                    <a:lnTo>
                      <a:pt x="9" y="0"/>
                    </a:lnTo>
                    <a:lnTo>
                      <a:pt x="9" y="0"/>
                    </a:lnTo>
                    <a:lnTo>
                      <a:pt x="9" y="0"/>
                    </a:lnTo>
                    <a:lnTo>
                      <a:pt x="7" y="0"/>
                    </a:lnTo>
                    <a:lnTo>
                      <a:pt x="5" y="0"/>
                    </a:lnTo>
                    <a:lnTo>
                      <a:pt x="5" y="0"/>
                    </a:lnTo>
                    <a:lnTo>
                      <a:pt x="3" y="0"/>
                    </a:lnTo>
                    <a:lnTo>
                      <a:pt x="5" y="0"/>
                    </a:lnTo>
                    <a:lnTo>
                      <a:pt x="5" y="0"/>
                    </a:lnTo>
                    <a:lnTo>
                      <a:pt x="5" y="2"/>
                    </a:lnTo>
                    <a:lnTo>
                      <a:pt x="5" y="2"/>
                    </a:lnTo>
                    <a:lnTo>
                      <a:pt x="3" y="2"/>
                    </a:lnTo>
                    <a:lnTo>
                      <a:pt x="3" y="2"/>
                    </a:lnTo>
                    <a:lnTo>
                      <a:pt x="1" y="0"/>
                    </a:lnTo>
                    <a:lnTo>
                      <a:pt x="0" y="0"/>
                    </a:lnTo>
                    <a:lnTo>
                      <a:pt x="0" y="2"/>
                    </a:lnTo>
                    <a:lnTo>
                      <a:pt x="1"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29" name="Freeform 57"/>
              <p:cNvSpPr>
                <a:spLocks/>
              </p:cNvSpPr>
              <p:nvPr/>
            </p:nvSpPr>
            <p:spPr bwMode="auto">
              <a:xfrm>
                <a:off x="2104" y="815"/>
                <a:ext cx="4" cy="1"/>
              </a:xfrm>
              <a:custGeom>
                <a:avLst/>
                <a:gdLst>
                  <a:gd name="T0" fmla="*/ 4 w 4"/>
                  <a:gd name="T1" fmla="*/ 1 h 1"/>
                  <a:gd name="T2" fmla="*/ 4 w 4"/>
                  <a:gd name="T3" fmla="*/ 1 h 1"/>
                  <a:gd name="T4" fmla="*/ 4 w 4"/>
                  <a:gd name="T5" fmla="*/ 1 h 1"/>
                  <a:gd name="T6" fmla="*/ 4 w 4"/>
                  <a:gd name="T7" fmla="*/ 0 h 1"/>
                  <a:gd name="T8" fmla="*/ 4 w 4"/>
                  <a:gd name="T9" fmla="*/ 1 h 1"/>
                  <a:gd name="T10" fmla="*/ 2 w 4"/>
                  <a:gd name="T11" fmla="*/ 1 h 1"/>
                  <a:gd name="T12" fmla="*/ 2 w 4"/>
                  <a:gd name="T13" fmla="*/ 1 h 1"/>
                  <a:gd name="T14" fmla="*/ 0 w 4"/>
                  <a:gd name="T15" fmla="*/ 1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1"/>
                    </a:lnTo>
                    <a:lnTo>
                      <a:pt x="4" y="1"/>
                    </a:lnTo>
                    <a:lnTo>
                      <a:pt x="4" y="0"/>
                    </a:lnTo>
                    <a:lnTo>
                      <a:pt x="4" y="1"/>
                    </a:lnTo>
                    <a:lnTo>
                      <a:pt x="2" y="1"/>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0" name="Freeform 58"/>
              <p:cNvSpPr>
                <a:spLocks/>
              </p:cNvSpPr>
              <p:nvPr/>
            </p:nvSpPr>
            <p:spPr bwMode="auto">
              <a:xfrm>
                <a:off x="2088" y="813"/>
                <a:ext cx="16" cy="5"/>
              </a:xfrm>
              <a:custGeom>
                <a:avLst/>
                <a:gdLst>
                  <a:gd name="T0" fmla="*/ 7 w 16"/>
                  <a:gd name="T1" fmla="*/ 5 h 5"/>
                  <a:gd name="T2" fmla="*/ 7 w 16"/>
                  <a:gd name="T3" fmla="*/ 5 h 5"/>
                  <a:gd name="T4" fmla="*/ 7 w 16"/>
                  <a:gd name="T5" fmla="*/ 5 h 5"/>
                  <a:gd name="T6" fmla="*/ 7 w 16"/>
                  <a:gd name="T7" fmla="*/ 5 h 5"/>
                  <a:gd name="T8" fmla="*/ 11 w 16"/>
                  <a:gd name="T9" fmla="*/ 5 h 5"/>
                  <a:gd name="T10" fmla="*/ 11 w 16"/>
                  <a:gd name="T11" fmla="*/ 5 h 5"/>
                  <a:gd name="T12" fmla="*/ 11 w 16"/>
                  <a:gd name="T13" fmla="*/ 5 h 5"/>
                  <a:gd name="T14" fmla="*/ 12 w 16"/>
                  <a:gd name="T15" fmla="*/ 5 h 5"/>
                  <a:gd name="T16" fmla="*/ 12 w 16"/>
                  <a:gd name="T17" fmla="*/ 3 h 5"/>
                  <a:gd name="T18" fmla="*/ 12 w 16"/>
                  <a:gd name="T19" fmla="*/ 3 h 5"/>
                  <a:gd name="T20" fmla="*/ 16 w 16"/>
                  <a:gd name="T21" fmla="*/ 3 h 5"/>
                  <a:gd name="T22" fmla="*/ 16 w 16"/>
                  <a:gd name="T23" fmla="*/ 3 h 5"/>
                  <a:gd name="T24" fmla="*/ 16 w 16"/>
                  <a:gd name="T25" fmla="*/ 3 h 5"/>
                  <a:gd name="T26" fmla="*/ 16 w 16"/>
                  <a:gd name="T27" fmla="*/ 3 h 5"/>
                  <a:gd name="T28" fmla="*/ 16 w 16"/>
                  <a:gd name="T29" fmla="*/ 3 h 5"/>
                  <a:gd name="T30" fmla="*/ 16 w 16"/>
                  <a:gd name="T31" fmla="*/ 2 h 5"/>
                  <a:gd name="T32" fmla="*/ 16 w 16"/>
                  <a:gd name="T33" fmla="*/ 2 h 5"/>
                  <a:gd name="T34" fmla="*/ 14 w 16"/>
                  <a:gd name="T35" fmla="*/ 2 h 5"/>
                  <a:gd name="T36" fmla="*/ 11 w 16"/>
                  <a:gd name="T37" fmla="*/ 2 h 5"/>
                  <a:gd name="T38" fmla="*/ 9 w 16"/>
                  <a:gd name="T39" fmla="*/ 2 h 5"/>
                  <a:gd name="T40" fmla="*/ 9 w 16"/>
                  <a:gd name="T41" fmla="*/ 0 h 5"/>
                  <a:gd name="T42" fmla="*/ 7 w 16"/>
                  <a:gd name="T43" fmla="*/ 0 h 5"/>
                  <a:gd name="T44" fmla="*/ 7 w 16"/>
                  <a:gd name="T45" fmla="*/ 0 h 5"/>
                  <a:gd name="T46" fmla="*/ 7 w 16"/>
                  <a:gd name="T47" fmla="*/ 0 h 5"/>
                  <a:gd name="T48" fmla="*/ 7 w 16"/>
                  <a:gd name="T49" fmla="*/ 2 h 5"/>
                  <a:gd name="T50" fmla="*/ 11 w 16"/>
                  <a:gd name="T51" fmla="*/ 2 h 5"/>
                  <a:gd name="T52" fmla="*/ 14 w 16"/>
                  <a:gd name="T53" fmla="*/ 3 h 5"/>
                  <a:gd name="T54" fmla="*/ 14 w 16"/>
                  <a:gd name="T55" fmla="*/ 3 h 5"/>
                  <a:gd name="T56" fmla="*/ 14 w 16"/>
                  <a:gd name="T57" fmla="*/ 3 h 5"/>
                  <a:gd name="T58" fmla="*/ 14 w 16"/>
                  <a:gd name="T59" fmla="*/ 3 h 5"/>
                  <a:gd name="T60" fmla="*/ 12 w 16"/>
                  <a:gd name="T61" fmla="*/ 3 h 5"/>
                  <a:gd name="T62" fmla="*/ 11 w 16"/>
                  <a:gd name="T63" fmla="*/ 2 h 5"/>
                  <a:gd name="T64" fmla="*/ 9 w 16"/>
                  <a:gd name="T65" fmla="*/ 2 h 5"/>
                  <a:gd name="T66" fmla="*/ 7 w 16"/>
                  <a:gd name="T67" fmla="*/ 2 h 5"/>
                  <a:gd name="T68" fmla="*/ 7 w 16"/>
                  <a:gd name="T69" fmla="*/ 2 h 5"/>
                  <a:gd name="T70" fmla="*/ 5 w 16"/>
                  <a:gd name="T71" fmla="*/ 2 h 5"/>
                  <a:gd name="T72" fmla="*/ 3 w 16"/>
                  <a:gd name="T73" fmla="*/ 2 h 5"/>
                  <a:gd name="T74" fmla="*/ 2 w 16"/>
                  <a:gd name="T75" fmla="*/ 2 h 5"/>
                  <a:gd name="T76" fmla="*/ 0 w 16"/>
                  <a:gd name="T77" fmla="*/ 2 h 5"/>
                  <a:gd name="T78" fmla="*/ 0 w 16"/>
                  <a:gd name="T79" fmla="*/ 2 h 5"/>
                  <a:gd name="T80" fmla="*/ 2 w 16"/>
                  <a:gd name="T81" fmla="*/ 2 h 5"/>
                  <a:gd name="T82" fmla="*/ 2 w 16"/>
                  <a:gd name="T83" fmla="*/ 3 h 5"/>
                  <a:gd name="T84" fmla="*/ 5 w 16"/>
                  <a:gd name="T85" fmla="*/ 2 h 5"/>
                  <a:gd name="T86" fmla="*/ 5 w 16"/>
                  <a:gd name="T87" fmla="*/ 3 h 5"/>
                  <a:gd name="T88" fmla="*/ 5 w 16"/>
                  <a:gd name="T89" fmla="*/ 3 h 5"/>
                  <a:gd name="T90" fmla="*/ 5 w 16"/>
                  <a:gd name="T91" fmla="*/ 3 h 5"/>
                  <a:gd name="T92" fmla="*/ 7 w 16"/>
                  <a:gd name="T93" fmla="*/ 3 h 5"/>
                  <a:gd name="T94" fmla="*/ 7 w 16"/>
                  <a:gd name="T95" fmla="*/ 3 h 5"/>
                  <a:gd name="T96" fmla="*/ 11 w 16"/>
                  <a:gd name="T97" fmla="*/ 3 h 5"/>
                  <a:gd name="T98" fmla="*/ 11 w 16"/>
                  <a:gd name="T99" fmla="*/ 3 h 5"/>
                  <a:gd name="T100" fmla="*/ 11 w 16"/>
                  <a:gd name="T101" fmla="*/ 3 h 5"/>
                  <a:gd name="T102" fmla="*/ 11 w 16"/>
                  <a:gd name="T103" fmla="*/ 3 h 5"/>
                  <a:gd name="T104" fmla="*/ 11 w 16"/>
                  <a:gd name="T105" fmla="*/ 3 h 5"/>
                  <a:gd name="T106" fmla="*/ 11 w 16"/>
                  <a:gd name="T107" fmla="*/ 3 h 5"/>
                  <a:gd name="T108" fmla="*/ 9 w 16"/>
                  <a:gd name="T109" fmla="*/ 3 h 5"/>
                  <a:gd name="T110" fmla="*/ 9 w 16"/>
                  <a:gd name="T111" fmla="*/ 3 h 5"/>
                  <a:gd name="T112" fmla="*/ 7 w 16"/>
                  <a:gd name="T113" fmla="*/ 3 h 5"/>
                  <a:gd name="T114" fmla="*/ 7 w 16"/>
                  <a:gd name="T115" fmla="*/ 3 h 5"/>
                  <a:gd name="T116" fmla="*/ 5 w 16"/>
                  <a:gd name="T117" fmla="*/ 5 h 5"/>
                  <a:gd name="T118" fmla="*/ 7 w 16"/>
                  <a:gd name="T1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 h="5">
                    <a:moveTo>
                      <a:pt x="7" y="5"/>
                    </a:moveTo>
                    <a:lnTo>
                      <a:pt x="7" y="5"/>
                    </a:lnTo>
                    <a:lnTo>
                      <a:pt x="7" y="5"/>
                    </a:lnTo>
                    <a:lnTo>
                      <a:pt x="7" y="5"/>
                    </a:lnTo>
                    <a:lnTo>
                      <a:pt x="11" y="5"/>
                    </a:lnTo>
                    <a:lnTo>
                      <a:pt x="11" y="5"/>
                    </a:lnTo>
                    <a:lnTo>
                      <a:pt x="11" y="5"/>
                    </a:lnTo>
                    <a:lnTo>
                      <a:pt x="12" y="5"/>
                    </a:lnTo>
                    <a:lnTo>
                      <a:pt x="12" y="3"/>
                    </a:lnTo>
                    <a:lnTo>
                      <a:pt x="12" y="3"/>
                    </a:lnTo>
                    <a:lnTo>
                      <a:pt x="16" y="3"/>
                    </a:lnTo>
                    <a:lnTo>
                      <a:pt x="16" y="3"/>
                    </a:lnTo>
                    <a:lnTo>
                      <a:pt x="16" y="3"/>
                    </a:lnTo>
                    <a:lnTo>
                      <a:pt x="16" y="3"/>
                    </a:lnTo>
                    <a:lnTo>
                      <a:pt x="16" y="3"/>
                    </a:lnTo>
                    <a:lnTo>
                      <a:pt x="16" y="2"/>
                    </a:lnTo>
                    <a:lnTo>
                      <a:pt x="16" y="2"/>
                    </a:lnTo>
                    <a:lnTo>
                      <a:pt x="14" y="2"/>
                    </a:lnTo>
                    <a:lnTo>
                      <a:pt x="11" y="2"/>
                    </a:lnTo>
                    <a:lnTo>
                      <a:pt x="9" y="2"/>
                    </a:lnTo>
                    <a:lnTo>
                      <a:pt x="9" y="0"/>
                    </a:lnTo>
                    <a:lnTo>
                      <a:pt x="7" y="0"/>
                    </a:lnTo>
                    <a:lnTo>
                      <a:pt x="7" y="0"/>
                    </a:lnTo>
                    <a:lnTo>
                      <a:pt x="7" y="0"/>
                    </a:lnTo>
                    <a:lnTo>
                      <a:pt x="7" y="2"/>
                    </a:lnTo>
                    <a:lnTo>
                      <a:pt x="11" y="2"/>
                    </a:lnTo>
                    <a:lnTo>
                      <a:pt x="14" y="3"/>
                    </a:lnTo>
                    <a:lnTo>
                      <a:pt x="14" y="3"/>
                    </a:lnTo>
                    <a:lnTo>
                      <a:pt x="14" y="3"/>
                    </a:lnTo>
                    <a:lnTo>
                      <a:pt x="14" y="3"/>
                    </a:lnTo>
                    <a:lnTo>
                      <a:pt x="12" y="3"/>
                    </a:lnTo>
                    <a:lnTo>
                      <a:pt x="11" y="2"/>
                    </a:lnTo>
                    <a:lnTo>
                      <a:pt x="9" y="2"/>
                    </a:lnTo>
                    <a:lnTo>
                      <a:pt x="7" y="2"/>
                    </a:lnTo>
                    <a:lnTo>
                      <a:pt x="7" y="2"/>
                    </a:lnTo>
                    <a:lnTo>
                      <a:pt x="5" y="2"/>
                    </a:lnTo>
                    <a:lnTo>
                      <a:pt x="3" y="2"/>
                    </a:lnTo>
                    <a:lnTo>
                      <a:pt x="2" y="2"/>
                    </a:lnTo>
                    <a:lnTo>
                      <a:pt x="0" y="2"/>
                    </a:lnTo>
                    <a:lnTo>
                      <a:pt x="0" y="2"/>
                    </a:lnTo>
                    <a:lnTo>
                      <a:pt x="2" y="2"/>
                    </a:lnTo>
                    <a:lnTo>
                      <a:pt x="2" y="3"/>
                    </a:lnTo>
                    <a:lnTo>
                      <a:pt x="5" y="2"/>
                    </a:lnTo>
                    <a:lnTo>
                      <a:pt x="5" y="3"/>
                    </a:lnTo>
                    <a:lnTo>
                      <a:pt x="5" y="3"/>
                    </a:lnTo>
                    <a:lnTo>
                      <a:pt x="5" y="3"/>
                    </a:lnTo>
                    <a:lnTo>
                      <a:pt x="7" y="3"/>
                    </a:lnTo>
                    <a:lnTo>
                      <a:pt x="7" y="3"/>
                    </a:lnTo>
                    <a:lnTo>
                      <a:pt x="11" y="3"/>
                    </a:lnTo>
                    <a:lnTo>
                      <a:pt x="11" y="3"/>
                    </a:lnTo>
                    <a:lnTo>
                      <a:pt x="11" y="3"/>
                    </a:lnTo>
                    <a:lnTo>
                      <a:pt x="11" y="3"/>
                    </a:lnTo>
                    <a:lnTo>
                      <a:pt x="11" y="3"/>
                    </a:lnTo>
                    <a:lnTo>
                      <a:pt x="11" y="3"/>
                    </a:lnTo>
                    <a:lnTo>
                      <a:pt x="9" y="3"/>
                    </a:lnTo>
                    <a:lnTo>
                      <a:pt x="9" y="3"/>
                    </a:lnTo>
                    <a:lnTo>
                      <a:pt x="7" y="3"/>
                    </a:lnTo>
                    <a:lnTo>
                      <a:pt x="7" y="3"/>
                    </a:lnTo>
                    <a:lnTo>
                      <a:pt x="5"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1" name="Freeform 59"/>
              <p:cNvSpPr>
                <a:spLocks/>
              </p:cNvSpPr>
              <p:nvPr/>
            </p:nvSpPr>
            <p:spPr bwMode="auto">
              <a:xfrm>
                <a:off x="2088" y="816"/>
                <a:ext cx="7" cy="2"/>
              </a:xfrm>
              <a:custGeom>
                <a:avLst/>
                <a:gdLst>
                  <a:gd name="T0" fmla="*/ 2 w 7"/>
                  <a:gd name="T1" fmla="*/ 0 h 2"/>
                  <a:gd name="T2" fmla="*/ 2 w 7"/>
                  <a:gd name="T3" fmla="*/ 0 h 2"/>
                  <a:gd name="T4" fmla="*/ 3 w 7"/>
                  <a:gd name="T5" fmla="*/ 2 h 2"/>
                  <a:gd name="T6" fmla="*/ 3 w 7"/>
                  <a:gd name="T7" fmla="*/ 0 h 2"/>
                  <a:gd name="T8" fmla="*/ 5 w 7"/>
                  <a:gd name="T9" fmla="*/ 0 h 2"/>
                  <a:gd name="T10" fmla="*/ 5 w 7"/>
                  <a:gd name="T11" fmla="*/ 0 h 2"/>
                  <a:gd name="T12" fmla="*/ 7 w 7"/>
                  <a:gd name="T13" fmla="*/ 0 h 2"/>
                  <a:gd name="T14" fmla="*/ 7 w 7"/>
                  <a:gd name="T15" fmla="*/ 0 h 2"/>
                  <a:gd name="T16" fmla="*/ 7 w 7"/>
                  <a:gd name="T17" fmla="*/ 0 h 2"/>
                  <a:gd name="T18" fmla="*/ 7 w 7"/>
                  <a:gd name="T19" fmla="*/ 0 h 2"/>
                  <a:gd name="T20" fmla="*/ 5 w 7"/>
                  <a:gd name="T21" fmla="*/ 0 h 2"/>
                  <a:gd name="T22" fmla="*/ 5 w 7"/>
                  <a:gd name="T23" fmla="*/ 0 h 2"/>
                  <a:gd name="T24" fmla="*/ 5 w 7"/>
                  <a:gd name="T25" fmla="*/ 0 h 2"/>
                  <a:gd name="T26" fmla="*/ 5 w 7"/>
                  <a:gd name="T27" fmla="*/ 0 h 2"/>
                  <a:gd name="T28" fmla="*/ 3 w 7"/>
                  <a:gd name="T29" fmla="*/ 0 h 2"/>
                  <a:gd name="T30" fmla="*/ 3 w 7"/>
                  <a:gd name="T31" fmla="*/ 0 h 2"/>
                  <a:gd name="T32" fmla="*/ 3 w 7"/>
                  <a:gd name="T33" fmla="*/ 0 h 2"/>
                  <a:gd name="T34" fmla="*/ 2 w 7"/>
                  <a:gd name="T35" fmla="*/ 0 h 2"/>
                  <a:gd name="T36" fmla="*/ 0 w 7"/>
                  <a:gd name="T37" fmla="*/ 0 h 2"/>
                  <a:gd name="T38" fmla="*/ 0 w 7"/>
                  <a:gd name="T39" fmla="*/ 0 h 2"/>
                  <a:gd name="T40" fmla="*/ 2 w 7"/>
                  <a:gd name="T4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2">
                    <a:moveTo>
                      <a:pt x="2" y="0"/>
                    </a:moveTo>
                    <a:lnTo>
                      <a:pt x="2" y="0"/>
                    </a:lnTo>
                    <a:lnTo>
                      <a:pt x="3" y="2"/>
                    </a:lnTo>
                    <a:lnTo>
                      <a:pt x="3" y="0"/>
                    </a:lnTo>
                    <a:lnTo>
                      <a:pt x="5" y="0"/>
                    </a:lnTo>
                    <a:lnTo>
                      <a:pt x="5" y="0"/>
                    </a:lnTo>
                    <a:lnTo>
                      <a:pt x="7" y="0"/>
                    </a:lnTo>
                    <a:lnTo>
                      <a:pt x="7" y="0"/>
                    </a:lnTo>
                    <a:lnTo>
                      <a:pt x="7" y="0"/>
                    </a:lnTo>
                    <a:lnTo>
                      <a:pt x="7" y="0"/>
                    </a:lnTo>
                    <a:lnTo>
                      <a:pt x="5" y="0"/>
                    </a:lnTo>
                    <a:lnTo>
                      <a:pt x="5" y="0"/>
                    </a:lnTo>
                    <a:lnTo>
                      <a:pt x="5" y="0"/>
                    </a:lnTo>
                    <a:lnTo>
                      <a:pt x="5" y="0"/>
                    </a:lnTo>
                    <a:lnTo>
                      <a:pt x="3" y="0"/>
                    </a:lnTo>
                    <a:lnTo>
                      <a:pt x="3" y="0"/>
                    </a:lnTo>
                    <a:lnTo>
                      <a:pt x="3" y="0"/>
                    </a:lnTo>
                    <a:lnTo>
                      <a:pt x="2"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2" name="Freeform 60"/>
              <p:cNvSpPr>
                <a:spLocks/>
              </p:cNvSpPr>
              <p:nvPr/>
            </p:nvSpPr>
            <p:spPr bwMode="auto">
              <a:xfrm>
                <a:off x="2120" y="885"/>
                <a:ext cx="38" cy="27"/>
              </a:xfrm>
              <a:custGeom>
                <a:avLst/>
                <a:gdLst>
                  <a:gd name="T0" fmla="*/ 35 w 38"/>
                  <a:gd name="T1" fmla="*/ 24 h 27"/>
                  <a:gd name="T2" fmla="*/ 31 w 38"/>
                  <a:gd name="T3" fmla="*/ 24 h 27"/>
                  <a:gd name="T4" fmla="*/ 27 w 38"/>
                  <a:gd name="T5" fmla="*/ 20 h 27"/>
                  <a:gd name="T6" fmla="*/ 24 w 38"/>
                  <a:gd name="T7" fmla="*/ 18 h 27"/>
                  <a:gd name="T8" fmla="*/ 20 w 38"/>
                  <a:gd name="T9" fmla="*/ 15 h 27"/>
                  <a:gd name="T10" fmla="*/ 20 w 38"/>
                  <a:gd name="T11" fmla="*/ 13 h 27"/>
                  <a:gd name="T12" fmla="*/ 20 w 38"/>
                  <a:gd name="T13" fmla="*/ 9 h 27"/>
                  <a:gd name="T14" fmla="*/ 20 w 38"/>
                  <a:gd name="T15" fmla="*/ 9 h 27"/>
                  <a:gd name="T16" fmla="*/ 20 w 38"/>
                  <a:gd name="T17" fmla="*/ 9 h 27"/>
                  <a:gd name="T18" fmla="*/ 20 w 38"/>
                  <a:gd name="T19" fmla="*/ 7 h 27"/>
                  <a:gd name="T20" fmla="*/ 20 w 38"/>
                  <a:gd name="T21" fmla="*/ 6 h 27"/>
                  <a:gd name="T22" fmla="*/ 20 w 38"/>
                  <a:gd name="T23" fmla="*/ 6 h 27"/>
                  <a:gd name="T24" fmla="*/ 18 w 38"/>
                  <a:gd name="T25" fmla="*/ 6 h 27"/>
                  <a:gd name="T26" fmla="*/ 20 w 38"/>
                  <a:gd name="T27" fmla="*/ 4 h 27"/>
                  <a:gd name="T28" fmla="*/ 18 w 38"/>
                  <a:gd name="T29" fmla="*/ 2 h 27"/>
                  <a:gd name="T30" fmla="*/ 13 w 38"/>
                  <a:gd name="T31" fmla="*/ 2 h 27"/>
                  <a:gd name="T32" fmla="*/ 9 w 38"/>
                  <a:gd name="T33" fmla="*/ 2 h 27"/>
                  <a:gd name="T34" fmla="*/ 4 w 38"/>
                  <a:gd name="T35" fmla="*/ 4 h 27"/>
                  <a:gd name="T36" fmla="*/ 4 w 38"/>
                  <a:gd name="T37" fmla="*/ 6 h 27"/>
                  <a:gd name="T38" fmla="*/ 6 w 38"/>
                  <a:gd name="T39" fmla="*/ 6 h 27"/>
                  <a:gd name="T40" fmla="*/ 2 w 38"/>
                  <a:gd name="T41" fmla="*/ 6 h 27"/>
                  <a:gd name="T42" fmla="*/ 4 w 38"/>
                  <a:gd name="T43" fmla="*/ 9 h 27"/>
                  <a:gd name="T44" fmla="*/ 4 w 38"/>
                  <a:gd name="T45" fmla="*/ 9 h 27"/>
                  <a:gd name="T46" fmla="*/ 6 w 38"/>
                  <a:gd name="T47" fmla="*/ 9 h 27"/>
                  <a:gd name="T48" fmla="*/ 4 w 38"/>
                  <a:gd name="T49" fmla="*/ 11 h 27"/>
                  <a:gd name="T50" fmla="*/ 6 w 38"/>
                  <a:gd name="T51" fmla="*/ 13 h 27"/>
                  <a:gd name="T52" fmla="*/ 4 w 38"/>
                  <a:gd name="T53" fmla="*/ 15 h 27"/>
                  <a:gd name="T54" fmla="*/ 2 w 38"/>
                  <a:gd name="T55" fmla="*/ 15 h 27"/>
                  <a:gd name="T56" fmla="*/ 0 w 38"/>
                  <a:gd name="T57" fmla="*/ 15 h 27"/>
                  <a:gd name="T58" fmla="*/ 0 w 38"/>
                  <a:gd name="T59" fmla="*/ 16 h 27"/>
                  <a:gd name="T60" fmla="*/ 4 w 38"/>
                  <a:gd name="T61" fmla="*/ 18 h 27"/>
                  <a:gd name="T62" fmla="*/ 6 w 38"/>
                  <a:gd name="T63" fmla="*/ 20 h 27"/>
                  <a:gd name="T64" fmla="*/ 6 w 38"/>
                  <a:gd name="T65" fmla="*/ 18 h 27"/>
                  <a:gd name="T66" fmla="*/ 8 w 38"/>
                  <a:gd name="T67" fmla="*/ 18 h 27"/>
                  <a:gd name="T68" fmla="*/ 9 w 38"/>
                  <a:gd name="T69" fmla="*/ 18 h 27"/>
                  <a:gd name="T70" fmla="*/ 11 w 38"/>
                  <a:gd name="T71" fmla="*/ 20 h 27"/>
                  <a:gd name="T72" fmla="*/ 13 w 38"/>
                  <a:gd name="T73" fmla="*/ 18 h 27"/>
                  <a:gd name="T74" fmla="*/ 13 w 38"/>
                  <a:gd name="T75" fmla="*/ 20 h 27"/>
                  <a:gd name="T76" fmla="*/ 15 w 38"/>
                  <a:gd name="T77" fmla="*/ 20 h 27"/>
                  <a:gd name="T78" fmla="*/ 15 w 38"/>
                  <a:gd name="T79" fmla="*/ 22 h 27"/>
                  <a:gd name="T80" fmla="*/ 15 w 38"/>
                  <a:gd name="T81" fmla="*/ 22 h 27"/>
                  <a:gd name="T82" fmla="*/ 18 w 38"/>
                  <a:gd name="T83" fmla="*/ 24 h 27"/>
                  <a:gd name="T84" fmla="*/ 18 w 38"/>
                  <a:gd name="T85" fmla="*/ 24 h 27"/>
                  <a:gd name="T86" fmla="*/ 17 w 38"/>
                  <a:gd name="T87" fmla="*/ 24 h 27"/>
                  <a:gd name="T88" fmla="*/ 18 w 38"/>
                  <a:gd name="T89" fmla="*/ 25 h 27"/>
                  <a:gd name="T90" fmla="*/ 20 w 38"/>
                  <a:gd name="T91" fmla="*/ 25 h 27"/>
                  <a:gd name="T92" fmla="*/ 24 w 38"/>
                  <a:gd name="T93" fmla="*/ 25 h 27"/>
                  <a:gd name="T94" fmla="*/ 24 w 38"/>
                  <a:gd name="T95" fmla="*/ 27 h 27"/>
                  <a:gd name="T96" fmla="*/ 27 w 38"/>
                  <a:gd name="T97" fmla="*/ 27 h 27"/>
                  <a:gd name="T98" fmla="*/ 27 w 38"/>
                  <a:gd name="T99" fmla="*/ 25 h 27"/>
                  <a:gd name="T100" fmla="*/ 29 w 38"/>
                  <a:gd name="T101" fmla="*/ 27 h 27"/>
                  <a:gd name="T102" fmla="*/ 33 w 38"/>
                  <a:gd name="T103" fmla="*/ 27 h 27"/>
                  <a:gd name="T104" fmla="*/ 33 w 38"/>
                  <a:gd name="T105" fmla="*/ 27 h 27"/>
                  <a:gd name="T106" fmla="*/ 33 w 38"/>
                  <a:gd name="T107" fmla="*/ 25 h 27"/>
                  <a:gd name="T108" fmla="*/ 35 w 38"/>
                  <a:gd name="T109" fmla="*/ 27 h 27"/>
                  <a:gd name="T110" fmla="*/ 37 w 38"/>
                  <a:gd name="T111" fmla="*/ 27 h 27"/>
                  <a:gd name="T112" fmla="*/ 37 w 38"/>
                  <a:gd name="T113" fmla="*/ 27 h 27"/>
                  <a:gd name="T114" fmla="*/ 38 w 38"/>
                  <a:gd name="T11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 h="27">
                    <a:moveTo>
                      <a:pt x="38" y="25"/>
                    </a:moveTo>
                    <a:lnTo>
                      <a:pt x="37" y="25"/>
                    </a:lnTo>
                    <a:lnTo>
                      <a:pt x="35" y="24"/>
                    </a:lnTo>
                    <a:lnTo>
                      <a:pt x="35" y="24"/>
                    </a:lnTo>
                    <a:lnTo>
                      <a:pt x="33" y="24"/>
                    </a:lnTo>
                    <a:lnTo>
                      <a:pt x="31" y="24"/>
                    </a:lnTo>
                    <a:lnTo>
                      <a:pt x="29" y="22"/>
                    </a:lnTo>
                    <a:lnTo>
                      <a:pt x="27" y="20"/>
                    </a:lnTo>
                    <a:lnTo>
                      <a:pt x="27" y="20"/>
                    </a:lnTo>
                    <a:lnTo>
                      <a:pt x="26" y="18"/>
                    </a:lnTo>
                    <a:lnTo>
                      <a:pt x="26" y="18"/>
                    </a:lnTo>
                    <a:lnTo>
                      <a:pt x="24" y="18"/>
                    </a:lnTo>
                    <a:lnTo>
                      <a:pt x="24" y="16"/>
                    </a:lnTo>
                    <a:lnTo>
                      <a:pt x="22" y="15"/>
                    </a:lnTo>
                    <a:lnTo>
                      <a:pt x="20" y="15"/>
                    </a:lnTo>
                    <a:lnTo>
                      <a:pt x="20" y="15"/>
                    </a:lnTo>
                    <a:lnTo>
                      <a:pt x="20" y="13"/>
                    </a:lnTo>
                    <a:lnTo>
                      <a:pt x="20" y="13"/>
                    </a:lnTo>
                    <a:lnTo>
                      <a:pt x="20" y="11"/>
                    </a:lnTo>
                    <a:lnTo>
                      <a:pt x="20" y="11"/>
                    </a:lnTo>
                    <a:lnTo>
                      <a:pt x="20" y="9"/>
                    </a:lnTo>
                    <a:lnTo>
                      <a:pt x="18" y="9"/>
                    </a:lnTo>
                    <a:lnTo>
                      <a:pt x="20" y="9"/>
                    </a:lnTo>
                    <a:lnTo>
                      <a:pt x="20" y="9"/>
                    </a:lnTo>
                    <a:lnTo>
                      <a:pt x="18" y="9"/>
                    </a:lnTo>
                    <a:lnTo>
                      <a:pt x="18" y="9"/>
                    </a:lnTo>
                    <a:lnTo>
                      <a:pt x="20" y="9"/>
                    </a:lnTo>
                    <a:lnTo>
                      <a:pt x="20" y="7"/>
                    </a:lnTo>
                    <a:lnTo>
                      <a:pt x="20" y="7"/>
                    </a:lnTo>
                    <a:lnTo>
                      <a:pt x="20" y="7"/>
                    </a:lnTo>
                    <a:lnTo>
                      <a:pt x="18" y="7"/>
                    </a:lnTo>
                    <a:lnTo>
                      <a:pt x="18" y="6"/>
                    </a:lnTo>
                    <a:lnTo>
                      <a:pt x="20" y="6"/>
                    </a:lnTo>
                    <a:lnTo>
                      <a:pt x="20" y="6"/>
                    </a:lnTo>
                    <a:lnTo>
                      <a:pt x="20" y="6"/>
                    </a:lnTo>
                    <a:lnTo>
                      <a:pt x="20" y="6"/>
                    </a:lnTo>
                    <a:lnTo>
                      <a:pt x="20" y="6"/>
                    </a:lnTo>
                    <a:lnTo>
                      <a:pt x="18" y="6"/>
                    </a:lnTo>
                    <a:lnTo>
                      <a:pt x="18" y="6"/>
                    </a:lnTo>
                    <a:lnTo>
                      <a:pt x="20" y="4"/>
                    </a:lnTo>
                    <a:lnTo>
                      <a:pt x="18" y="4"/>
                    </a:lnTo>
                    <a:lnTo>
                      <a:pt x="20" y="4"/>
                    </a:lnTo>
                    <a:lnTo>
                      <a:pt x="20" y="4"/>
                    </a:lnTo>
                    <a:lnTo>
                      <a:pt x="20" y="2"/>
                    </a:lnTo>
                    <a:lnTo>
                      <a:pt x="18" y="2"/>
                    </a:lnTo>
                    <a:lnTo>
                      <a:pt x="15" y="2"/>
                    </a:lnTo>
                    <a:lnTo>
                      <a:pt x="15" y="2"/>
                    </a:lnTo>
                    <a:lnTo>
                      <a:pt x="13" y="2"/>
                    </a:lnTo>
                    <a:lnTo>
                      <a:pt x="13" y="0"/>
                    </a:lnTo>
                    <a:lnTo>
                      <a:pt x="11" y="0"/>
                    </a:lnTo>
                    <a:lnTo>
                      <a:pt x="9" y="2"/>
                    </a:lnTo>
                    <a:lnTo>
                      <a:pt x="9" y="2"/>
                    </a:lnTo>
                    <a:lnTo>
                      <a:pt x="6" y="2"/>
                    </a:lnTo>
                    <a:lnTo>
                      <a:pt x="4" y="4"/>
                    </a:lnTo>
                    <a:lnTo>
                      <a:pt x="4" y="4"/>
                    </a:lnTo>
                    <a:lnTo>
                      <a:pt x="4" y="4"/>
                    </a:lnTo>
                    <a:lnTo>
                      <a:pt x="4" y="6"/>
                    </a:lnTo>
                    <a:lnTo>
                      <a:pt x="4" y="6"/>
                    </a:lnTo>
                    <a:lnTo>
                      <a:pt x="4" y="6"/>
                    </a:lnTo>
                    <a:lnTo>
                      <a:pt x="6" y="6"/>
                    </a:lnTo>
                    <a:lnTo>
                      <a:pt x="4" y="6"/>
                    </a:lnTo>
                    <a:lnTo>
                      <a:pt x="4" y="6"/>
                    </a:lnTo>
                    <a:lnTo>
                      <a:pt x="2" y="6"/>
                    </a:lnTo>
                    <a:lnTo>
                      <a:pt x="2" y="7"/>
                    </a:lnTo>
                    <a:lnTo>
                      <a:pt x="2" y="7"/>
                    </a:lnTo>
                    <a:lnTo>
                      <a:pt x="4" y="9"/>
                    </a:lnTo>
                    <a:lnTo>
                      <a:pt x="4" y="9"/>
                    </a:lnTo>
                    <a:lnTo>
                      <a:pt x="4" y="9"/>
                    </a:lnTo>
                    <a:lnTo>
                      <a:pt x="4" y="9"/>
                    </a:lnTo>
                    <a:lnTo>
                      <a:pt x="6" y="9"/>
                    </a:lnTo>
                    <a:lnTo>
                      <a:pt x="6" y="9"/>
                    </a:lnTo>
                    <a:lnTo>
                      <a:pt x="6" y="9"/>
                    </a:lnTo>
                    <a:lnTo>
                      <a:pt x="4" y="9"/>
                    </a:lnTo>
                    <a:lnTo>
                      <a:pt x="6" y="11"/>
                    </a:lnTo>
                    <a:lnTo>
                      <a:pt x="4" y="11"/>
                    </a:lnTo>
                    <a:lnTo>
                      <a:pt x="6" y="11"/>
                    </a:lnTo>
                    <a:lnTo>
                      <a:pt x="4" y="13"/>
                    </a:lnTo>
                    <a:lnTo>
                      <a:pt x="6" y="13"/>
                    </a:lnTo>
                    <a:lnTo>
                      <a:pt x="4" y="13"/>
                    </a:lnTo>
                    <a:lnTo>
                      <a:pt x="4" y="15"/>
                    </a:lnTo>
                    <a:lnTo>
                      <a:pt x="4" y="15"/>
                    </a:lnTo>
                    <a:lnTo>
                      <a:pt x="4" y="15"/>
                    </a:lnTo>
                    <a:lnTo>
                      <a:pt x="4" y="15"/>
                    </a:lnTo>
                    <a:lnTo>
                      <a:pt x="2" y="15"/>
                    </a:lnTo>
                    <a:lnTo>
                      <a:pt x="2" y="15"/>
                    </a:lnTo>
                    <a:lnTo>
                      <a:pt x="2" y="15"/>
                    </a:lnTo>
                    <a:lnTo>
                      <a:pt x="0" y="15"/>
                    </a:lnTo>
                    <a:lnTo>
                      <a:pt x="0" y="15"/>
                    </a:lnTo>
                    <a:lnTo>
                      <a:pt x="0" y="15"/>
                    </a:lnTo>
                    <a:lnTo>
                      <a:pt x="0" y="16"/>
                    </a:lnTo>
                    <a:lnTo>
                      <a:pt x="2" y="16"/>
                    </a:lnTo>
                    <a:lnTo>
                      <a:pt x="2" y="18"/>
                    </a:lnTo>
                    <a:lnTo>
                      <a:pt x="4" y="18"/>
                    </a:lnTo>
                    <a:lnTo>
                      <a:pt x="4" y="18"/>
                    </a:lnTo>
                    <a:lnTo>
                      <a:pt x="4" y="18"/>
                    </a:lnTo>
                    <a:lnTo>
                      <a:pt x="6" y="20"/>
                    </a:lnTo>
                    <a:lnTo>
                      <a:pt x="6" y="20"/>
                    </a:lnTo>
                    <a:lnTo>
                      <a:pt x="6" y="20"/>
                    </a:lnTo>
                    <a:lnTo>
                      <a:pt x="6" y="18"/>
                    </a:lnTo>
                    <a:lnTo>
                      <a:pt x="8" y="18"/>
                    </a:lnTo>
                    <a:lnTo>
                      <a:pt x="8" y="20"/>
                    </a:lnTo>
                    <a:lnTo>
                      <a:pt x="8" y="18"/>
                    </a:lnTo>
                    <a:lnTo>
                      <a:pt x="8" y="18"/>
                    </a:lnTo>
                    <a:lnTo>
                      <a:pt x="9" y="18"/>
                    </a:lnTo>
                    <a:lnTo>
                      <a:pt x="9" y="18"/>
                    </a:lnTo>
                    <a:lnTo>
                      <a:pt x="9" y="20"/>
                    </a:lnTo>
                    <a:lnTo>
                      <a:pt x="11" y="20"/>
                    </a:lnTo>
                    <a:lnTo>
                      <a:pt x="11" y="20"/>
                    </a:lnTo>
                    <a:lnTo>
                      <a:pt x="11" y="18"/>
                    </a:lnTo>
                    <a:lnTo>
                      <a:pt x="11" y="20"/>
                    </a:lnTo>
                    <a:lnTo>
                      <a:pt x="13" y="18"/>
                    </a:lnTo>
                    <a:lnTo>
                      <a:pt x="13" y="18"/>
                    </a:lnTo>
                    <a:lnTo>
                      <a:pt x="13" y="20"/>
                    </a:lnTo>
                    <a:lnTo>
                      <a:pt x="13" y="20"/>
                    </a:lnTo>
                    <a:lnTo>
                      <a:pt x="15" y="22"/>
                    </a:lnTo>
                    <a:lnTo>
                      <a:pt x="15" y="20"/>
                    </a:lnTo>
                    <a:lnTo>
                      <a:pt x="15" y="20"/>
                    </a:lnTo>
                    <a:lnTo>
                      <a:pt x="15" y="18"/>
                    </a:lnTo>
                    <a:lnTo>
                      <a:pt x="15" y="20"/>
                    </a:lnTo>
                    <a:lnTo>
                      <a:pt x="15" y="22"/>
                    </a:lnTo>
                    <a:lnTo>
                      <a:pt x="15" y="22"/>
                    </a:lnTo>
                    <a:lnTo>
                      <a:pt x="15" y="22"/>
                    </a:lnTo>
                    <a:lnTo>
                      <a:pt x="15" y="22"/>
                    </a:lnTo>
                    <a:lnTo>
                      <a:pt x="18" y="22"/>
                    </a:lnTo>
                    <a:lnTo>
                      <a:pt x="18" y="22"/>
                    </a:lnTo>
                    <a:lnTo>
                      <a:pt x="18" y="24"/>
                    </a:lnTo>
                    <a:lnTo>
                      <a:pt x="17" y="24"/>
                    </a:lnTo>
                    <a:lnTo>
                      <a:pt x="18" y="24"/>
                    </a:lnTo>
                    <a:lnTo>
                      <a:pt x="18" y="24"/>
                    </a:lnTo>
                    <a:lnTo>
                      <a:pt x="17" y="24"/>
                    </a:lnTo>
                    <a:lnTo>
                      <a:pt x="17" y="24"/>
                    </a:lnTo>
                    <a:lnTo>
                      <a:pt x="17" y="24"/>
                    </a:lnTo>
                    <a:lnTo>
                      <a:pt x="17" y="24"/>
                    </a:lnTo>
                    <a:lnTo>
                      <a:pt x="17" y="25"/>
                    </a:lnTo>
                    <a:lnTo>
                      <a:pt x="18" y="25"/>
                    </a:lnTo>
                    <a:lnTo>
                      <a:pt x="18" y="25"/>
                    </a:lnTo>
                    <a:lnTo>
                      <a:pt x="20" y="25"/>
                    </a:lnTo>
                    <a:lnTo>
                      <a:pt x="20" y="25"/>
                    </a:lnTo>
                    <a:lnTo>
                      <a:pt x="20" y="25"/>
                    </a:lnTo>
                    <a:lnTo>
                      <a:pt x="22" y="25"/>
                    </a:lnTo>
                    <a:lnTo>
                      <a:pt x="24" y="25"/>
                    </a:lnTo>
                    <a:lnTo>
                      <a:pt x="24" y="25"/>
                    </a:lnTo>
                    <a:lnTo>
                      <a:pt x="24" y="25"/>
                    </a:lnTo>
                    <a:lnTo>
                      <a:pt x="24" y="27"/>
                    </a:lnTo>
                    <a:lnTo>
                      <a:pt x="27" y="27"/>
                    </a:lnTo>
                    <a:lnTo>
                      <a:pt x="27" y="27"/>
                    </a:lnTo>
                    <a:lnTo>
                      <a:pt x="27" y="27"/>
                    </a:lnTo>
                    <a:lnTo>
                      <a:pt x="27" y="27"/>
                    </a:lnTo>
                    <a:lnTo>
                      <a:pt x="27" y="27"/>
                    </a:lnTo>
                    <a:lnTo>
                      <a:pt x="27" y="25"/>
                    </a:lnTo>
                    <a:lnTo>
                      <a:pt x="29" y="27"/>
                    </a:lnTo>
                    <a:lnTo>
                      <a:pt x="29" y="27"/>
                    </a:lnTo>
                    <a:lnTo>
                      <a:pt x="29" y="27"/>
                    </a:lnTo>
                    <a:lnTo>
                      <a:pt x="31" y="27"/>
                    </a:lnTo>
                    <a:lnTo>
                      <a:pt x="31" y="27"/>
                    </a:lnTo>
                    <a:lnTo>
                      <a:pt x="33" y="27"/>
                    </a:lnTo>
                    <a:lnTo>
                      <a:pt x="33" y="27"/>
                    </a:lnTo>
                    <a:lnTo>
                      <a:pt x="33" y="27"/>
                    </a:lnTo>
                    <a:lnTo>
                      <a:pt x="33" y="27"/>
                    </a:lnTo>
                    <a:lnTo>
                      <a:pt x="31" y="27"/>
                    </a:lnTo>
                    <a:lnTo>
                      <a:pt x="33" y="25"/>
                    </a:lnTo>
                    <a:lnTo>
                      <a:pt x="33" y="25"/>
                    </a:lnTo>
                    <a:lnTo>
                      <a:pt x="33" y="25"/>
                    </a:lnTo>
                    <a:lnTo>
                      <a:pt x="35" y="25"/>
                    </a:lnTo>
                    <a:lnTo>
                      <a:pt x="35" y="27"/>
                    </a:lnTo>
                    <a:lnTo>
                      <a:pt x="37" y="27"/>
                    </a:lnTo>
                    <a:lnTo>
                      <a:pt x="37" y="27"/>
                    </a:lnTo>
                    <a:lnTo>
                      <a:pt x="37" y="27"/>
                    </a:lnTo>
                    <a:lnTo>
                      <a:pt x="38" y="27"/>
                    </a:lnTo>
                    <a:lnTo>
                      <a:pt x="35" y="27"/>
                    </a:lnTo>
                    <a:lnTo>
                      <a:pt x="37" y="27"/>
                    </a:lnTo>
                    <a:lnTo>
                      <a:pt x="38" y="27"/>
                    </a:lnTo>
                    <a:lnTo>
                      <a:pt x="38" y="25"/>
                    </a:lnTo>
                    <a:lnTo>
                      <a:pt x="38" y="25"/>
                    </a:lnTo>
                    <a:lnTo>
                      <a:pt x="38" y="25"/>
                    </a:lnTo>
                    <a:lnTo>
                      <a:pt x="38" y="2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3" name="Freeform 61"/>
              <p:cNvSpPr>
                <a:spLocks/>
              </p:cNvSpPr>
              <p:nvPr/>
            </p:nvSpPr>
            <p:spPr bwMode="auto">
              <a:xfrm>
                <a:off x="2122" y="849"/>
                <a:ext cx="62" cy="38"/>
              </a:xfrm>
              <a:custGeom>
                <a:avLst/>
                <a:gdLst>
                  <a:gd name="T0" fmla="*/ 13 w 62"/>
                  <a:gd name="T1" fmla="*/ 16 h 38"/>
                  <a:gd name="T2" fmla="*/ 9 w 62"/>
                  <a:gd name="T3" fmla="*/ 18 h 38"/>
                  <a:gd name="T4" fmla="*/ 6 w 62"/>
                  <a:gd name="T5" fmla="*/ 20 h 38"/>
                  <a:gd name="T6" fmla="*/ 4 w 62"/>
                  <a:gd name="T7" fmla="*/ 22 h 38"/>
                  <a:gd name="T8" fmla="*/ 6 w 62"/>
                  <a:gd name="T9" fmla="*/ 23 h 38"/>
                  <a:gd name="T10" fmla="*/ 9 w 62"/>
                  <a:gd name="T11" fmla="*/ 23 h 38"/>
                  <a:gd name="T12" fmla="*/ 6 w 62"/>
                  <a:gd name="T13" fmla="*/ 25 h 38"/>
                  <a:gd name="T14" fmla="*/ 9 w 62"/>
                  <a:gd name="T15" fmla="*/ 27 h 38"/>
                  <a:gd name="T16" fmla="*/ 9 w 62"/>
                  <a:gd name="T17" fmla="*/ 29 h 38"/>
                  <a:gd name="T18" fmla="*/ 13 w 62"/>
                  <a:gd name="T19" fmla="*/ 31 h 38"/>
                  <a:gd name="T20" fmla="*/ 6 w 62"/>
                  <a:gd name="T21" fmla="*/ 31 h 38"/>
                  <a:gd name="T22" fmla="*/ 2 w 62"/>
                  <a:gd name="T23" fmla="*/ 34 h 38"/>
                  <a:gd name="T24" fmla="*/ 4 w 62"/>
                  <a:gd name="T25" fmla="*/ 34 h 38"/>
                  <a:gd name="T26" fmla="*/ 9 w 62"/>
                  <a:gd name="T27" fmla="*/ 34 h 38"/>
                  <a:gd name="T28" fmla="*/ 6 w 62"/>
                  <a:gd name="T29" fmla="*/ 36 h 38"/>
                  <a:gd name="T30" fmla="*/ 7 w 62"/>
                  <a:gd name="T31" fmla="*/ 38 h 38"/>
                  <a:gd name="T32" fmla="*/ 16 w 62"/>
                  <a:gd name="T33" fmla="*/ 38 h 38"/>
                  <a:gd name="T34" fmla="*/ 20 w 62"/>
                  <a:gd name="T35" fmla="*/ 36 h 38"/>
                  <a:gd name="T36" fmla="*/ 18 w 62"/>
                  <a:gd name="T37" fmla="*/ 34 h 38"/>
                  <a:gd name="T38" fmla="*/ 22 w 62"/>
                  <a:gd name="T39" fmla="*/ 34 h 38"/>
                  <a:gd name="T40" fmla="*/ 18 w 62"/>
                  <a:gd name="T41" fmla="*/ 32 h 38"/>
                  <a:gd name="T42" fmla="*/ 22 w 62"/>
                  <a:gd name="T43" fmla="*/ 32 h 38"/>
                  <a:gd name="T44" fmla="*/ 20 w 62"/>
                  <a:gd name="T45" fmla="*/ 31 h 38"/>
                  <a:gd name="T46" fmla="*/ 18 w 62"/>
                  <a:gd name="T47" fmla="*/ 29 h 38"/>
                  <a:gd name="T48" fmla="*/ 24 w 62"/>
                  <a:gd name="T49" fmla="*/ 31 h 38"/>
                  <a:gd name="T50" fmla="*/ 24 w 62"/>
                  <a:gd name="T51" fmla="*/ 29 h 38"/>
                  <a:gd name="T52" fmla="*/ 22 w 62"/>
                  <a:gd name="T53" fmla="*/ 27 h 38"/>
                  <a:gd name="T54" fmla="*/ 25 w 62"/>
                  <a:gd name="T55" fmla="*/ 27 h 38"/>
                  <a:gd name="T56" fmla="*/ 25 w 62"/>
                  <a:gd name="T57" fmla="*/ 25 h 38"/>
                  <a:gd name="T58" fmla="*/ 27 w 62"/>
                  <a:gd name="T59" fmla="*/ 23 h 38"/>
                  <a:gd name="T60" fmla="*/ 29 w 62"/>
                  <a:gd name="T61" fmla="*/ 23 h 38"/>
                  <a:gd name="T62" fmla="*/ 29 w 62"/>
                  <a:gd name="T63" fmla="*/ 22 h 38"/>
                  <a:gd name="T64" fmla="*/ 31 w 62"/>
                  <a:gd name="T65" fmla="*/ 20 h 38"/>
                  <a:gd name="T66" fmla="*/ 36 w 62"/>
                  <a:gd name="T67" fmla="*/ 16 h 38"/>
                  <a:gd name="T68" fmla="*/ 40 w 62"/>
                  <a:gd name="T69" fmla="*/ 13 h 38"/>
                  <a:gd name="T70" fmla="*/ 47 w 62"/>
                  <a:gd name="T71" fmla="*/ 13 h 38"/>
                  <a:gd name="T72" fmla="*/ 53 w 62"/>
                  <a:gd name="T73" fmla="*/ 11 h 38"/>
                  <a:gd name="T74" fmla="*/ 58 w 62"/>
                  <a:gd name="T75" fmla="*/ 7 h 38"/>
                  <a:gd name="T76" fmla="*/ 62 w 62"/>
                  <a:gd name="T77" fmla="*/ 5 h 38"/>
                  <a:gd name="T78" fmla="*/ 58 w 62"/>
                  <a:gd name="T79" fmla="*/ 2 h 38"/>
                  <a:gd name="T80" fmla="*/ 53 w 62"/>
                  <a:gd name="T81" fmla="*/ 0 h 38"/>
                  <a:gd name="T82" fmla="*/ 47 w 62"/>
                  <a:gd name="T83" fmla="*/ 4 h 38"/>
                  <a:gd name="T84" fmla="*/ 45 w 62"/>
                  <a:gd name="T85" fmla="*/ 5 h 38"/>
                  <a:gd name="T86" fmla="*/ 42 w 62"/>
                  <a:gd name="T87" fmla="*/ 5 h 38"/>
                  <a:gd name="T88" fmla="*/ 38 w 62"/>
                  <a:gd name="T89" fmla="*/ 9 h 38"/>
                  <a:gd name="T90" fmla="*/ 33 w 62"/>
                  <a:gd name="T91" fmla="*/ 9 h 38"/>
                  <a:gd name="T92" fmla="*/ 25 w 62"/>
                  <a:gd name="T93" fmla="*/ 9 h 38"/>
                  <a:gd name="T94" fmla="*/ 25 w 62"/>
                  <a:gd name="T95" fmla="*/ 9 h 38"/>
                  <a:gd name="T96" fmla="*/ 24 w 62"/>
                  <a:gd name="T97" fmla="*/ 11 h 38"/>
                  <a:gd name="T98" fmla="*/ 20 w 62"/>
                  <a:gd name="T99" fmla="*/ 11 h 38"/>
                  <a:gd name="T100" fmla="*/ 15 w 62"/>
                  <a:gd name="T101"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38">
                    <a:moveTo>
                      <a:pt x="15" y="14"/>
                    </a:moveTo>
                    <a:lnTo>
                      <a:pt x="13" y="14"/>
                    </a:lnTo>
                    <a:lnTo>
                      <a:pt x="13" y="16"/>
                    </a:lnTo>
                    <a:lnTo>
                      <a:pt x="13" y="16"/>
                    </a:lnTo>
                    <a:lnTo>
                      <a:pt x="13" y="16"/>
                    </a:lnTo>
                    <a:lnTo>
                      <a:pt x="13" y="18"/>
                    </a:lnTo>
                    <a:lnTo>
                      <a:pt x="13" y="18"/>
                    </a:lnTo>
                    <a:lnTo>
                      <a:pt x="13" y="18"/>
                    </a:lnTo>
                    <a:lnTo>
                      <a:pt x="9" y="18"/>
                    </a:lnTo>
                    <a:lnTo>
                      <a:pt x="9" y="18"/>
                    </a:lnTo>
                    <a:lnTo>
                      <a:pt x="9" y="20"/>
                    </a:lnTo>
                    <a:lnTo>
                      <a:pt x="9" y="20"/>
                    </a:lnTo>
                    <a:lnTo>
                      <a:pt x="7" y="22"/>
                    </a:lnTo>
                    <a:lnTo>
                      <a:pt x="6" y="22"/>
                    </a:lnTo>
                    <a:lnTo>
                      <a:pt x="6" y="20"/>
                    </a:lnTo>
                    <a:lnTo>
                      <a:pt x="4" y="20"/>
                    </a:lnTo>
                    <a:lnTo>
                      <a:pt x="4" y="20"/>
                    </a:lnTo>
                    <a:lnTo>
                      <a:pt x="4" y="22"/>
                    </a:lnTo>
                    <a:lnTo>
                      <a:pt x="4" y="22"/>
                    </a:lnTo>
                    <a:lnTo>
                      <a:pt x="4" y="22"/>
                    </a:lnTo>
                    <a:lnTo>
                      <a:pt x="4" y="22"/>
                    </a:lnTo>
                    <a:lnTo>
                      <a:pt x="6" y="22"/>
                    </a:lnTo>
                    <a:lnTo>
                      <a:pt x="6" y="22"/>
                    </a:lnTo>
                    <a:lnTo>
                      <a:pt x="6" y="22"/>
                    </a:lnTo>
                    <a:lnTo>
                      <a:pt x="6" y="23"/>
                    </a:lnTo>
                    <a:lnTo>
                      <a:pt x="6" y="23"/>
                    </a:lnTo>
                    <a:lnTo>
                      <a:pt x="6" y="23"/>
                    </a:lnTo>
                    <a:lnTo>
                      <a:pt x="7" y="23"/>
                    </a:lnTo>
                    <a:lnTo>
                      <a:pt x="9" y="23"/>
                    </a:lnTo>
                    <a:lnTo>
                      <a:pt x="9" y="23"/>
                    </a:lnTo>
                    <a:lnTo>
                      <a:pt x="11" y="25"/>
                    </a:lnTo>
                    <a:lnTo>
                      <a:pt x="9" y="25"/>
                    </a:lnTo>
                    <a:lnTo>
                      <a:pt x="7" y="25"/>
                    </a:lnTo>
                    <a:lnTo>
                      <a:pt x="6" y="25"/>
                    </a:lnTo>
                    <a:lnTo>
                      <a:pt x="6" y="25"/>
                    </a:lnTo>
                    <a:lnTo>
                      <a:pt x="6" y="25"/>
                    </a:lnTo>
                    <a:lnTo>
                      <a:pt x="7" y="27"/>
                    </a:lnTo>
                    <a:lnTo>
                      <a:pt x="7" y="27"/>
                    </a:lnTo>
                    <a:lnTo>
                      <a:pt x="9" y="27"/>
                    </a:lnTo>
                    <a:lnTo>
                      <a:pt x="9" y="27"/>
                    </a:lnTo>
                    <a:lnTo>
                      <a:pt x="9" y="27"/>
                    </a:lnTo>
                    <a:lnTo>
                      <a:pt x="6" y="27"/>
                    </a:lnTo>
                    <a:lnTo>
                      <a:pt x="6" y="27"/>
                    </a:lnTo>
                    <a:lnTo>
                      <a:pt x="9" y="29"/>
                    </a:lnTo>
                    <a:lnTo>
                      <a:pt x="9" y="29"/>
                    </a:lnTo>
                    <a:lnTo>
                      <a:pt x="7" y="29"/>
                    </a:lnTo>
                    <a:lnTo>
                      <a:pt x="6" y="29"/>
                    </a:lnTo>
                    <a:lnTo>
                      <a:pt x="7" y="29"/>
                    </a:lnTo>
                    <a:lnTo>
                      <a:pt x="11" y="31"/>
                    </a:lnTo>
                    <a:lnTo>
                      <a:pt x="13" y="31"/>
                    </a:lnTo>
                    <a:lnTo>
                      <a:pt x="11" y="31"/>
                    </a:lnTo>
                    <a:lnTo>
                      <a:pt x="9" y="31"/>
                    </a:lnTo>
                    <a:lnTo>
                      <a:pt x="7" y="31"/>
                    </a:lnTo>
                    <a:lnTo>
                      <a:pt x="6" y="29"/>
                    </a:lnTo>
                    <a:lnTo>
                      <a:pt x="6" y="31"/>
                    </a:lnTo>
                    <a:lnTo>
                      <a:pt x="6" y="32"/>
                    </a:lnTo>
                    <a:lnTo>
                      <a:pt x="6" y="32"/>
                    </a:lnTo>
                    <a:lnTo>
                      <a:pt x="4" y="32"/>
                    </a:lnTo>
                    <a:lnTo>
                      <a:pt x="2" y="32"/>
                    </a:lnTo>
                    <a:lnTo>
                      <a:pt x="2" y="34"/>
                    </a:lnTo>
                    <a:lnTo>
                      <a:pt x="0" y="32"/>
                    </a:lnTo>
                    <a:lnTo>
                      <a:pt x="0" y="34"/>
                    </a:lnTo>
                    <a:lnTo>
                      <a:pt x="2" y="34"/>
                    </a:lnTo>
                    <a:lnTo>
                      <a:pt x="4" y="34"/>
                    </a:lnTo>
                    <a:lnTo>
                      <a:pt x="4" y="34"/>
                    </a:lnTo>
                    <a:lnTo>
                      <a:pt x="6" y="34"/>
                    </a:lnTo>
                    <a:lnTo>
                      <a:pt x="7" y="34"/>
                    </a:lnTo>
                    <a:lnTo>
                      <a:pt x="7" y="34"/>
                    </a:lnTo>
                    <a:lnTo>
                      <a:pt x="7" y="34"/>
                    </a:lnTo>
                    <a:lnTo>
                      <a:pt x="9" y="34"/>
                    </a:lnTo>
                    <a:lnTo>
                      <a:pt x="9" y="34"/>
                    </a:lnTo>
                    <a:lnTo>
                      <a:pt x="7" y="34"/>
                    </a:lnTo>
                    <a:lnTo>
                      <a:pt x="7" y="34"/>
                    </a:lnTo>
                    <a:lnTo>
                      <a:pt x="6" y="36"/>
                    </a:lnTo>
                    <a:lnTo>
                      <a:pt x="6" y="36"/>
                    </a:lnTo>
                    <a:lnTo>
                      <a:pt x="6" y="36"/>
                    </a:lnTo>
                    <a:lnTo>
                      <a:pt x="7" y="36"/>
                    </a:lnTo>
                    <a:lnTo>
                      <a:pt x="6" y="36"/>
                    </a:lnTo>
                    <a:lnTo>
                      <a:pt x="6" y="38"/>
                    </a:lnTo>
                    <a:lnTo>
                      <a:pt x="7" y="38"/>
                    </a:lnTo>
                    <a:lnTo>
                      <a:pt x="9" y="36"/>
                    </a:lnTo>
                    <a:lnTo>
                      <a:pt x="11" y="36"/>
                    </a:lnTo>
                    <a:lnTo>
                      <a:pt x="13" y="36"/>
                    </a:lnTo>
                    <a:lnTo>
                      <a:pt x="13" y="36"/>
                    </a:lnTo>
                    <a:lnTo>
                      <a:pt x="16" y="38"/>
                    </a:lnTo>
                    <a:lnTo>
                      <a:pt x="18" y="38"/>
                    </a:lnTo>
                    <a:lnTo>
                      <a:pt x="18" y="38"/>
                    </a:lnTo>
                    <a:lnTo>
                      <a:pt x="18" y="38"/>
                    </a:lnTo>
                    <a:lnTo>
                      <a:pt x="20" y="36"/>
                    </a:lnTo>
                    <a:lnTo>
                      <a:pt x="20" y="36"/>
                    </a:lnTo>
                    <a:lnTo>
                      <a:pt x="20" y="36"/>
                    </a:lnTo>
                    <a:lnTo>
                      <a:pt x="20" y="36"/>
                    </a:lnTo>
                    <a:lnTo>
                      <a:pt x="20" y="36"/>
                    </a:lnTo>
                    <a:lnTo>
                      <a:pt x="18" y="36"/>
                    </a:lnTo>
                    <a:lnTo>
                      <a:pt x="18" y="34"/>
                    </a:lnTo>
                    <a:lnTo>
                      <a:pt x="18" y="34"/>
                    </a:lnTo>
                    <a:lnTo>
                      <a:pt x="18" y="34"/>
                    </a:lnTo>
                    <a:lnTo>
                      <a:pt x="20" y="34"/>
                    </a:lnTo>
                    <a:lnTo>
                      <a:pt x="20" y="34"/>
                    </a:lnTo>
                    <a:lnTo>
                      <a:pt x="22" y="34"/>
                    </a:lnTo>
                    <a:lnTo>
                      <a:pt x="20" y="34"/>
                    </a:lnTo>
                    <a:lnTo>
                      <a:pt x="18" y="32"/>
                    </a:lnTo>
                    <a:lnTo>
                      <a:pt x="18" y="32"/>
                    </a:lnTo>
                    <a:lnTo>
                      <a:pt x="16" y="32"/>
                    </a:lnTo>
                    <a:lnTo>
                      <a:pt x="18" y="32"/>
                    </a:lnTo>
                    <a:lnTo>
                      <a:pt x="20" y="32"/>
                    </a:lnTo>
                    <a:lnTo>
                      <a:pt x="20" y="32"/>
                    </a:lnTo>
                    <a:lnTo>
                      <a:pt x="22" y="32"/>
                    </a:lnTo>
                    <a:lnTo>
                      <a:pt x="22" y="32"/>
                    </a:lnTo>
                    <a:lnTo>
                      <a:pt x="22" y="32"/>
                    </a:lnTo>
                    <a:lnTo>
                      <a:pt x="22" y="32"/>
                    </a:lnTo>
                    <a:lnTo>
                      <a:pt x="22" y="32"/>
                    </a:lnTo>
                    <a:lnTo>
                      <a:pt x="22" y="32"/>
                    </a:lnTo>
                    <a:lnTo>
                      <a:pt x="20" y="31"/>
                    </a:lnTo>
                    <a:lnTo>
                      <a:pt x="20" y="31"/>
                    </a:lnTo>
                    <a:lnTo>
                      <a:pt x="20" y="31"/>
                    </a:lnTo>
                    <a:lnTo>
                      <a:pt x="18" y="31"/>
                    </a:lnTo>
                    <a:lnTo>
                      <a:pt x="18" y="31"/>
                    </a:lnTo>
                    <a:lnTo>
                      <a:pt x="18" y="29"/>
                    </a:lnTo>
                    <a:lnTo>
                      <a:pt x="18" y="29"/>
                    </a:lnTo>
                    <a:lnTo>
                      <a:pt x="20" y="29"/>
                    </a:lnTo>
                    <a:lnTo>
                      <a:pt x="22" y="31"/>
                    </a:lnTo>
                    <a:lnTo>
                      <a:pt x="22" y="31"/>
                    </a:lnTo>
                    <a:lnTo>
                      <a:pt x="24" y="31"/>
                    </a:lnTo>
                    <a:lnTo>
                      <a:pt x="24" y="31"/>
                    </a:lnTo>
                    <a:lnTo>
                      <a:pt x="24" y="31"/>
                    </a:lnTo>
                    <a:lnTo>
                      <a:pt x="24" y="29"/>
                    </a:lnTo>
                    <a:lnTo>
                      <a:pt x="24" y="29"/>
                    </a:lnTo>
                    <a:lnTo>
                      <a:pt x="24" y="29"/>
                    </a:lnTo>
                    <a:lnTo>
                      <a:pt x="24" y="29"/>
                    </a:lnTo>
                    <a:lnTo>
                      <a:pt x="24" y="29"/>
                    </a:lnTo>
                    <a:lnTo>
                      <a:pt x="24" y="29"/>
                    </a:lnTo>
                    <a:lnTo>
                      <a:pt x="24" y="27"/>
                    </a:lnTo>
                    <a:lnTo>
                      <a:pt x="24" y="27"/>
                    </a:lnTo>
                    <a:lnTo>
                      <a:pt x="22" y="27"/>
                    </a:lnTo>
                    <a:lnTo>
                      <a:pt x="20" y="25"/>
                    </a:lnTo>
                    <a:lnTo>
                      <a:pt x="20" y="25"/>
                    </a:lnTo>
                    <a:lnTo>
                      <a:pt x="24" y="27"/>
                    </a:lnTo>
                    <a:lnTo>
                      <a:pt x="24" y="27"/>
                    </a:lnTo>
                    <a:lnTo>
                      <a:pt x="25" y="27"/>
                    </a:lnTo>
                    <a:lnTo>
                      <a:pt x="25" y="27"/>
                    </a:lnTo>
                    <a:lnTo>
                      <a:pt x="24" y="25"/>
                    </a:lnTo>
                    <a:lnTo>
                      <a:pt x="24" y="25"/>
                    </a:lnTo>
                    <a:lnTo>
                      <a:pt x="25" y="25"/>
                    </a:lnTo>
                    <a:lnTo>
                      <a:pt x="25" y="25"/>
                    </a:lnTo>
                    <a:lnTo>
                      <a:pt x="24" y="25"/>
                    </a:lnTo>
                    <a:lnTo>
                      <a:pt x="24" y="23"/>
                    </a:lnTo>
                    <a:lnTo>
                      <a:pt x="24" y="23"/>
                    </a:lnTo>
                    <a:lnTo>
                      <a:pt x="29" y="25"/>
                    </a:lnTo>
                    <a:lnTo>
                      <a:pt x="27" y="23"/>
                    </a:lnTo>
                    <a:lnTo>
                      <a:pt x="25" y="23"/>
                    </a:lnTo>
                    <a:lnTo>
                      <a:pt x="25" y="23"/>
                    </a:lnTo>
                    <a:lnTo>
                      <a:pt x="27" y="23"/>
                    </a:lnTo>
                    <a:lnTo>
                      <a:pt x="27" y="23"/>
                    </a:lnTo>
                    <a:lnTo>
                      <a:pt x="29" y="23"/>
                    </a:lnTo>
                    <a:lnTo>
                      <a:pt x="29" y="23"/>
                    </a:lnTo>
                    <a:lnTo>
                      <a:pt x="29" y="23"/>
                    </a:lnTo>
                    <a:lnTo>
                      <a:pt x="31" y="22"/>
                    </a:lnTo>
                    <a:lnTo>
                      <a:pt x="29" y="22"/>
                    </a:lnTo>
                    <a:lnTo>
                      <a:pt x="29" y="22"/>
                    </a:lnTo>
                    <a:lnTo>
                      <a:pt x="27" y="22"/>
                    </a:lnTo>
                    <a:lnTo>
                      <a:pt x="29" y="20"/>
                    </a:lnTo>
                    <a:lnTo>
                      <a:pt x="31" y="20"/>
                    </a:lnTo>
                    <a:lnTo>
                      <a:pt x="31" y="20"/>
                    </a:lnTo>
                    <a:lnTo>
                      <a:pt x="31" y="20"/>
                    </a:lnTo>
                    <a:lnTo>
                      <a:pt x="33" y="20"/>
                    </a:lnTo>
                    <a:lnTo>
                      <a:pt x="35" y="18"/>
                    </a:lnTo>
                    <a:lnTo>
                      <a:pt x="35" y="16"/>
                    </a:lnTo>
                    <a:lnTo>
                      <a:pt x="36" y="16"/>
                    </a:lnTo>
                    <a:lnTo>
                      <a:pt x="36" y="16"/>
                    </a:lnTo>
                    <a:lnTo>
                      <a:pt x="38" y="16"/>
                    </a:lnTo>
                    <a:lnTo>
                      <a:pt x="40" y="14"/>
                    </a:lnTo>
                    <a:lnTo>
                      <a:pt x="40" y="14"/>
                    </a:lnTo>
                    <a:lnTo>
                      <a:pt x="40" y="13"/>
                    </a:lnTo>
                    <a:lnTo>
                      <a:pt x="40" y="13"/>
                    </a:lnTo>
                    <a:lnTo>
                      <a:pt x="42" y="14"/>
                    </a:lnTo>
                    <a:lnTo>
                      <a:pt x="42" y="14"/>
                    </a:lnTo>
                    <a:lnTo>
                      <a:pt x="45" y="13"/>
                    </a:lnTo>
                    <a:lnTo>
                      <a:pt x="45" y="11"/>
                    </a:lnTo>
                    <a:lnTo>
                      <a:pt x="47" y="13"/>
                    </a:lnTo>
                    <a:lnTo>
                      <a:pt x="47" y="11"/>
                    </a:lnTo>
                    <a:lnTo>
                      <a:pt x="47" y="11"/>
                    </a:lnTo>
                    <a:lnTo>
                      <a:pt x="49" y="11"/>
                    </a:lnTo>
                    <a:lnTo>
                      <a:pt x="51" y="11"/>
                    </a:lnTo>
                    <a:lnTo>
                      <a:pt x="53" y="11"/>
                    </a:lnTo>
                    <a:lnTo>
                      <a:pt x="53" y="11"/>
                    </a:lnTo>
                    <a:lnTo>
                      <a:pt x="54" y="9"/>
                    </a:lnTo>
                    <a:lnTo>
                      <a:pt x="56" y="9"/>
                    </a:lnTo>
                    <a:lnTo>
                      <a:pt x="58" y="7"/>
                    </a:lnTo>
                    <a:lnTo>
                      <a:pt x="58" y="7"/>
                    </a:lnTo>
                    <a:lnTo>
                      <a:pt x="60" y="9"/>
                    </a:lnTo>
                    <a:lnTo>
                      <a:pt x="60" y="7"/>
                    </a:lnTo>
                    <a:lnTo>
                      <a:pt x="60" y="5"/>
                    </a:lnTo>
                    <a:lnTo>
                      <a:pt x="60" y="5"/>
                    </a:lnTo>
                    <a:lnTo>
                      <a:pt x="62" y="5"/>
                    </a:lnTo>
                    <a:lnTo>
                      <a:pt x="60" y="5"/>
                    </a:lnTo>
                    <a:lnTo>
                      <a:pt x="60" y="4"/>
                    </a:lnTo>
                    <a:lnTo>
                      <a:pt x="60" y="4"/>
                    </a:lnTo>
                    <a:lnTo>
                      <a:pt x="60" y="4"/>
                    </a:lnTo>
                    <a:lnTo>
                      <a:pt x="58" y="2"/>
                    </a:lnTo>
                    <a:lnTo>
                      <a:pt x="58" y="2"/>
                    </a:lnTo>
                    <a:lnTo>
                      <a:pt x="58" y="2"/>
                    </a:lnTo>
                    <a:lnTo>
                      <a:pt x="56" y="2"/>
                    </a:lnTo>
                    <a:lnTo>
                      <a:pt x="54" y="0"/>
                    </a:lnTo>
                    <a:lnTo>
                      <a:pt x="53" y="0"/>
                    </a:lnTo>
                    <a:lnTo>
                      <a:pt x="51" y="0"/>
                    </a:lnTo>
                    <a:lnTo>
                      <a:pt x="49" y="2"/>
                    </a:lnTo>
                    <a:lnTo>
                      <a:pt x="47" y="2"/>
                    </a:lnTo>
                    <a:lnTo>
                      <a:pt x="47" y="2"/>
                    </a:lnTo>
                    <a:lnTo>
                      <a:pt x="47" y="4"/>
                    </a:lnTo>
                    <a:lnTo>
                      <a:pt x="45" y="4"/>
                    </a:lnTo>
                    <a:lnTo>
                      <a:pt x="45" y="4"/>
                    </a:lnTo>
                    <a:lnTo>
                      <a:pt x="45" y="4"/>
                    </a:lnTo>
                    <a:lnTo>
                      <a:pt x="44" y="4"/>
                    </a:lnTo>
                    <a:lnTo>
                      <a:pt x="45" y="5"/>
                    </a:lnTo>
                    <a:lnTo>
                      <a:pt x="45" y="5"/>
                    </a:lnTo>
                    <a:lnTo>
                      <a:pt x="45" y="5"/>
                    </a:lnTo>
                    <a:lnTo>
                      <a:pt x="44" y="5"/>
                    </a:lnTo>
                    <a:lnTo>
                      <a:pt x="44" y="5"/>
                    </a:lnTo>
                    <a:lnTo>
                      <a:pt x="42" y="5"/>
                    </a:lnTo>
                    <a:lnTo>
                      <a:pt x="40" y="7"/>
                    </a:lnTo>
                    <a:lnTo>
                      <a:pt x="40" y="7"/>
                    </a:lnTo>
                    <a:lnTo>
                      <a:pt x="40" y="7"/>
                    </a:lnTo>
                    <a:lnTo>
                      <a:pt x="38" y="7"/>
                    </a:lnTo>
                    <a:lnTo>
                      <a:pt x="38" y="9"/>
                    </a:lnTo>
                    <a:lnTo>
                      <a:pt x="38" y="9"/>
                    </a:lnTo>
                    <a:lnTo>
                      <a:pt x="36" y="7"/>
                    </a:lnTo>
                    <a:lnTo>
                      <a:pt x="36" y="7"/>
                    </a:lnTo>
                    <a:lnTo>
                      <a:pt x="33" y="9"/>
                    </a:lnTo>
                    <a:lnTo>
                      <a:pt x="33" y="9"/>
                    </a:lnTo>
                    <a:lnTo>
                      <a:pt x="31" y="9"/>
                    </a:lnTo>
                    <a:lnTo>
                      <a:pt x="31" y="9"/>
                    </a:lnTo>
                    <a:lnTo>
                      <a:pt x="31" y="9"/>
                    </a:lnTo>
                    <a:lnTo>
                      <a:pt x="25" y="9"/>
                    </a:lnTo>
                    <a:lnTo>
                      <a:pt x="25" y="9"/>
                    </a:lnTo>
                    <a:lnTo>
                      <a:pt x="24" y="9"/>
                    </a:lnTo>
                    <a:lnTo>
                      <a:pt x="24" y="9"/>
                    </a:lnTo>
                    <a:lnTo>
                      <a:pt x="24" y="9"/>
                    </a:lnTo>
                    <a:lnTo>
                      <a:pt x="24" y="9"/>
                    </a:lnTo>
                    <a:lnTo>
                      <a:pt x="25" y="9"/>
                    </a:lnTo>
                    <a:lnTo>
                      <a:pt x="25" y="11"/>
                    </a:lnTo>
                    <a:lnTo>
                      <a:pt x="25" y="11"/>
                    </a:lnTo>
                    <a:lnTo>
                      <a:pt x="24" y="11"/>
                    </a:lnTo>
                    <a:lnTo>
                      <a:pt x="24" y="11"/>
                    </a:lnTo>
                    <a:lnTo>
                      <a:pt x="24" y="11"/>
                    </a:lnTo>
                    <a:lnTo>
                      <a:pt x="24" y="11"/>
                    </a:lnTo>
                    <a:lnTo>
                      <a:pt x="24" y="11"/>
                    </a:lnTo>
                    <a:lnTo>
                      <a:pt x="22" y="11"/>
                    </a:lnTo>
                    <a:lnTo>
                      <a:pt x="20" y="11"/>
                    </a:lnTo>
                    <a:lnTo>
                      <a:pt x="20" y="11"/>
                    </a:lnTo>
                    <a:lnTo>
                      <a:pt x="20" y="13"/>
                    </a:lnTo>
                    <a:lnTo>
                      <a:pt x="18" y="13"/>
                    </a:lnTo>
                    <a:lnTo>
                      <a:pt x="16" y="13"/>
                    </a:lnTo>
                    <a:lnTo>
                      <a:pt x="15" y="14"/>
                    </a:lnTo>
                    <a:lnTo>
                      <a:pt x="15" y="14"/>
                    </a:lnTo>
                    <a:lnTo>
                      <a:pt x="16" y="14"/>
                    </a:lnTo>
                    <a:lnTo>
                      <a:pt x="15" y="1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4" name="Freeform 62"/>
              <p:cNvSpPr>
                <a:spLocks/>
              </p:cNvSpPr>
              <p:nvPr/>
            </p:nvSpPr>
            <p:spPr bwMode="auto">
              <a:xfrm>
                <a:off x="2128" y="905"/>
                <a:ext cx="7" cy="5"/>
              </a:xfrm>
              <a:custGeom>
                <a:avLst/>
                <a:gdLst>
                  <a:gd name="T0" fmla="*/ 3 w 7"/>
                  <a:gd name="T1" fmla="*/ 2 h 5"/>
                  <a:gd name="T2" fmla="*/ 1 w 7"/>
                  <a:gd name="T3" fmla="*/ 0 h 5"/>
                  <a:gd name="T4" fmla="*/ 1 w 7"/>
                  <a:gd name="T5" fmla="*/ 0 h 5"/>
                  <a:gd name="T6" fmla="*/ 0 w 7"/>
                  <a:gd name="T7" fmla="*/ 2 h 5"/>
                  <a:gd name="T8" fmla="*/ 0 w 7"/>
                  <a:gd name="T9" fmla="*/ 2 h 5"/>
                  <a:gd name="T10" fmla="*/ 3 w 7"/>
                  <a:gd name="T11" fmla="*/ 2 h 5"/>
                  <a:gd name="T12" fmla="*/ 3 w 7"/>
                  <a:gd name="T13" fmla="*/ 4 h 5"/>
                  <a:gd name="T14" fmla="*/ 5 w 7"/>
                  <a:gd name="T15" fmla="*/ 4 h 5"/>
                  <a:gd name="T16" fmla="*/ 7 w 7"/>
                  <a:gd name="T17" fmla="*/ 5 h 5"/>
                  <a:gd name="T18" fmla="*/ 7 w 7"/>
                  <a:gd name="T19" fmla="*/ 4 h 5"/>
                  <a:gd name="T20" fmla="*/ 7 w 7"/>
                  <a:gd name="T21" fmla="*/ 4 h 5"/>
                  <a:gd name="T22" fmla="*/ 5 w 7"/>
                  <a:gd name="T23" fmla="*/ 4 h 5"/>
                  <a:gd name="T24" fmla="*/ 5 w 7"/>
                  <a:gd name="T25" fmla="*/ 4 h 5"/>
                  <a:gd name="T26" fmla="*/ 5 w 7"/>
                  <a:gd name="T27" fmla="*/ 2 h 5"/>
                  <a:gd name="T28" fmla="*/ 5 w 7"/>
                  <a:gd name="T29" fmla="*/ 2 h 5"/>
                  <a:gd name="T30" fmla="*/ 3 w 7"/>
                  <a:gd name="T3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5">
                    <a:moveTo>
                      <a:pt x="3" y="2"/>
                    </a:moveTo>
                    <a:lnTo>
                      <a:pt x="1" y="0"/>
                    </a:lnTo>
                    <a:lnTo>
                      <a:pt x="1" y="0"/>
                    </a:lnTo>
                    <a:lnTo>
                      <a:pt x="0" y="2"/>
                    </a:lnTo>
                    <a:lnTo>
                      <a:pt x="0" y="2"/>
                    </a:lnTo>
                    <a:lnTo>
                      <a:pt x="3" y="2"/>
                    </a:lnTo>
                    <a:lnTo>
                      <a:pt x="3" y="4"/>
                    </a:lnTo>
                    <a:lnTo>
                      <a:pt x="5" y="4"/>
                    </a:lnTo>
                    <a:lnTo>
                      <a:pt x="7" y="5"/>
                    </a:lnTo>
                    <a:lnTo>
                      <a:pt x="7" y="4"/>
                    </a:lnTo>
                    <a:lnTo>
                      <a:pt x="7" y="4"/>
                    </a:lnTo>
                    <a:lnTo>
                      <a:pt x="5" y="4"/>
                    </a:lnTo>
                    <a:lnTo>
                      <a:pt x="5" y="4"/>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5" name="Freeform 63"/>
              <p:cNvSpPr>
                <a:spLocks/>
              </p:cNvSpPr>
              <p:nvPr/>
            </p:nvSpPr>
            <p:spPr bwMode="auto">
              <a:xfrm>
                <a:off x="2341" y="827"/>
                <a:ext cx="6" cy="2"/>
              </a:xfrm>
              <a:custGeom>
                <a:avLst/>
                <a:gdLst>
                  <a:gd name="T0" fmla="*/ 6 w 6"/>
                  <a:gd name="T1" fmla="*/ 2 h 2"/>
                  <a:gd name="T2" fmla="*/ 6 w 6"/>
                  <a:gd name="T3" fmla="*/ 2 h 2"/>
                  <a:gd name="T4" fmla="*/ 6 w 6"/>
                  <a:gd name="T5" fmla="*/ 0 h 2"/>
                  <a:gd name="T6" fmla="*/ 4 w 6"/>
                  <a:gd name="T7" fmla="*/ 0 h 2"/>
                  <a:gd name="T8" fmla="*/ 4 w 6"/>
                  <a:gd name="T9" fmla="*/ 0 h 2"/>
                  <a:gd name="T10" fmla="*/ 4 w 6"/>
                  <a:gd name="T11" fmla="*/ 0 h 2"/>
                  <a:gd name="T12" fmla="*/ 2 w 6"/>
                  <a:gd name="T13" fmla="*/ 2 h 2"/>
                  <a:gd name="T14" fmla="*/ 2 w 6"/>
                  <a:gd name="T15" fmla="*/ 0 h 2"/>
                  <a:gd name="T16" fmla="*/ 0 w 6"/>
                  <a:gd name="T17" fmla="*/ 2 h 2"/>
                  <a:gd name="T18" fmla="*/ 0 w 6"/>
                  <a:gd name="T19" fmla="*/ 2 h 2"/>
                  <a:gd name="T20" fmla="*/ 6 w 6"/>
                  <a:gd name="T21" fmla="*/ 2 h 2"/>
                  <a:gd name="T22" fmla="*/ 6 w 6"/>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6" y="2"/>
                    </a:moveTo>
                    <a:lnTo>
                      <a:pt x="6" y="2"/>
                    </a:lnTo>
                    <a:lnTo>
                      <a:pt x="6" y="0"/>
                    </a:lnTo>
                    <a:lnTo>
                      <a:pt x="4" y="0"/>
                    </a:lnTo>
                    <a:lnTo>
                      <a:pt x="4" y="0"/>
                    </a:lnTo>
                    <a:lnTo>
                      <a:pt x="4" y="0"/>
                    </a:lnTo>
                    <a:lnTo>
                      <a:pt x="2" y="2"/>
                    </a:lnTo>
                    <a:lnTo>
                      <a:pt x="2" y="0"/>
                    </a:lnTo>
                    <a:lnTo>
                      <a:pt x="0" y="2"/>
                    </a:lnTo>
                    <a:lnTo>
                      <a:pt x="0" y="2"/>
                    </a:lnTo>
                    <a:lnTo>
                      <a:pt x="6"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6" name="Freeform 64"/>
              <p:cNvSpPr>
                <a:spLocks/>
              </p:cNvSpPr>
              <p:nvPr/>
            </p:nvSpPr>
            <p:spPr bwMode="auto">
              <a:xfrm>
                <a:off x="2271" y="842"/>
                <a:ext cx="3" cy="0"/>
              </a:xfrm>
              <a:custGeom>
                <a:avLst/>
                <a:gdLst>
                  <a:gd name="T0" fmla="*/ 1 w 3"/>
                  <a:gd name="T1" fmla="*/ 1 w 3"/>
                  <a:gd name="T2" fmla="*/ 0 w 3"/>
                  <a:gd name="T3" fmla="*/ 1 w 3"/>
                  <a:gd name="T4" fmla="*/ 1 w 3"/>
                  <a:gd name="T5" fmla="*/ 3 w 3"/>
                  <a:gd name="T6" fmla="*/ 3 w 3"/>
                  <a:gd name="T7" fmla="*/ 3 w 3"/>
                  <a:gd name="T8" fmla="*/ 1 w 3"/>
                  <a:gd name="T9" fmla="*/ 1 w 3"/>
                  <a:gd name="T10" fmla="*/ 1 w 3"/>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3">
                    <a:moveTo>
                      <a:pt x="1" y="0"/>
                    </a:moveTo>
                    <a:lnTo>
                      <a:pt x="1" y="0"/>
                    </a:lnTo>
                    <a:lnTo>
                      <a:pt x="0" y="0"/>
                    </a:lnTo>
                    <a:lnTo>
                      <a:pt x="1" y="0"/>
                    </a:lnTo>
                    <a:lnTo>
                      <a:pt x="1" y="0"/>
                    </a:lnTo>
                    <a:lnTo>
                      <a:pt x="3" y="0"/>
                    </a:lnTo>
                    <a:lnTo>
                      <a:pt x="3" y="0"/>
                    </a:lnTo>
                    <a:lnTo>
                      <a:pt x="3"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7" name="Freeform 65"/>
              <p:cNvSpPr>
                <a:spLocks/>
              </p:cNvSpPr>
              <p:nvPr/>
            </p:nvSpPr>
            <p:spPr bwMode="auto">
              <a:xfrm>
                <a:off x="2309" y="847"/>
                <a:ext cx="5" cy="2"/>
              </a:xfrm>
              <a:custGeom>
                <a:avLst/>
                <a:gdLst>
                  <a:gd name="T0" fmla="*/ 5 w 5"/>
                  <a:gd name="T1" fmla="*/ 2 h 2"/>
                  <a:gd name="T2" fmla="*/ 3 w 5"/>
                  <a:gd name="T3" fmla="*/ 2 h 2"/>
                  <a:gd name="T4" fmla="*/ 3 w 5"/>
                  <a:gd name="T5" fmla="*/ 0 h 2"/>
                  <a:gd name="T6" fmla="*/ 3 w 5"/>
                  <a:gd name="T7" fmla="*/ 0 h 2"/>
                  <a:gd name="T8" fmla="*/ 3 w 5"/>
                  <a:gd name="T9" fmla="*/ 2 h 2"/>
                  <a:gd name="T10" fmla="*/ 1 w 5"/>
                  <a:gd name="T11" fmla="*/ 0 h 2"/>
                  <a:gd name="T12" fmla="*/ 1 w 5"/>
                  <a:gd name="T13" fmla="*/ 2 h 2"/>
                  <a:gd name="T14" fmla="*/ 0 w 5"/>
                  <a:gd name="T15" fmla="*/ 2 h 2"/>
                  <a:gd name="T16" fmla="*/ 0 w 5"/>
                  <a:gd name="T17" fmla="*/ 2 h 2"/>
                  <a:gd name="T18" fmla="*/ 1 w 5"/>
                  <a:gd name="T19" fmla="*/ 2 h 2"/>
                  <a:gd name="T20" fmla="*/ 3 w 5"/>
                  <a:gd name="T21" fmla="*/ 2 h 2"/>
                  <a:gd name="T22" fmla="*/ 5 w 5"/>
                  <a:gd name="T23" fmla="*/ 2 h 2"/>
                  <a:gd name="T24" fmla="*/ 5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5" y="2"/>
                    </a:moveTo>
                    <a:lnTo>
                      <a:pt x="3" y="2"/>
                    </a:lnTo>
                    <a:lnTo>
                      <a:pt x="3" y="0"/>
                    </a:lnTo>
                    <a:lnTo>
                      <a:pt x="3" y="0"/>
                    </a:lnTo>
                    <a:lnTo>
                      <a:pt x="3" y="2"/>
                    </a:lnTo>
                    <a:lnTo>
                      <a:pt x="1" y="0"/>
                    </a:lnTo>
                    <a:lnTo>
                      <a:pt x="1" y="2"/>
                    </a:lnTo>
                    <a:lnTo>
                      <a:pt x="0" y="2"/>
                    </a:lnTo>
                    <a:lnTo>
                      <a:pt x="0" y="2"/>
                    </a:lnTo>
                    <a:lnTo>
                      <a:pt x="1" y="2"/>
                    </a:lnTo>
                    <a:lnTo>
                      <a:pt x="3" y="2"/>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8" name="Freeform 66"/>
              <p:cNvSpPr>
                <a:spLocks/>
              </p:cNvSpPr>
              <p:nvPr/>
            </p:nvSpPr>
            <p:spPr bwMode="auto">
              <a:xfrm>
                <a:off x="2312" y="847"/>
                <a:ext cx="2" cy="2"/>
              </a:xfrm>
              <a:custGeom>
                <a:avLst/>
                <a:gdLst>
                  <a:gd name="T0" fmla="*/ 2 w 2"/>
                  <a:gd name="T1" fmla="*/ 2 h 2"/>
                  <a:gd name="T2" fmla="*/ 2 w 2"/>
                  <a:gd name="T3" fmla="*/ 2 h 2"/>
                  <a:gd name="T4" fmla="*/ 2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2"/>
                    </a:lnTo>
                    <a:lnTo>
                      <a:pt x="2"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39" name="Freeform 67"/>
              <p:cNvSpPr>
                <a:spLocks/>
              </p:cNvSpPr>
              <p:nvPr/>
            </p:nvSpPr>
            <p:spPr bwMode="auto">
              <a:xfrm>
                <a:off x="2301" y="840"/>
                <a:ext cx="6" cy="3"/>
              </a:xfrm>
              <a:custGeom>
                <a:avLst/>
                <a:gdLst>
                  <a:gd name="T0" fmla="*/ 2 w 6"/>
                  <a:gd name="T1" fmla="*/ 2 h 3"/>
                  <a:gd name="T2" fmla="*/ 0 w 6"/>
                  <a:gd name="T3" fmla="*/ 3 h 3"/>
                  <a:gd name="T4" fmla="*/ 0 w 6"/>
                  <a:gd name="T5" fmla="*/ 3 h 3"/>
                  <a:gd name="T6" fmla="*/ 2 w 6"/>
                  <a:gd name="T7" fmla="*/ 2 h 3"/>
                  <a:gd name="T8" fmla="*/ 4 w 6"/>
                  <a:gd name="T9" fmla="*/ 2 h 3"/>
                  <a:gd name="T10" fmla="*/ 4 w 6"/>
                  <a:gd name="T11" fmla="*/ 3 h 3"/>
                  <a:gd name="T12" fmla="*/ 4 w 6"/>
                  <a:gd name="T13" fmla="*/ 3 h 3"/>
                  <a:gd name="T14" fmla="*/ 4 w 6"/>
                  <a:gd name="T15" fmla="*/ 2 h 3"/>
                  <a:gd name="T16" fmla="*/ 6 w 6"/>
                  <a:gd name="T17" fmla="*/ 2 h 3"/>
                  <a:gd name="T18" fmla="*/ 6 w 6"/>
                  <a:gd name="T19" fmla="*/ 2 h 3"/>
                  <a:gd name="T20" fmla="*/ 6 w 6"/>
                  <a:gd name="T21" fmla="*/ 2 h 3"/>
                  <a:gd name="T22" fmla="*/ 6 w 6"/>
                  <a:gd name="T23" fmla="*/ 0 h 3"/>
                  <a:gd name="T24" fmla="*/ 4 w 6"/>
                  <a:gd name="T25" fmla="*/ 0 h 3"/>
                  <a:gd name="T26" fmla="*/ 4 w 6"/>
                  <a:gd name="T27" fmla="*/ 2 h 3"/>
                  <a:gd name="T28" fmla="*/ 2 w 6"/>
                  <a:gd name="T29" fmla="*/ 2 h 3"/>
                  <a:gd name="T30" fmla="*/ 2 w 6"/>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3">
                    <a:moveTo>
                      <a:pt x="2" y="2"/>
                    </a:moveTo>
                    <a:lnTo>
                      <a:pt x="0" y="3"/>
                    </a:lnTo>
                    <a:lnTo>
                      <a:pt x="0" y="3"/>
                    </a:lnTo>
                    <a:lnTo>
                      <a:pt x="2" y="2"/>
                    </a:lnTo>
                    <a:lnTo>
                      <a:pt x="4" y="2"/>
                    </a:lnTo>
                    <a:lnTo>
                      <a:pt x="4" y="3"/>
                    </a:lnTo>
                    <a:lnTo>
                      <a:pt x="4" y="3"/>
                    </a:lnTo>
                    <a:lnTo>
                      <a:pt x="4" y="2"/>
                    </a:lnTo>
                    <a:lnTo>
                      <a:pt x="6" y="2"/>
                    </a:lnTo>
                    <a:lnTo>
                      <a:pt x="6" y="2"/>
                    </a:lnTo>
                    <a:lnTo>
                      <a:pt x="6" y="2"/>
                    </a:lnTo>
                    <a:lnTo>
                      <a:pt x="6" y="0"/>
                    </a:lnTo>
                    <a:lnTo>
                      <a:pt x="4" y="0"/>
                    </a:lnTo>
                    <a:lnTo>
                      <a:pt x="4"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0" name="Freeform 68"/>
              <p:cNvSpPr>
                <a:spLocks/>
              </p:cNvSpPr>
              <p:nvPr/>
            </p:nvSpPr>
            <p:spPr bwMode="auto">
              <a:xfrm>
                <a:off x="2403" y="858"/>
                <a:ext cx="9" cy="4"/>
              </a:xfrm>
              <a:custGeom>
                <a:avLst/>
                <a:gdLst>
                  <a:gd name="T0" fmla="*/ 0 w 9"/>
                  <a:gd name="T1" fmla="*/ 0 h 4"/>
                  <a:gd name="T2" fmla="*/ 0 w 9"/>
                  <a:gd name="T3" fmla="*/ 0 h 4"/>
                  <a:gd name="T4" fmla="*/ 0 w 9"/>
                  <a:gd name="T5" fmla="*/ 0 h 4"/>
                  <a:gd name="T6" fmla="*/ 0 w 9"/>
                  <a:gd name="T7" fmla="*/ 0 h 4"/>
                  <a:gd name="T8" fmla="*/ 0 w 9"/>
                  <a:gd name="T9" fmla="*/ 2 h 4"/>
                  <a:gd name="T10" fmla="*/ 0 w 9"/>
                  <a:gd name="T11" fmla="*/ 2 h 4"/>
                  <a:gd name="T12" fmla="*/ 0 w 9"/>
                  <a:gd name="T13" fmla="*/ 2 h 4"/>
                  <a:gd name="T14" fmla="*/ 0 w 9"/>
                  <a:gd name="T15" fmla="*/ 2 h 4"/>
                  <a:gd name="T16" fmla="*/ 2 w 9"/>
                  <a:gd name="T17" fmla="*/ 2 h 4"/>
                  <a:gd name="T18" fmla="*/ 5 w 9"/>
                  <a:gd name="T19" fmla="*/ 2 h 4"/>
                  <a:gd name="T20" fmla="*/ 5 w 9"/>
                  <a:gd name="T21" fmla="*/ 2 h 4"/>
                  <a:gd name="T22" fmla="*/ 7 w 9"/>
                  <a:gd name="T23" fmla="*/ 4 h 4"/>
                  <a:gd name="T24" fmla="*/ 7 w 9"/>
                  <a:gd name="T25" fmla="*/ 2 h 4"/>
                  <a:gd name="T26" fmla="*/ 9 w 9"/>
                  <a:gd name="T27" fmla="*/ 2 h 4"/>
                  <a:gd name="T28" fmla="*/ 7 w 9"/>
                  <a:gd name="T29" fmla="*/ 0 h 4"/>
                  <a:gd name="T30" fmla="*/ 7 w 9"/>
                  <a:gd name="T31" fmla="*/ 0 h 4"/>
                  <a:gd name="T32" fmla="*/ 5 w 9"/>
                  <a:gd name="T33" fmla="*/ 0 h 4"/>
                  <a:gd name="T34" fmla="*/ 5 w 9"/>
                  <a:gd name="T35" fmla="*/ 0 h 4"/>
                  <a:gd name="T36" fmla="*/ 5 w 9"/>
                  <a:gd name="T37" fmla="*/ 0 h 4"/>
                  <a:gd name="T38" fmla="*/ 3 w 9"/>
                  <a:gd name="T39" fmla="*/ 0 h 4"/>
                  <a:gd name="T40" fmla="*/ 2 w 9"/>
                  <a:gd name="T41" fmla="*/ 0 h 4"/>
                  <a:gd name="T42" fmla="*/ 0 w 9"/>
                  <a:gd name="T43" fmla="*/ 0 h 4"/>
                  <a:gd name="T44" fmla="*/ 0 w 9"/>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4">
                    <a:moveTo>
                      <a:pt x="0" y="0"/>
                    </a:moveTo>
                    <a:lnTo>
                      <a:pt x="0" y="0"/>
                    </a:lnTo>
                    <a:lnTo>
                      <a:pt x="0" y="0"/>
                    </a:lnTo>
                    <a:lnTo>
                      <a:pt x="0" y="0"/>
                    </a:lnTo>
                    <a:lnTo>
                      <a:pt x="0" y="2"/>
                    </a:lnTo>
                    <a:lnTo>
                      <a:pt x="0" y="2"/>
                    </a:lnTo>
                    <a:lnTo>
                      <a:pt x="0" y="2"/>
                    </a:lnTo>
                    <a:lnTo>
                      <a:pt x="0" y="2"/>
                    </a:lnTo>
                    <a:lnTo>
                      <a:pt x="2" y="2"/>
                    </a:lnTo>
                    <a:lnTo>
                      <a:pt x="5" y="2"/>
                    </a:lnTo>
                    <a:lnTo>
                      <a:pt x="5" y="2"/>
                    </a:lnTo>
                    <a:lnTo>
                      <a:pt x="7" y="4"/>
                    </a:lnTo>
                    <a:lnTo>
                      <a:pt x="7" y="2"/>
                    </a:lnTo>
                    <a:lnTo>
                      <a:pt x="9" y="2"/>
                    </a:lnTo>
                    <a:lnTo>
                      <a:pt x="7" y="0"/>
                    </a:lnTo>
                    <a:lnTo>
                      <a:pt x="7" y="0"/>
                    </a:lnTo>
                    <a:lnTo>
                      <a:pt x="5" y="0"/>
                    </a:lnTo>
                    <a:lnTo>
                      <a:pt x="5" y="0"/>
                    </a:lnTo>
                    <a:lnTo>
                      <a:pt x="5" y="0"/>
                    </a:lnTo>
                    <a:lnTo>
                      <a:pt x="3"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1" name="Freeform 69"/>
              <p:cNvSpPr>
                <a:spLocks/>
              </p:cNvSpPr>
              <p:nvPr/>
            </p:nvSpPr>
            <p:spPr bwMode="auto">
              <a:xfrm>
                <a:off x="2549" y="871"/>
                <a:ext cx="6" cy="0"/>
              </a:xfrm>
              <a:custGeom>
                <a:avLst/>
                <a:gdLst>
                  <a:gd name="T0" fmla="*/ 6 w 6"/>
                  <a:gd name="T1" fmla="*/ 2 w 6"/>
                  <a:gd name="T2" fmla="*/ 2 w 6"/>
                  <a:gd name="T3" fmla="*/ 2 w 6"/>
                  <a:gd name="T4" fmla="*/ 0 w 6"/>
                  <a:gd name="T5" fmla="*/ 0 w 6"/>
                  <a:gd name="T6" fmla="*/ 0 w 6"/>
                  <a:gd name="T7" fmla="*/ 0 w 6"/>
                  <a:gd name="T8" fmla="*/ 4 w 6"/>
                  <a:gd name="T9" fmla="*/ 6 w 6"/>
                  <a:gd name="T10" fmla="*/ 6 w 6"/>
                  <a:gd name="T11" fmla="*/ 6 w 6"/>
                  <a:gd name="T12" fmla="*/ 6 w 6"/>
                  <a:gd name="T13" fmla="*/ 6 w 6"/>
                  <a:gd name="T14" fmla="*/ 6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6">
                    <a:moveTo>
                      <a:pt x="6" y="0"/>
                    </a:moveTo>
                    <a:lnTo>
                      <a:pt x="2" y="0"/>
                    </a:lnTo>
                    <a:lnTo>
                      <a:pt x="2" y="0"/>
                    </a:lnTo>
                    <a:lnTo>
                      <a:pt x="2" y="0"/>
                    </a:lnTo>
                    <a:lnTo>
                      <a:pt x="0" y="0"/>
                    </a:lnTo>
                    <a:lnTo>
                      <a:pt x="0" y="0"/>
                    </a:lnTo>
                    <a:lnTo>
                      <a:pt x="0" y="0"/>
                    </a:lnTo>
                    <a:lnTo>
                      <a:pt x="0" y="0"/>
                    </a:lnTo>
                    <a:lnTo>
                      <a:pt x="4" y="0"/>
                    </a:lnTo>
                    <a:lnTo>
                      <a:pt x="6" y="0"/>
                    </a:lnTo>
                    <a:lnTo>
                      <a:pt x="6" y="0"/>
                    </a:lnTo>
                    <a:lnTo>
                      <a:pt x="6" y="0"/>
                    </a:lnTo>
                    <a:lnTo>
                      <a:pt x="6"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2" name="Freeform 70"/>
              <p:cNvSpPr>
                <a:spLocks/>
              </p:cNvSpPr>
              <p:nvPr/>
            </p:nvSpPr>
            <p:spPr bwMode="auto">
              <a:xfrm>
                <a:off x="2551" y="862"/>
                <a:ext cx="6" cy="1"/>
              </a:xfrm>
              <a:custGeom>
                <a:avLst/>
                <a:gdLst>
                  <a:gd name="T0" fmla="*/ 2 w 6"/>
                  <a:gd name="T1" fmla="*/ 0 h 1"/>
                  <a:gd name="T2" fmla="*/ 2 w 6"/>
                  <a:gd name="T3" fmla="*/ 0 h 1"/>
                  <a:gd name="T4" fmla="*/ 0 w 6"/>
                  <a:gd name="T5" fmla="*/ 0 h 1"/>
                  <a:gd name="T6" fmla="*/ 0 w 6"/>
                  <a:gd name="T7" fmla="*/ 0 h 1"/>
                  <a:gd name="T8" fmla="*/ 0 w 6"/>
                  <a:gd name="T9" fmla="*/ 0 h 1"/>
                  <a:gd name="T10" fmla="*/ 0 w 6"/>
                  <a:gd name="T11" fmla="*/ 0 h 1"/>
                  <a:gd name="T12" fmla="*/ 0 w 6"/>
                  <a:gd name="T13" fmla="*/ 0 h 1"/>
                  <a:gd name="T14" fmla="*/ 0 w 6"/>
                  <a:gd name="T15" fmla="*/ 0 h 1"/>
                  <a:gd name="T16" fmla="*/ 0 w 6"/>
                  <a:gd name="T17" fmla="*/ 1 h 1"/>
                  <a:gd name="T18" fmla="*/ 0 w 6"/>
                  <a:gd name="T19" fmla="*/ 1 h 1"/>
                  <a:gd name="T20" fmla="*/ 0 w 6"/>
                  <a:gd name="T21" fmla="*/ 1 h 1"/>
                  <a:gd name="T22" fmla="*/ 2 w 6"/>
                  <a:gd name="T23" fmla="*/ 1 h 1"/>
                  <a:gd name="T24" fmla="*/ 2 w 6"/>
                  <a:gd name="T25" fmla="*/ 1 h 1"/>
                  <a:gd name="T26" fmla="*/ 4 w 6"/>
                  <a:gd name="T27" fmla="*/ 1 h 1"/>
                  <a:gd name="T28" fmla="*/ 4 w 6"/>
                  <a:gd name="T29" fmla="*/ 1 h 1"/>
                  <a:gd name="T30" fmla="*/ 6 w 6"/>
                  <a:gd name="T31" fmla="*/ 1 h 1"/>
                  <a:gd name="T32" fmla="*/ 6 w 6"/>
                  <a:gd name="T33" fmla="*/ 1 h 1"/>
                  <a:gd name="T34" fmla="*/ 4 w 6"/>
                  <a:gd name="T35" fmla="*/ 0 h 1"/>
                  <a:gd name="T36" fmla="*/ 6 w 6"/>
                  <a:gd name="T37" fmla="*/ 0 h 1"/>
                  <a:gd name="T38" fmla="*/ 6 w 6"/>
                  <a:gd name="T39" fmla="*/ 0 h 1"/>
                  <a:gd name="T40" fmla="*/ 6 w 6"/>
                  <a:gd name="T41" fmla="*/ 0 h 1"/>
                  <a:gd name="T42" fmla="*/ 4 w 6"/>
                  <a:gd name="T43" fmla="*/ 0 h 1"/>
                  <a:gd name="T44" fmla="*/ 2 w 6"/>
                  <a:gd name="T4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
                    <a:moveTo>
                      <a:pt x="2" y="0"/>
                    </a:moveTo>
                    <a:lnTo>
                      <a:pt x="2" y="0"/>
                    </a:lnTo>
                    <a:lnTo>
                      <a:pt x="0" y="0"/>
                    </a:lnTo>
                    <a:lnTo>
                      <a:pt x="0" y="0"/>
                    </a:lnTo>
                    <a:lnTo>
                      <a:pt x="0" y="0"/>
                    </a:lnTo>
                    <a:lnTo>
                      <a:pt x="0" y="0"/>
                    </a:lnTo>
                    <a:lnTo>
                      <a:pt x="0" y="0"/>
                    </a:lnTo>
                    <a:lnTo>
                      <a:pt x="0" y="0"/>
                    </a:lnTo>
                    <a:lnTo>
                      <a:pt x="0" y="1"/>
                    </a:lnTo>
                    <a:lnTo>
                      <a:pt x="0" y="1"/>
                    </a:lnTo>
                    <a:lnTo>
                      <a:pt x="0" y="1"/>
                    </a:lnTo>
                    <a:lnTo>
                      <a:pt x="2" y="1"/>
                    </a:lnTo>
                    <a:lnTo>
                      <a:pt x="2" y="1"/>
                    </a:lnTo>
                    <a:lnTo>
                      <a:pt x="4" y="1"/>
                    </a:lnTo>
                    <a:lnTo>
                      <a:pt x="4" y="1"/>
                    </a:lnTo>
                    <a:lnTo>
                      <a:pt x="6" y="1"/>
                    </a:lnTo>
                    <a:lnTo>
                      <a:pt x="6" y="1"/>
                    </a:lnTo>
                    <a:lnTo>
                      <a:pt x="4" y="0"/>
                    </a:lnTo>
                    <a:lnTo>
                      <a:pt x="6" y="0"/>
                    </a:lnTo>
                    <a:lnTo>
                      <a:pt x="6" y="0"/>
                    </a:lnTo>
                    <a:lnTo>
                      <a:pt x="6"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3" name="Freeform 71"/>
              <p:cNvSpPr>
                <a:spLocks/>
              </p:cNvSpPr>
              <p:nvPr/>
            </p:nvSpPr>
            <p:spPr bwMode="auto">
              <a:xfrm>
                <a:off x="2707" y="862"/>
                <a:ext cx="11" cy="3"/>
              </a:xfrm>
              <a:custGeom>
                <a:avLst/>
                <a:gdLst>
                  <a:gd name="T0" fmla="*/ 2 w 11"/>
                  <a:gd name="T1" fmla="*/ 3 h 3"/>
                  <a:gd name="T2" fmla="*/ 2 w 11"/>
                  <a:gd name="T3" fmla="*/ 3 h 3"/>
                  <a:gd name="T4" fmla="*/ 4 w 11"/>
                  <a:gd name="T5" fmla="*/ 3 h 3"/>
                  <a:gd name="T6" fmla="*/ 5 w 11"/>
                  <a:gd name="T7" fmla="*/ 3 h 3"/>
                  <a:gd name="T8" fmla="*/ 7 w 11"/>
                  <a:gd name="T9" fmla="*/ 3 h 3"/>
                  <a:gd name="T10" fmla="*/ 9 w 11"/>
                  <a:gd name="T11" fmla="*/ 3 h 3"/>
                  <a:gd name="T12" fmla="*/ 11 w 11"/>
                  <a:gd name="T13" fmla="*/ 3 h 3"/>
                  <a:gd name="T14" fmla="*/ 9 w 11"/>
                  <a:gd name="T15" fmla="*/ 3 h 3"/>
                  <a:gd name="T16" fmla="*/ 9 w 11"/>
                  <a:gd name="T17" fmla="*/ 3 h 3"/>
                  <a:gd name="T18" fmla="*/ 9 w 11"/>
                  <a:gd name="T19" fmla="*/ 1 h 3"/>
                  <a:gd name="T20" fmla="*/ 7 w 11"/>
                  <a:gd name="T21" fmla="*/ 1 h 3"/>
                  <a:gd name="T22" fmla="*/ 7 w 11"/>
                  <a:gd name="T23" fmla="*/ 1 h 3"/>
                  <a:gd name="T24" fmla="*/ 2 w 11"/>
                  <a:gd name="T25" fmla="*/ 1 h 3"/>
                  <a:gd name="T26" fmla="*/ 2 w 11"/>
                  <a:gd name="T27" fmla="*/ 0 h 3"/>
                  <a:gd name="T28" fmla="*/ 0 w 11"/>
                  <a:gd name="T29" fmla="*/ 0 h 3"/>
                  <a:gd name="T30" fmla="*/ 0 w 11"/>
                  <a:gd name="T31" fmla="*/ 1 h 3"/>
                  <a:gd name="T32" fmla="*/ 0 w 11"/>
                  <a:gd name="T33" fmla="*/ 1 h 3"/>
                  <a:gd name="T34" fmla="*/ 0 w 11"/>
                  <a:gd name="T35" fmla="*/ 1 h 3"/>
                  <a:gd name="T36" fmla="*/ 2 w 11"/>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3">
                    <a:moveTo>
                      <a:pt x="2" y="3"/>
                    </a:moveTo>
                    <a:lnTo>
                      <a:pt x="2" y="3"/>
                    </a:lnTo>
                    <a:lnTo>
                      <a:pt x="4" y="3"/>
                    </a:lnTo>
                    <a:lnTo>
                      <a:pt x="5" y="3"/>
                    </a:lnTo>
                    <a:lnTo>
                      <a:pt x="7" y="3"/>
                    </a:lnTo>
                    <a:lnTo>
                      <a:pt x="9" y="3"/>
                    </a:lnTo>
                    <a:lnTo>
                      <a:pt x="11" y="3"/>
                    </a:lnTo>
                    <a:lnTo>
                      <a:pt x="9" y="3"/>
                    </a:lnTo>
                    <a:lnTo>
                      <a:pt x="9" y="3"/>
                    </a:lnTo>
                    <a:lnTo>
                      <a:pt x="9" y="1"/>
                    </a:lnTo>
                    <a:lnTo>
                      <a:pt x="7" y="1"/>
                    </a:lnTo>
                    <a:lnTo>
                      <a:pt x="7" y="1"/>
                    </a:lnTo>
                    <a:lnTo>
                      <a:pt x="2" y="1"/>
                    </a:lnTo>
                    <a:lnTo>
                      <a:pt x="2" y="0"/>
                    </a:lnTo>
                    <a:lnTo>
                      <a:pt x="0" y="0"/>
                    </a:lnTo>
                    <a:lnTo>
                      <a:pt x="0" y="1"/>
                    </a:lnTo>
                    <a:lnTo>
                      <a:pt x="0" y="1"/>
                    </a:lnTo>
                    <a:lnTo>
                      <a:pt x="0" y="1"/>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4" name="Freeform 72"/>
              <p:cNvSpPr>
                <a:spLocks/>
              </p:cNvSpPr>
              <p:nvPr/>
            </p:nvSpPr>
            <p:spPr bwMode="auto">
              <a:xfrm>
                <a:off x="2115" y="923"/>
                <a:ext cx="11" cy="9"/>
              </a:xfrm>
              <a:custGeom>
                <a:avLst/>
                <a:gdLst>
                  <a:gd name="T0" fmla="*/ 3 w 11"/>
                  <a:gd name="T1" fmla="*/ 9 h 9"/>
                  <a:gd name="T2" fmla="*/ 3 w 11"/>
                  <a:gd name="T3" fmla="*/ 9 h 9"/>
                  <a:gd name="T4" fmla="*/ 3 w 11"/>
                  <a:gd name="T5" fmla="*/ 9 h 9"/>
                  <a:gd name="T6" fmla="*/ 5 w 11"/>
                  <a:gd name="T7" fmla="*/ 9 h 9"/>
                  <a:gd name="T8" fmla="*/ 7 w 11"/>
                  <a:gd name="T9" fmla="*/ 9 h 9"/>
                  <a:gd name="T10" fmla="*/ 7 w 11"/>
                  <a:gd name="T11" fmla="*/ 7 h 9"/>
                  <a:gd name="T12" fmla="*/ 7 w 11"/>
                  <a:gd name="T13" fmla="*/ 7 h 9"/>
                  <a:gd name="T14" fmla="*/ 9 w 11"/>
                  <a:gd name="T15" fmla="*/ 7 h 9"/>
                  <a:gd name="T16" fmla="*/ 11 w 11"/>
                  <a:gd name="T17" fmla="*/ 6 h 9"/>
                  <a:gd name="T18" fmla="*/ 11 w 11"/>
                  <a:gd name="T19" fmla="*/ 4 h 9"/>
                  <a:gd name="T20" fmla="*/ 11 w 11"/>
                  <a:gd name="T21" fmla="*/ 6 h 9"/>
                  <a:gd name="T22" fmla="*/ 11 w 11"/>
                  <a:gd name="T23" fmla="*/ 4 h 9"/>
                  <a:gd name="T24" fmla="*/ 11 w 11"/>
                  <a:gd name="T25" fmla="*/ 4 h 9"/>
                  <a:gd name="T26" fmla="*/ 9 w 11"/>
                  <a:gd name="T27" fmla="*/ 2 h 9"/>
                  <a:gd name="T28" fmla="*/ 11 w 11"/>
                  <a:gd name="T29" fmla="*/ 4 h 9"/>
                  <a:gd name="T30" fmla="*/ 9 w 11"/>
                  <a:gd name="T31" fmla="*/ 4 h 9"/>
                  <a:gd name="T32" fmla="*/ 9 w 11"/>
                  <a:gd name="T33" fmla="*/ 4 h 9"/>
                  <a:gd name="T34" fmla="*/ 3 w 11"/>
                  <a:gd name="T35" fmla="*/ 0 h 9"/>
                  <a:gd name="T36" fmla="*/ 3 w 11"/>
                  <a:gd name="T37" fmla="*/ 0 h 9"/>
                  <a:gd name="T38" fmla="*/ 2 w 11"/>
                  <a:gd name="T39" fmla="*/ 2 h 9"/>
                  <a:gd name="T40" fmla="*/ 2 w 11"/>
                  <a:gd name="T41" fmla="*/ 0 h 9"/>
                  <a:gd name="T42" fmla="*/ 2 w 11"/>
                  <a:gd name="T43" fmla="*/ 2 h 9"/>
                  <a:gd name="T44" fmla="*/ 0 w 11"/>
                  <a:gd name="T45" fmla="*/ 2 h 9"/>
                  <a:gd name="T46" fmla="*/ 0 w 11"/>
                  <a:gd name="T47" fmla="*/ 4 h 9"/>
                  <a:gd name="T48" fmla="*/ 0 w 11"/>
                  <a:gd name="T49" fmla="*/ 4 h 9"/>
                  <a:gd name="T50" fmla="*/ 2 w 11"/>
                  <a:gd name="T51" fmla="*/ 7 h 9"/>
                  <a:gd name="T52" fmla="*/ 2 w 11"/>
                  <a:gd name="T53" fmla="*/ 7 h 9"/>
                  <a:gd name="T54" fmla="*/ 2 w 11"/>
                  <a:gd name="T55" fmla="*/ 9 h 9"/>
                  <a:gd name="T56" fmla="*/ 2 w 11"/>
                  <a:gd name="T57" fmla="*/ 9 h 9"/>
                  <a:gd name="T58" fmla="*/ 2 w 11"/>
                  <a:gd name="T59" fmla="*/ 9 h 9"/>
                  <a:gd name="T60" fmla="*/ 2 w 11"/>
                  <a:gd name="T61" fmla="*/ 7 h 9"/>
                  <a:gd name="T62" fmla="*/ 2 w 11"/>
                  <a:gd name="T63" fmla="*/ 7 h 9"/>
                  <a:gd name="T64" fmla="*/ 3 w 11"/>
                  <a:gd name="T6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 h="9">
                    <a:moveTo>
                      <a:pt x="3" y="9"/>
                    </a:moveTo>
                    <a:lnTo>
                      <a:pt x="3" y="9"/>
                    </a:lnTo>
                    <a:lnTo>
                      <a:pt x="3" y="9"/>
                    </a:lnTo>
                    <a:lnTo>
                      <a:pt x="5" y="9"/>
                    </a:lnTo>
                    <a:lnTo>
                      <a:pt x="7" y="9"/>
                    </a:lnTo>
                    <a:lnTo>
                      <a:pt x="7" y="7"/>
                    </a:lnTo>
                    <a:lnTo>
                      <a:pt x="7" y="7"/>
                    </a:lnTo>
                    <a:lnTo>
                      <a:pt x="9" y="7"/>
                    </a:lnTo>
                    <a:lnTo>
                      <a:pt x="11" y="6"/>
                    </a:lnTo>
                    <a:lnTo>
                      <a:pt x="11" y="4"/>
                    </a:lnTo>
                    <a:lnTo>
                      <a:pt x="11" y="6"/>
                    </a:lnTo>
                    <a:lnTo>
                      <a:pt x="11" y="4"/>
                    </a:lnTo>
                    <a:lnTo>
                      <a:pt x="11" y="4"/>
                    </a:lnTo>
                    <a:lnTo>
                      <a:pt x="9" y="2"/>
                    </a:lnTo>
                    <a:lnTo>
                      <a:pt x="11" y="4"/>
                    </a:lnTo>
                    <a:lnTo>
                      <a:pt x="9" y="4"/>
                    </a:lnTo>
                    <a:lnTo>
                      <a:pt x="9" y="4"/>
                    </a:lnTo>
                    <a:lnTo>
                      <a:pt x="3" y="0"/>
                    </a:lnTo>
                    <a:lnTo>
                      <a:pt x="3" y="0"/>
                    </a:lnTo>
                    <a:lnTo>
                      <a:pt x="2" y="2"/>
                    </a:lnTo>
                    <a:lnTo>
                      <a:pt x="2" y="0"/>
                    </a:lnTo>
                    <a:lnTo>
                      <a:pt x="2" y="2"/>
                    </a:lnTo>
                    <a:lnTo>
                      <a:pt x="0" y="2"/>
                    </a:lnTo>
                    <a:lnTo>
                      <a:pt x="0" y="4"/>
                    </a:lnTo>
                    <a:lnTo>
                      <a:pt x="0" y="4"/>
                    </a:lnTo>
                    <a:lnTo>
                      <a:pt x="2" y="7"/>
                    </a:lnTo>
                    <a:lnTo>
                      <a:pt x="2" y="7"/>
                    </a:lnTo>
                    <a:lnTo>
                      <a:pt x="2" y="9"/>
                    </a:lnTo>
                    <a:lnTo>
                      <a:pt x="2" y="9"/>
                    </a:lnTo>
                    <a:lnTo>
                      <a:pt x="2" y="9"/>
                    </a:lnTo>
                    <a:lnTo>
                      <a:pt x="2" y="7"/>
                    </a:lnTo>
                    <a:lnTo>
                      <a:pt x="2" y="7"/>
                    </a:lnTo>
                    <a:lnTo>
                      <a:pt x="3"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5" name="Freeform 73"/>
              <p:cNvSpPr>
                <a:spLocks/>
              </p:cNvSpPr>
              <p:nvPr/>
            </p:nvSpPr>
            <p:spPr bwMode="auto">
              <a:xfrm>
                <a:off x="2171" y="918"/>
                <a:ext cx="2" cy="1"/>
              </a:xfrm>
              <a:custGeom>
                <a:avLst/>
                <a:gdLst>
                  <a:gd name="T0" fmla="*/ 2 w 2"/>
                  <a:gd name="T1" fmla="*/ 0 h 1"/>
                  <a:gd name="T2" fmla="*/ 0 w 2"/>
                  <a:gd name="T3" fmla="*/ 0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6" name="Freeform 74"/>
              <p:cNvSpPr>
                <a:spLocks/>
              </p:cNvSpPr>
              <p:nvPr/>
            </p:nvSpPr>
            <p:spPr bwMode="auto">
              <a:xfrm>
                <a:off x="2166" y="912"/>
                <a:ext cx="14" cy="7"/>
              </a:xfrm>
              <a:custGeom>
                <a:avLst/>
                <a:gdLst>
                  <a:gd name="T0" fmla="*/ 10 w 14"/>
                  <a:gd name="T1" fmla="*/ 7 h 7"/>
                  <a:gd name="T2" fmla="*/ 10 w 14"/>
                  <a:gd name="T3" fmla="*/ 7 h 7"/>
                  <a:gd name="T4" fmla="*/ 12 w 14"/>
                  <a:gd name="T5" fmla="*/ 7 h 7"/>
                  <a:gd name="T6" fmla="*/ 14 w 14"/>
                  <a:gd name="T7" fmla="*/ 7 h 7"/>
                  <a:gd name="T8" fmla="*/ 14 w 14"/>
                  <a:gd name="T9" fmla="*/ 6 h 7"/>
                  <a:gd name="T10" fmla="*/ 12 w 14"/>
                  <a:gd name="T11" fmla="*/ 6 h 7"/>
                  <a:gd name="T12" fmla="*/ 9 w 14"/>
                  <a:gd name="T13" fmla="*/ 4 h 7"/>
                  <a:gd name="T14" fmla="*/ 7 w 14"/>
                  <a:gd name="T15" fmla="*/ 4 h 7"/>
                  <a:gd name="T16" fmla="*/ 5 w 14"/>
                  <a:gd name="T17" fmla="*/ 2 h 7"/>
                  <a:gd name="T18" fmla="*/ 5 w 14"/>
                  <a:gd name="T19" fmla="*/ 2 h 7"/>
                  <a:gd name="T20" fmla="*/ 3 w 14"/>
                  <a:gd name="T21" fmla="*/ 2 h 7"/>
                  <a:gd name="T22" fmla="*/ 1 w 14"/>
                  <a:gd name="T23" fmla="*/ 0 h 7"/>
                  <a:gd name="T24" fmla="*/ 1 w 14"/>
                  <a:gd name="T25" fmla="*/ 0 h 7"/>
                  <a:gd name="T26" fmla="*/ 1 w 14"/>
                  <a:gd name="T27" fmla="*/ 2 h 7"/>
                  <a:gd name="T28" fmla="*/ 1 w 14"/>
                  <a:gd name="T29" fmla="*/ 2 h 7"/>
                  <a:gd name="T30" fmla="*/ 1 w 14"/>
                  <a:gd name="T31" fmla="*/ 2 h 7"/>
                  <a:gd name="T32" fmla="*/ 1 w 14"/>
                  <a:gd name="T33" fmla="*/ 4 h 7"/>
                  <a:gd name="T34" fmla="*/ 0 w 14"/>
                  <a:gd name="T35" fmla="*/ 2 h 7"/>
                  <a:gd name="T36" fmla="*/ 1 w 14"/>
                  <a:gd name="T37" fmla="*/ 4 h 7"/>
                  <a:gd name="T38" fmla="*/ 1 w 14"/>
                  <a:gd name="T39" fmla="*/ 4 h 7"/>
                  <a:gd name="T40" fmla="*/ 3 w 14"/>
                  <a:gd name="T41" fmla="*/ 6 h 7"/>
                  <a:gd name="T42" fmla="*/ 3 w 14"/>
                  <a:gd name="T43" fmla="*/ 6 h 7"/>
                  <a:gd name="T44" fmla="*/ 5 w 14"/>
                  <a:gd name="T45" fmla="*/ 6 h 7"/>
                  <a:gd name="T46" fmla="*/ 5 w 14"/>
                  <a:gd name="T47" fmla="*/ 6 h 7"/>
                  <a:gd name="T48" fmla="*/ 7 w 14"/>
                  <a:gd name="T49" fmla="*/ 6 h 7"/>
                  <a:gd name="T50" fmla="*/ 7 w 14"/>
                  <a:gd name="T51" fmla="*/ 6 h 7"/>
                  <a:gd name="T52" fmla="*/ 9 w 14"/>
                  <a:gd name="T53" fmla="*/ 6 h 7"/>
                  <a:gd name="T54" fmla="*/ 9 w 14"/>
                  <a:gd name="T55" fmla="*/ 7 h 7"/>
                  <a:gd name="T56" fmla="*/ 10 w 14"/>
                  <a:gd name="T5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7">
                    <a:moveTo>
                      <a:pt x="10" y="7"/>
                    </a:moveTo>
                    <a:lnTo>
                      <a:pt x="10" y="7"/>
                    </a:lnTo>
                    <a:lnTo>
                      <a:pt x="12" y="7"/>
                    </a:lnTo>
                    <a:lnTo>
                      <a:pt x="14" y="7"/>
                    </a:lnTo>
                    <a:lnTo>
                      <a:pt x="14" y="6"/>
                    </a:lnTo>
                    <a:lnTo>
                      <a:pt x="12" y="6"/>
                    </a:lnTo>
                    <a:lnTo>
                      <a:pt x="9" y="4"/>
                    </a:lnTo>
                    <a:lnTo>
                      <a:pt x="7" y="4"/>
                    </a:lnTo>
                    <a:lnTo>
                      <a:pt x="5" y="2"/>
                    </a:lnTo>
                    <a:lnTo>
                      <a:pt x="5" y="2"/>
                    </a:lnTo>
                    <a:lnTo>
                      <a:pt x="3" y="2"/>
                    </a:lnTo>
                    <a:lnTo>
                      <a:pt x="1" y="0"/>
                    </a:lnTo>
                    <a:lnTo>
                      <a:pt x="1" y="0"/>
                    </a:lnTo>
                    <a:lnTo>
                      <a:pt x="1" y="2"/>
                    </a:lnTo>
                    <a:lnTo>
                      <a:pt x="1" y="2"/>
                    </a:lnTo>
                    <a:lnTo>
                      <a:pt x="1" y="2"/>
                    </a:lnTo>
                    <a:lnTo>
                      <a:pt x="1" y="4"/>
                    </a:lnTo>
                    <a:lnTo>
                      <a:pt x="0" y="2"/>
                    </a:lnTo>
                    <a:lnTo>
                      <a:pt x="1" y="4"/>
                    </a:lnTo>
                    <a:lnTo>
                      <a:pt x="1" y="4"/>
                    </a:lnTo>
                    <a:lnTo>
                      <a:pt x="3" y="6"/>
                    </a:lnTo>
                    <a:lnTo>
                      <a:pt x="3" y="6"/>
                    </a:lnTo>
                    <a:lnTo>
                      <a:pt x="5" y="6"/>
                    </a:lnTo>
                    <a:lnTo>
                      <a:pt x="5" y="6"/>
                    </a:lnTo>
                    <a:lnTo>
                      <a:pt x="7" y="6"/>
                    </a:lnTo>
                    <a:lnTo>
                      <a:pt x="7" y="6"/>
                    </a:lnTo>
                    <a:lnTo>
                      <a:pt x="9" y="6"/>
                    </a:lnTo>
                    <a:lnTo>
                      <a:pt x="9" y="7"/>
                    </a:lnTo>
                    <a:lnTo>
                      <a:pt x="1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7" name="Freeform 75"/>
              <p:cNvSpPr>
                <a:spLocks/>
              </p:cNvSpPr>
              <p:nvPr/>
            </p:nvSpPr>
            <p:spPr bwMode="auto">
              <a:xfrm>
                <a:off x="2209" y="881"/>
                <a:ext cx="9" cy="4"/>
              </a:xfrm>
              <a:custGeom>
                <a:avLst/>
                <a:gdLst>
                  <a:gd name="T0" fmla="*/ 2 w 9"/>
                  <a:gd name="T1" fmla="*/ 4 h 4"/>
                  <a:gd name="T2" fmla="*/ 2 w 9"/>
                  <a:gd name="T3" fmla="*/ 4 h 4"/>
                  <a:gd name="T4" fmla="*/ 2 w 9"/>
                  <a:gd name="T5" fmla="*/ 4 h 4"/>
                  <a:gd name="T6" fmla="*/ 4 w 9"/>
                  <a:gd name="T7" fmla="*/ 4 h 4"/>
                  <a:gd name="T8" fmla="*/ 4 w 9"/>
                  <a:gd name="T9" fmla="*/ 4 h 4"/>
                  <a:gd name="T10" fmla="*/ 4 w 9"/>
                  <a:gd name="T11" fmla="*/ 4 h 4"/>
                  <a:gd name="T12" fmla="*/ 5 w 9"/>
                  <a:gd name="T13" fmla="*/ 4 h 4"/>
                  <a:gd name="T14" fmla="*/ 7 w 9"/>
                  <a:gd name="T15" fmla="*/ 4 h 4"/>
                  <a:gd name="T16" fmla="*/ 7 w 9"/>
                  <a:gd name="T17" fmla="*/ 2 h 4"/>
                  <a:gd name="T18" fmla="*/ 9 w 9"/>
                  <a:gd name="T19" fmla="*/ 2 h 4"/>
                  <a:gd name="T20" fmla="*/ 7 w 9"/>
                  <a:gd name="T21" fmla="*/ 2 h 4"/>
                  <a:gd name="T22" fmla="*/ 5 w 9"/>
                  <a:gd name="T23" fmla="*/ 2 h 4"/>
                  <a:gd name="T24" fmla="*/ 5 w 9"/>
                  <a:gd name="T25" fmla="*/ 0 h 4"/>
                  <a:gd name="T26" fmla="*/ 4 w 9"/>
                  <a:gd name="T27" fmla="*/ 0 h 4"/>
                  <a:gd name="T28" fmla="*/ 2 w 9"/>
                  <a:gd name="T29" fmla="*/ 0 h 4"/>
                  <a:gd name="T30" fmla="*/ 0 w 9"/>
                  <a:gd name="T31" fmla="*/ 0 h 4"/>
                  <a:gd name="T32" fmla="*/ 0 w 9"/>
                  <a:gd name="T33" fmla="*/ 2 h 4"/>
                  <a:gd name="T34" fmla="*/ 2 w 9"/>
                  <a:gd name="T35" fmla="*/ 2 h 4"/>
                  <a:gd name="T36" fmla="*/ 2 w 9"/>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4">
                    <a:moveTo>
                      <a:pt x="2" y="4"/>
                    </a:moveTo>
                    <a:lnTo>
                      <a:pt x="2" y="4"/>
                    </a:lnTo>
                    <a:lnTo>
                      <a:pt x="2" y="4"/>
                    </a:lnTo>
                    <a:lnTo>
                      <a:pt x="4" y="4"/>
                    </a:lnTo>
                    <a:lnTo>
                      <a:pt x="4" y="4"/>
                    </a:lnTo>
                    <a:lnTo>
                      <a:pt x="4" y="4"/>
                    </a:lnTo>
                    <a:lnTo>
                      <a:pt x="5" y="4"/>
                    </a:lnTo>
                    <a:lnTo>
                      <a:pt x="7" y="4"/>
                    </a:lnTo>
                    <a:lnTo>
                      <a:pt x="7" y="2"/>
                    </a:lnTo>
                    <a:lnTo>
                      <a:pt x="9" y="2"/>
                    </a:lnTo>
                    <a:lnTo>
                      <a:pt x="7" y="2"/>
                    </a:lnTo>
                    <a:lnTo>
                      <a:pt x="5" y="2"/>
                    </a:lnTo>
                    <a:lnTo>
                      <a:pt x="5" y="0"/>
                    </a:lnTo>
                    <a:lnTo>
                      <a:pt x="4" y="0"/>
                    </a:lnTo>
                    <a:lnTo>
                      <a:pt x="2" y="0"/>
                    </a:lnTo>
                    <a:lnTo>
                      <a:pt x="0" y="0"/>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8" name="Freeform 76"/>
              <p:cNvSpPr>
                <a:spLocks/>
              </p:cNvSpPr>
              <p:nvPr/>
            </p:nvSpPr>
            <p:spPr bwMode="auto">
              <a:xfrm>
                <a:off x="2233" y="883"/>
                <a:ext cx="1" cy="2"/>
              </a:xfrm>
              <a:custGeom>
                <a:avLst/>
                <a:gdLst>
                  <a:gd name="T0" fmla="*/ 1 w 1"/>
                  <a:gd name="T1" fmla="*/ 2 h 2"/>
                  <a:gd name="T2" fmla="*/ 1 w 1"/>
                  <a:gd name="T3" fmla="*/ 2 h 2"/>
                  <a:gd name="T4" fmla="*/ 1 w 1"/>
                  <a:gd name="T5" fmla="*/ 2 h 2"/>
                  <a:gd name="T6" fmla="*/ 1 w 1"/>
                  <a:gd name="T7" fmla="*/ 0 h 2"/>
                  <a:gd name="T8" fmla="*/ 0 w 1"/>
                  <a:gd name="T9" fmla="*/ 0 h 2"/>
                  <a:gd name="T10" fmla="*/ 0 w 1"/>
                  <a:gd name="T11" fmla="*/ 0 h 2"/>
                  <a:gd name="T12" fmla="*/ 0 w 1"/>
                  <a:gd name="T13" fmla="*/ 2 h 2"/>
                  <a:gd name="T14" fmla="*/ 0 w 1"/>
                  <a:gd name="T15" fmla="*/ 2 h 2"/>
                  <a:gd name="T16" fmla="*/ 1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2"/>
                    </a:moveTo>
                    <a:lnTo>
                      <a:pt x="1" y="2"/>
                    </a:lnTo>
                    <a:lnTo>
                      <a:pt x="1" y="2"/>
                    </a:lnTo>
                    <a:lnTo>
                      <a:pt x="1" y="0"/>
                    </a:lnTo>
                    <a:lnTo>
                      <a:pt x="0" y="0"/>
                    </a:lnTo>
                    <a:lnTo>
                      <a:pt x="0" y="0"/>
                    </a:lnTo>
                    <a:lnTo>
                      <a:pt x="0" y="2"/>
                    </a:lnTo>
                    <a:lnTo>
                      <a:pt x="0"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49" name="Freeform 77"/>
              <p:cNvSpPr>
                <a:spLocks/>
              </p:cNvSpPr>
              <p:nvPr/>
            </p:nvSpPr>
            <p:spPr bwMode="auto">
              <a:xfrm>
                <a:off x="2256" y="883"/>
                <a:ext cx="4" cy="2"/>
              </a:xfrm>
              <a:custGeom>
                <a:avLst/>
                <a:gdLst>
                  <a:gd name="T0" fmla="*/ 0 w 4"/>
                  <a:gd name="T1" fmla="*/ 0 h 2"/>
                  <a:gd name="T2" fmla="*/ 0 w 4"/>
                  <a:gd name="T3" fmla="*/ 2 h 2"/>
                  <a:gd name="T4" fmla="*/ 0 w 4"/>
                  <a:gd name="T5" fmla="*/ 2 h 2"/>
                  <a:gd name="T6" fmla="*/ 0 w 4"/>
                  <a:gd name="T7" fmla="*/ 2 h 2"/>
                  <a:gd name="T8" fmla="*/ 2 w 4"/>
                  <a:gd name="T9" fmla="*/ 2 h 2"/>
                  <a:gd name="T10" fmla="*/ 4 w 4"/>
                  <a:gd name="T11" fmla="*/ 2 h 2"/>
                  <a:gd name="T12" fmla="*/ 4 w 4"/>
                  <a:gd name="T13" fmla="*/ 2 h 2"/>
                  <a:gd name="T14" fmla="*/ 4 w 4"/>
                  <a:gd name="T15" fmla="*/ 2 h 2"/>
                  <a:gd name="T16" fmla="*/ 4 w 4"/>
                  <a:gd name="T17" fmla="*/ 0 h 2"/>
                  <a:gd name="T18" fmla="*/ 2 w 4"/>
                  <a:gd name="T19" fmla="*/ 0 h 2"/>
                  <a:gd name="T20" fmla="*/ 2 w 4"/>
                  <a:gd name="T21" fmla="*/ 0 h 2"/>
                  <a:gd name="T22" fmla="*/ 0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0" y="0"/>
                    </a:moveTo>
                    <a:lnTo>
                      <a:pt x="0" y="2"/>
                    </a:lnTo>
                    <a:lnTo>
                      <a:pt x="0" y="2"/>
                    </a:lnTo>
                    <a:lnTo>
                      <a:pt x="0" y="2"/>
                    </a:lnTo>
                    <a:lnTo>
                      <a:pt x="2" y="2"/>
                    </a:lnTo>
                    <a:lnTo>
                      <a:pt x="4" y="2"/>
                    </a:lnTo>
                    <a:lnTo>
                      <a:pt x="4" y="2"/>
                    </a:lnTo>
                    <a:lnTo>
                      <a:pt x="4" y="2"/>
                    </a:lnTo>
                    <a:lnTo>
                      <a:pt x="4"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0" name="Freeform 78"/>
              <p:cNvSpPr>
                <a:spLocks/>
              </p:cNvSpPr>
              <p:nvPr/>
            </p:nvSpPr>
            <p:spPr bwMode="auto">
              <a:xfrm>
                <a:off x="2251" y="887"/>
                <a:ext cx="5" cy="4"/>
              </a:xfrm>
              <a:custGeom>
                <a:avLst/>
                <a:gdLst>
                  <a:gd name="T0" fmla="*/ 5 w 5"/>
                  <a:gd name="T1" fmla="*/ 4 h 4"/>
                  <a:gd name="T2" fmla="*/ 5 w 5"/>
                  <a:gd name="T3" fmla="*/ 2 h 4"/>
                  <a:gd name="T4" fmla="*/ 5 w 5"/>
                  <a:gd name="T5" fmla="*/ 2 h 4"/>
                  <a:gd name="T6" fmla="*/ 5 w 5"/>
                  <a:gd name="T7" fmla="*/ 2 h 4"/>
                  <a:gd name="T8" fmla="*/ 5 w 5"/>
                  <a:gd name="T9" fmla="*/ 0 h 4"/>
                  <a:gd name="T10" fmla="*/ 1 w 5"/>
                  <a:gd name="T11" fmla="*/ 0 h 4"/>
                  <a:gd name="T12" fmla="*/ 0 w 5"/>
                  <a:gd name="T13" fmla="*/ 2 h 4"/>
                  <a:gd name="T14" fmla="*/ 0 w 5"/>
                  <a:gd name="T15" fmla="*/ 2 h 4"/>
                  <a:gd name="T16" fmla="*/ 0 w 5"/>
                  <a:gd name="T17" fmla="*/ 2 h 4"/>
                  <a:gd name="T18" fmla="*/ 0 w 5"/>
                  <a:gd name="T19" fmla="*/ 4 h 4"/>
                  <a:gd name="T20" fmla="*/ 0 w 5"/>
                  <a:gd name="T21" fmla="*/ 4 h 4"/>
                  <a:gd name="T22" fmla="*/ 5 w 5"/>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5" y="4"/>
                    </a:moveTo>
                    <a:lnTo>
                      <a:pt x="5" y="2"/>
                    </a:lnTo>
                    <a:lnTo>
                      <a:pt x="5" y="2"/>
                    </a:lnTo>
                    <a:lnTo>
                      <a:pt x="5" y="2"/>
                    </a:lnTo>
                    <a:lnTo>
                      <a:pt x="5" y="0"/>
                    </a:lnTo>
                    <a:lnTo>
                      <a:pt x="1" y="0"/>
                    </a:lnTo>
                    <a:lnTo>
                      <a:pt x="0" y="2"/>
                    </a:lnTo>
                    <a:lnTo>
                      <a:pt x="0" y="2"/>
                    </a:lnTo>
                    <a:lnTo>
                      <a:pt x="0" y="2"/>
                    </a:lnTo>
                    <a:lnTo>
                      <a:pt x="0" y="4"/>
                    </a:lnTo>
                    <a:lnTo>
                      <a:pt x="0" y="4"/>
                    </a:lnTo>
                    <a:lnTo>
                      <a:pt x="5"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1" name="Freeform 79"/>
              <p:cNvSpPr>
                <a:spLocks/>
              </p:cNvSpPr>
              <p:nvPr/>
            </p:nvSpPr>
            <p:spPr bwMode="auto">
              <a:xfrm>
                <a:off x="2251" y="860"/>
                <a:ext cx="1" cy="2"/>
              </a:xfrm>
              <a:custGeom>
                <a:avLst/>
                <a:gdLst>
                  <a:gd name="T0" fmla="*/ 0 w 1"/>
                  <a:gd name="T1" fmla="*/ 2 h 2"/>
                  <a:gd name="T2" fmla="*/ 0 w 1"/>
                  <a:gd name="T3" fmla="*/ 0 h 2"/>
                  <a:gd name="T4" fmla="*/ 1 w 1"/>
                  <a:gd name="T5" fmla="*/ 0 h 2"/>
                  <a:gd name="T6" fmla="*/ 0 w 1"/>
                  <a:gd name="T7" fmla="*/ 0 h 2"/>
                  <a:gd name="T8" fmla="*/ 0 w 1"/>
                  <a:gd name="T9" fmla="*/ 0 h 2"/>
                  <a:gd name="T10" fmla="*/ 0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lnTo>
                      <a:pt x="0" y="0"/>
                    </a:lnTo>
                    <a:lnTo>
                      <a:pt x="1" y="0"/>
                    </a:lnTo>
                    <a:lnTo>
                      <a:pt x="0" y="0"/>
                    </a:lnTo>
                    <a:lnTo>
                      <a:pt x="0" y="0"/>
                    </a:lnTo>
                    <a:lnTo>
                      <a:pt x="0" y="0"/>
                    </a:lnTo>
                    <a:lnTo>
                      <a:pt x="1"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2" name="Freeform 80"/>
              <p:cNvSpPr>
                <a:spLocks/>
              </p:cNvSpPr>
              <p:nvPr/>
            </p:nvSpPr>
            <p:spPr bwMode="auto">
              <a:xfrm>
                <a:off x="2252" y="860"/>
                <a:ext cx="2" cy="2"/>
              </a:xfrm>
              <a:custGeom>
                <a:avLst/>
                <a:gdLst>
                  <a:gd name="T0" fmla="*/ 0 w 2"/>
                  <a:gd name="T1" fmla="*/ 0 h 2"/>
                  <a:gd name="T2" fmla="*/ 2 w 2"/>
                  <a:gd name="T3" fmla="*/ 2 h 2"/>
                  <a:gd name="T4" fmla="*/ 2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 name="T18" fmla="*/ 0 w 2"/>
                  <a:gd name="T19" fmla="*/ 0 h 2"/>
                  <a:gd name="T20" fmla="*/ 0 w 2"/>
                  <a:gd name="T21" fmla="*/ 0 h 2"/>
                  <a:gd name="T22" fmla="*/ 0 w 2"/>
                  <a:gd name="T23" fmla="*/ 0 h 2"/>
                  <a:gd name="T24" fmla="*/ 0 w 2"/>
                  <a:gd name="T25" fmla="*/ 0 h 2"/>
                  <a:gd name="T26" fmla="*/ 0 w 2"/>
                  <a:gd name="T27" fmla="*/ 0 h 2"/>
                  <a:gd name="T28" fmla="*/ 0 w 2"/>
                  <a:gd name="T29" fmla="*/ 2 h 2"/>
                  <a:gd name="T30" fmla="*/ 0 w 2"/>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2">
                    <a:moveTo>
                      <a:pt x="0" y="0"/>
                    </a:moveTo>
                    <a:lnTo>
                      <a:pt x="2" y="2"/>
                    </a:lnTo>
                    <a:lnTo>
                      <a:pt x="2" y="2"/>
                    </a:lnTo>
                    <a:lnTo>
                      <a:pt x="2" y="2"/>
                    </a:lnTo>
                    <a:lnTo>
                      <a:pt x="2" y="0"/>
                    </a:lnTo>
                    <a:lnTo>
                      <a:pt x="2" y="0"/>
                    </a:lnTo>
                    <a:lnTo>
                      <a:pt x="2" y="0"/>
                    </a:lnTo>
                    <a:lnTo>
                      <a:pt x="2" y="0"/>
                    </a:lnTo>
                    <a:lnTo>
                      <a:pt x="0" y="0"/>
                    </a:lnTo>
                    <a:lnTo>
                      <a:pt x="0" y="0"/>
                    </a:lnTo>
                    <a:lnTo>
                      <a:pt x="0" y="0"/>
                    </a:lnTo>
                    <a:lnTo>
                      <a:pt x="0" y="0"/>
                    </a:lnTo>
                    <a:lnTo>
                      <a:pt x="0" y="0"/>
                    </a:lnTo>
                    <a:lnTo>
                      <a:pt x="0" y="0"/>
                    </a:lnTo>
                    <a:lnTo>
                      <a:pt x="0"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3" name="Freeform 81"/>
              <p:cNvSpPr>
                <a:spLocks/>
              </p:cNvSpPr>
              <p:nvPr/>
            </p:nvSpPr>
            <p:spPr bwMode="auto">
              <a:xfrm>
                <a:off x="2251" y="943"/>
                <a:ext cx="7" cy="4"/>
              </a:xfrm>
              <a:custGeom>
                <a:avLst/>
                <a:gdLst>
                  <a:gd name="T0" fmla="*/ 5 w 7"/>
                  <a:gd name="T1" fmla="*/ 0 h 4"/>
                  <a:gd name="T2" fmla="*/ 1 w 7"/>
                  <a:gd name="T3" fmla="*/ 0 h 4"/>
                  <a:gd name="T4" fmla="*/ 1 w 7"/>
                  <a:gd name="T5" fmla="*/ 2 h 4"/>
                  <a:gd name="T6" fmla="*/ 0 w 7"/>
                  <a:gd name="T7" fmla="*/ 2 h 4"/>
                  <a:gd name="T8" fmla="*/ 0 w 7"/>
                  <a:gd name="T9" fmla="*/ 4 h 4"/>
                  <a:gd name="T10" fmla="*/ 1 w 7"/>
                  <a:gd name="T11" fmla="*/ 4 h 4"/>
                  <a:gd name="T12" fmla="*/ 3 w 7"/>
                  <a:gd name="T13" fmla="*/ 4 h 4"/>
                  <a:gd name="T14" fmla="*/ 5 w 7"/>
                  <a:gd name="T15" fmla="*/ 2 h 4"/>
                  <a:gd name="T16" fmla="*/ 5 w 7"/>
                  <a:gd name="T17" fmla="*/ 2 h 4"/>
                  <a:gd name="T18" fmla="*/ 7 w 7"/>
                  <a:gd name="T19" fmla="*/ 2 h 4"/>
                  <a:gd name="T20" fmla="*/ 5 w 7"/>
                  <a:gd name="T21" fmla="*/ 0 h 4"/>
                  <a:gd name="T22" fmla="*/ 5 w 7"/>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5" y="0"/>
                    </a:moveTo>
                    <a:lnTo>
                      <a:pt x="1" y="0"/>
                    </a:lnTo>
                    <a:lnTo>
                      <a:pt x="1" y="2"/>
                    </a:lnTo>
                    <a:lnTo>
                      <a:pt x="0" y="2"/>
                    </a:lnTo>
                    <a:lnTo>
                      <a:pt x="0" y="4"/>
                    </a:lnTo>
                    <a:lnTo>
                      <a:pt x="1" y="4"/>
                    </a:lnTo>
                    <a:lnTo>
                      <a:pt x="3" y="4"/>
                    </a:lnTo>
                    <a:lnTo>
                      <a:pt x="5" y="2"/>
                    </a:lnTo>
                    <a:lnTo>
                      <a:pt x="5" y="2"/>
                    </a:lnTo>
                    <a:lnTo>
                      <a:pt x="7" y="2"/>
                    </a:lnTo>
                    <a:lnTo>
                      <a:pt x="5" y="0"/>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4" name="Freeform 82"/>
              <p:cNvSpPr>
                <a:spLocks/>
              </p:cNvSpPr>
              <p:nvPr/>
            </p:nvSpPr>
            <p:spPr bwMode="auto">
              <a:xfrm>
                <a:off x="2290" y="905"/>
                <a:ext cx="6" cy="4"/>
              </a:xfrm>
              <a:custGeom>
                <a:avLst/>
                <a:gdLst>
                  <a:gd name="T0" fmla="*/ 2 w 6"/>
                  <a:gd name="T1" fmla="*/ 2 h 4"/>
                  <a:gd name="T2" fmla="*/ 4 w 6"/>
                  <a:gd name="T3" fmla="*/ 4 h 4"/>
                  <a:gd name="T4" fmla="*/ 4 w 6"/>
                  <a:gd name="T5" fmla="*/ 4 h 4"/>
                  <a:gd name="T6" fmla="*/ 6 w 6"/>
                  <a:gd name="T7" fmla="*/ 2 h 4"/>
                  <a:gd name="T8" fmla="*/ 4 w 6"/>
                  <a:gd name="T9" fmla="*/ 2 h 4"/>
                  <a:gd name="T10" fmla="*/ 2 w 6"/>
                  <a:gd name="T11" fmla="*/ 0 h 4"/>
                  <a:gd name="T12" fmla="*/ 2 w 6"/>
                  <a:gd name="T13" fmla="*/ 0 h 4"/>
                  <a:gd name="T14" fmla="*/ 0 w 6"/>
                  <a:gd name="T15" fmla="*/ 0 h 4"/>
                  <a:gd name="T16" fmla="*/ 2 w 6"/>
                  <a:gd name="T17" fmla="*/ 2 h 4"/>
                  <a:gd name="T18" fmla="*/ 2 w 6"/>
                  <a:gd name="T19" fmla="*/ 2 h 4"/>
                  <a:gd name="T20" fmla="*/ 2 w 6"/>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2" y="2"/>
                    </a:moveTo>
                    <a:lnTo>
                      <a:pt x="4" y="4"/>
                    </a:lnTo>
                    <a:lnTo>
                      <a:pt x="4" y="4"/>
                    </a:lnTo>
                    <a:lnTo>
                      <a:pt x="6" y="2"/>
                    </a:lnTo>
                    <a:lnTo>
                      <a:pt x="4" y="2"/>
                    </a:lnTo>
                    <a:lnTo>
                      <a:pt x="2" y="0"/>
                    </a:lnTo>
                    <a:lnTo>
                      <a:pt x="2" y="0"/>
                    </a:lnTo>
                    <a:lnTo>
                      <a:pt x="0"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5" name="Freeform 83"/>
              <p:cNvSpPr>
                <a:spLocks/>
              </p:cNvSpPr>
              <p:nvPr/>
            </p:nvSpPr>
            <p:spPr bwMode="auto">
              <a:xfrm>
                <a:off x="1983" y="1064"/>
                <a:ext cx="2" cy="2"/>
              </a:xfrm>
              <a:custGeom>
                <a:avLst/>
                <a:gdLst>
                  <a:gd name="T0" fmla="*/ 0 w 2"/>
                  <a:gd name="T1" fmla="*/ 2 h 2"/>
                  <a:gd name="T2" fmla="*/ 2 w 2"/>
                  <a:gd name="T3" fmla="*/ 0 h 2"/>
                  <a:gd name="T4" fmla="*/ 0 w 2"/>
                  <a:gd name="T5" fmla="*/ 2 h 2"/>
                  <a:gd name="T6" fmla="*/ 0 w 2"/>
                  <a:gd name="T7" fmla="*/ 2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6" name="Freeform 84"/>
              <p:cNvSpPr>
                <a:spLocks/>
              </p:cNvSpPr>
              <p:nvPr/>
            </p:nvSpPr>
            <p:spPr bwMode="auto">
              <a:xfrm>
                <a:off x="1985" y="1061"/>
                <a:ext cx="0" cy="3"/>
              </a:xfrm>
              <a:custGeom>
                <a:avLst/>
                <a:gdLst>
                  <a:gd name="T0" fmla="*/ 1 h 3"/>
                  <a:gd name="T1" fmla="*/ 0 h 3"/>
                  <a:gd name="T2" fmla="*/ 1 h 3"/>
                  <a:gd name="T3" fmla="*/ 3 h 3"/>
                  <a:gd name="T4" fmla="*/ 3 h 3"/>
                  <a:gd name="T5" fmla="*/ 1 h 3"/>
                </a:gdLst>
                <a:ahLst/>
                <a:cxnLst>
                  <a:cxn ang="0">
                    <a:pos x="0" y="T0"/>
                  </a:cxn>
                  <a:cxn ang="0">
                    <a:pos x="0" y="T1"/>
                  </a:cxn>
                  <a:cxn ang="0">
                    <a:pos x="0" y="T2"/>
                  </a:cxn>
                  <a:cxn ang="0">
                    <a:pos x="0" y="T3"/>
                  </a:cxn>
                  <a:cxn ang="0">
                    <a:pos x="0" y="T4"/>
                  </a:cxn>
                  <a:cxn ang="0">
                    <a:pos x="0" y="T5"/>
                  </a:cxn>
                </a:cxnLst>
                <a:rect l="0" t="0" r="r" b="b"/>
                <a:pathLst>
                  <a:path h="3">
                    <a:moveTo>
                      <a:pt x="0" y="1"/>
                    </a:moveTo>
                    <a:lnTo>
                      <a:pt x="0" y="0"/>
                    </a:lnTo>
                    <a:lnTo>
                      <a:pt x="0" y="1"/>
                    </a:lnTo>
                    <a:lnTo>
                      <a:pt x="0" y="3"/>
                    </a:lnTo>
                    <a:lnTo>
                      <a:pt x="0" y="3"/>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7" name="Freeform 85"/>
              <p:cNvSpPr>
                <a:spLocks/>
              </p:cNvSpPr>
              <p:nvPr/>
            </p:nvSpPr>
            <p:spPr bwMode="auto">
              <a:xfrm>
                <a:off x="1210" y="1345"/>
                <a:ext cx="1" cy="3"/>
              </a:xfrm>
              <a:custGeom>
                <a:avLst/>
                <a:gdLst>
                  <a:gd name="T0" fmla="*/ 1 w 1"/>
                  <a:gd name="T1" fmla="*/ 0 h 3"/>
                  <a:gd name="T2" fmla="*/ 0 w 1"/>
                  <a:gd name="T3" fmla="*/ 1 h 3"/>
                  <a:gd name="T4" fmla="*/ 0 w 1"/>
                  <a:gd name="T5" fmla="*/ 3 h 3"/>
                  <a:gd name="T6" fmla="*/ 1 w 1"/>
                  <a:gd name="T7" fmla="*/ 0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lnTo>
                      <a:pt x="0" y="1"/>
                    </a:lnTo>
                    <a:lnTo>
                      <a:pt x="0" y="3"/>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8" name="Freeform 86"/>
              <p:cNvSpPr>
                <a:spLocks/>
              </p:cNvSpPr>
              <p:nvPr/>
            </p:nvSpPr>
            <p:spPr bwMode="auto">
              <a:xfrm>
                <a:off x="1206" y="1348"/>
                <a:ext cx="2" cy="2"/>
              </a:xfrm>
              <a:custGeom>
                <a:avLst/>
                <a:gdLst>
                  <a:gd name="T0" fmla="*/ 0 w 2"/>
                  <a:gd name="T1" fmla="*/ 0 h 2"/>
                  <a:gd name="T2" fmla="*/ 0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59" name="Freeform 87"/>
              <p:cNvSpPr>
                <a:spLocks/>
              </p:cNvSpPr>
              <p:nvPr/>
            </p:nvSpPr>
            <p:spPr bwMode="auto">
              <a:xfrm>
                <a:off x="1199" y="1350"/>
                <a:ext cx="3" cy="2"/>
              </a:xfrm>
              <a:custGeom>
                <a:avLst/>
                <a:gdLst>
                  <a:gd name="T0" fmla="*/ 3 w 3"/>
                  <a:gd name="T1" fmla="*/ 0 h 2"/>
                  <a:gd name="T2" fmla="*/ 3 w 3"/>
                  <a:gd name="T3" fmla="*/ 0 h 2"/>
                  <a:gd name="T4" fmla="*/ 3 w 3"/>
                  <a:gd name="T5" fmla="*/ 0 h 2"/>
                  <a:gd name="T6" fmla="*/ 3 w 3"/>
                  <a:gd name="T7" fmla="*/ 0 h 2"/>
                  <a:gd name="T8" fmla="*/ 2 w 3"/>
                  <a:gd name="T9" fmla="*/ 0 h 2"/>
                  <a:gd name="T10" fmla="*/ 0 w 3"/>
                  <a:gd name="T11" fmla="*/ 0 h 2"/>
                  <a:gd name="T12" fmla="*/ 0 w 3"/>
                  <a:gd name="T13" fmla="*/ 2 h 2"/>
                  <a:gd name="T14" fmla="*/ 2 w 3"/>
                  <a:gd name="T15" fmla="*/ 2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3" y="0"/>
                    </a:lnTo>
                    <a:lnTo>
                      <a:pt x="3" y="0"/>
                    </a:lnTo>
                    <a:lnTo>
                      <a:pt x="2" y="0"/>
                    </a:lnTo>
                    <a:lnTo>
                      <a:pt x="0" y="0"/>
                    </a:lnTo>
                    <a:lnTo>
                      <a:pt x="0" y="2"/>
                    </a:lnTo>
                    <a:lnTo>
                      <a:pt x="2"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0" name="Freeform 88"/>
              <p:cNvSpPr>
                <a:spLocks/>
              </p:cNvSpPr>
              <p:nvPr/>
            </p:nvSpPr>
            <p:spPr bwMode="auto">
              <a:xfrm>
                <a:off x="1304" y="1415"/>
                <a:ext cx="12" cy="6"/>
              </a:xfrm>
              <a:custGeom>
                <a:avLst/>
                <a:gdLst>
                  <a:gd name="T0" fmla="*/ 2 w 12"/>
                  <a:gd name="T1" fmla="*/ 6 h 6"/>
                  <a:gd name="T2" fmla="*/ 3 w 12"/>
                  <a:gd name="T3" fmla="*/ 6 h 6"/>
                  <a:gd name="T4" fmla="*/ 5 w 12"/>
                  <a:gd name="T5" fmla="*/ 6 h 6"/>
                  <a:gd name="T6" fmla="*/ 7 w 12"/>
                  <a:gd name="T7" fmla="*/ 6 h 6"/>
                  <a:gd name="T8" fmla="*/ 11 w 12"/>
                  <a:gd name="T9" fmla="*/ 4 h 6"/>
                  <a:gd name="T10" fmla="*/ 11 w 12"/>
                  <a:gd name="T11" fmla="*/ 4 h 6"/>
                  <a:gd name="T12" fmla="*/ 12 w 12"/>
                  <a:gd name="T13" fmla="*/ 2 h 6"/>
                  <a:gd name="T14" fmla="*/ 12 w 12"/>
                  <a:gd name="T15" fmla="*/ 0 h 6"/>
                  <a:gd name="T16" fmla="*/ 11 w 12"/>
                  <a:gd name="T17" fmla="*/ 0 h 6"/>
                  <a:gd name="T18" fmla="*/ 11 w 12"/>
                  <a:gd name="T19" fmla="*/ 0 h 6"/>
                  <a:gd name="T20" fmla="*/ 11 w 12"/>
                  <a:gd name="T21" fmla="*/ 0 h 6"/>
                  <a:gd name="T22" fmla="*/ 2 w 12"/>
                  <a:gd name="T23" fmla="*/ 0 h 6"/>
                  <a:gd name="T24" fmla="*/ 0 w 12"/>
                  <a:gd name="T25" fmla="*/ 0 h 6"/>
                  <a:gd name="T26" fmla="*/ 0 w 12"/>
                  <a:gd name="T27" fmla="*/ 2 h 6"/>
                  <a:gd name="T28" fmla="*/ 2 w 12"/>
                  <a:gd name="T29" fmla="*/ 2 h 6"/>
                  <a:gd name="T30" fmla="*/ 2 w 12"/>
                  <a:gd name="T31" fmla="*/ 6 h 6"/>
                  <a:gd name="T32" fmla="*/ 2 w 12"/>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6">
                    <a:moveTo>
                      <a:pt x="2" y="6"/>
                    </a:moveTo>
                    <a:lnTo>
                      <a:pt x="3" y="6"/>
                    </a:lnTo>
                    <a:lnTo>
                      <a:pt x="5" y="6"/>
                    </a:lnTo>
                    <a:lnTo>
                      <a:pt x="7" y="6"/>
                    </a:lnTo>
                    <a:lnTo>
                      <a:pt x="11" y="4"/>
                    </a:lnTo>
                    <a:lnTo>
                      <a:pt x="11" y="4"/>
                    </a:lnTo>
                    <a:lnTo>
                      <a:pt x="12" y="2"/>
                    </a:lnTo>
                    <a:lnTo>
                      <a:pt x="12" y="0"/>
                    </a:lnTo>
                    <a:lnTo>
                      <a:pt x="11" y="0"/>
                    </a:lnTo>
                    <a:lnTo>
                      <a:pt x="11" y="0"/>
                    </a:lnTo>
                    <a:lnTo>
                      <a:pt x="11" y="0"/>
                    </a:lnTo>
                    <a:lnTo>
                      <a:pt x="2" y="0"/>
                    </a:lnTo>
                    <a:lnTo>
                      <a:pt x="0" y="0"/>
                    </a:lnTo>
                    <a:lnTo>
                      <a:pt x="0" y="2"/>
                    </a:lnTo>
                    <a:lnTo>
                      <a:pt x="2" y="2"/>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1" name="Freeform 89"/>
              <p:cNvSpPr>
                <a:spLocks/>
              </p:cNvSpPr>
              <p:nvPr/>
            </p:nvSpPr>
            <p:spPr bwMode="auto">
              <a:xfrm>
                <a:off x="967" y="892"/>
                <a:ext cx="2" cy="2"/>
              </a:xfrm>
              <a:custGeom>
                <a:avLst/>
                <a:gdLst>
                  <a:gd name="T0" fmla="*/ 0 w 2"/>
                  <a:gd name="T1" fmla="*/ 0 h 2"/>
                  <a:gd name="T2" fmla="*/ 0 w 2"/>
                  <a:gd name="T3" fmla="*/ 0 h 2"/>
                  <a:gd name="T4" fmla="*/ 0 w 2"/>
                  <a:gd name="T5" fmla="*/ 2 h 2"/>
                  <a:gd name="T6" fmla="*/ 0 w 2"/>
                  <a:gd name="T7" fmla="*/ 2 h 2"/>
                  <a:gd name="T8" fmla="*/ 2 w 2"/>
                  <a:gd name="T9" fmla="*/ 2 h 2"/>
                  <a:gd name="T10" fmla="*/ 2 w 2"/>
                  <a:gd name="T11" fmla="*/ 0 h 2"/>
                  <a:gd name="T12" fmla="*/ 2 w 2"/>
                  <a:gd name="T13" fmla="*/ 0 h 2"/>
                  <a:gd name="T14" fmla="*/ 2 w 2"/>
                  <a:gd name="T15" fmla="*/ 0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2" name="Freeform 90"/>
              <p:cNvSpPr>
                <a:spLocks/>
              </p:cNvSpPr>
              <p:nvPr/>
            </p:nvSpPr>
            <p:spPr bwMode="auto">
              <a:xfrm>
                <a:off x="880" y="910"/>
                <a:ext cx="13" cy="8"/>
              </a:xfrm>
              <a:custGeom>
                <a:avLst/>
                <a:gdLst>
                  <a:gd name="T0" fmla="*/ 5 w 13"/>
                  <a:gd name="T1" fmla="*/ 8 h 8"/>
                  <a:gd name="T2" fmla="*/ 5 w 13"/>
                  <a:gd name="T3" fmla="*/ 8 h 8"/>
                  <a:gd name="T4" fmla="*/ 7 w 13"/>
                  <a:gd name="T5" fmla="*/ 8 h 8"/>
                  <a:gd name="T6" fmla="*/ 9 w 13"/>
                  <a:gd name="T7" fmla="*/ 8 h 8"/>
                  <a:gd name="T8" fmla="*/ 9 w 13"/>
                  <a:gd name="T9" fmla="*/ 8 h 8"/>
                  <a:gd name="T10" fmla="*/ 11 w 13"/>
                  <a:gd name="T11" fmla="*/ 8 h 8"/>
                  <a:gd name="T12" fmla="*/ 11 w 13"/>
                  <a:gd name="T13" fmla="*/ 8 h 8"/>
                  <a:gd name="T14" fmla="*/ 13 w 13"/>
                  <a:gd name="T15" fmla="*/ 8 h 8"/>
                  <a:gd name="T16" fmla="*/ 13 w 13"/>
                  <a:gd name="T17" fmla="*/ 8 h 8"/>
                  <a:gd name="T18" fmla="*/ 13 w 13"/>
                  <a:gd name="T19" fmla="*/ 8 h 8"/>
                  <a:gd name="T20" fmla="*/ 13 w 13"/>
                  <a:gd name="T21" fmla="*/ 6 h 8"/>
                  <a:gd name="T22" fmla="*/ 13 w 13"/>
                  <a:gd name="T23" fmla="*/ 6 h 8"/>
                  <a:gd name="T24" fmla="*/ 11 w 13"/>
                  <a:gd name="T25" fmla="*/ 6 h 8"/>
                  <a:gd name="T26" fmla="*/ 11 w 13"/>
                  <a:gd name="T27" fmla="*/ 6 h 8"/>
                  <a:gd name="T28" fmla="*/ 11 w 13"/>
                  <a:gd name="T29" fmla="*/ 6 h 8"/>
                  <a:gd name="T30" fmla="*/ 9 w 13"/>
                  <a:gd name="T31" fmla="*/ 4 h 8"/>
                  <a:gd name="T32" fmla="*/ 11 w 13"/>
                  <a:gd name="T33" fmla="*/ 2 h 8"/>
                  <a:gd name="T34" fmla="*/ 11 w 13"/>
                  <a:gd name="T35" fmla="*/ 2 h 8"/>
                  <a:gd name="T36" fmla="*/ 11 w 13"/>
                  <a:gd name="T37" fmla="*/ 2 h 8"/>
                  <a:gd name="T38" fmla="*/ 9 w 13"/>
                  <a:gd name="T39" fmla="*/ 2 h 8"/>
                  <a:gd name="T40" fmla="*/ 9 w 13"/>
                  <a:gd name="T41" fmla="*/ 2 h 8"/>
                  <a:gd name="T42" fmla="*/ 9 w 13"/>
                  <a:gd name="T43" fmla="*/ 2 h 8"/>
                  <a:gd name="T44" fmla="*/ 7 w 13"/>
                  <a:gd name="T45" fmla="*/ 2 h 8"/>
                  <a:gd name="T46" fmla="*/ 7 w 13"/>
                  <a:gd name="T47" fmla="*/ 2 h 8"/>
                  <a:gd name="T48" fmla="*/ 7 w 13"/>
                  <a:gd name="T49" fmla="*/ 2 h 8"/>
                  <a:gd name="T50" fmla="*/ 5 w 13"/>
                  <a:gd name="T51" fmla="*/ 2 h 8"/>
                  <a:gd name="T52" fmla="*/ 5 w 13"/>
                  <a:gd name="T53" fmla="*/ 0 h 8"/>
                  <a:gd name="T54" fmla="*/ 5 w 13"/>
                  <a:gd name="T55" fmla="*/ 0 h 8"/>
                  <a:gd name="T56" fmla="*/ 5 w 13"/>
                  <a:gd name="T57" fmla="*/ 0 h 8"/>
                  <a:gd name="T58" fmla="*/ 4 w 13"/>
                  <a:gd name="T59" fmla="*/ 2 h 8"/>
                  <a:gd name="T60" fmla="*/ 2 w 13"/>
                  <a:gd name="T61" fmla="*/ 2 h 8"/>
                  <a:gd name="T62" fmla="*/ 0 w 13"/>
                  <a:gd name="T63" fmla="*/ 2 h 8"/>
                  <a:gd name="T64" fmla="*/ 0 w 13"/>
                  <a:gd name="T65" fmla="*/ 2 h 8"/>
                  <a:gd name="T66" fmla="*/ 0 w 13"/>
                  <a:gd name="T67" fmla="*/ 4 h 8"/>
                  <a:gd name="T68" fmla="*/ 0 w 13"/>
                  <a:gd name="T69" fmla="*/ 4 h 8"/>
                  <a:gd name="T70" fmla="*/ 2 w 13"/>
                  <a:gd name="T71" fmla="*/ 4 h 8"/>
                  <a:gd name="T72" fmla="*/ 4 w 13"/>
                  <a:gd name="T73" fmla="*/ 4 h 8"/>
                  <a:gd name="T74" fmla="*/ 5 w 13"/>
                  <a:gd name="T75" fmla="*/ 4 h 8"/>
                  <a:gd name="T76" fmla="*/ 5 w 13"/>
                  <a:gd name="T77" fmla="*/ 4 h 8"/>
                  <a:gd name="T78" fmla="*/ 5 w 13"/>
                  <a:gd name="T79" fmla="*/ 4 h 8"/>
                  <a:gd name="T80" fmla="*/ 5 w 13"/>
                  <a:gd name="T81" fmla="*/ 6 h 8"/>
                  <a:gd name="T82" fmla="*/ 5 w 13"/>
                  <a:gd name="T83" fmla="*/ 8 h 8"/>
                  <a:gd name="T84" fmla="*/ 5 w 13"/>
                  <a:gd name="T85" fmla="*/ 8 h 8"/>
                  <a:gd name="T86" fmla="*/ 5 w 13"/>
                  <a:gd name="T8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 h="8">
                    <a:moveTo>
                      <a:pt x="5" y="8"/>
                    </a:moveTo>
                    <a:lnTo>
                      <a:pt x="5" y="8"/>
                    </a:lnTo>
                    <a:lnTo>
                      <a:pt x="7" y="8"/>
                    </a:lnTo>
                    <a:lnTo>
                      <a:pt x="9" y="8"/>
                    </a:lnTo>
                    <a:lnTo>
                      <a:pt x="9" y="8"/>
                    </a:lnTo>
                    <a:lnTo>
                      <a:pt x="11" y="8"/>
                    </a:lnTo>
                    <a:lnTo>
                      <a:pt x="11" y="8"/>
                    </a:lnTo>
                    <a:lnTo>
                      <a:pt x="13" y="8"/>
                    </a:lnTo>
                    <a:lnTo>
                      <a:pt x="13" y="8"/>
                    </a:lnTo>
                    <a:lnTo>
                      <a:pt x="13" y="8"/>
                    </a:lnTo>
                    <a:lnTo>
                      <a:pt x="13" y="6"/>
                    </a:lnTo>
                    <a:lnTo>
                      <a:pt x="13" y="6"/>
                    </a:lnTo>
                    <a:lnTo>
                      <a:pt x="11" y="6"/>
                    </a:lnTo>
                    <a:lnTo>
                      <a:pt x="11" y="6"/>
                    </a:lnTo>
                    <a:lnTo>
                      <a:pt x="11" y="6"/>
                    </a:lnTo>
                    <a:lnTo>
                      <a:pt x="9" y="4"/>
                    </a:lnTo>
                    <a:lnTo>
                      <a:pt x="11" y="2"/>
                    </a:lnTo>
                    <a:lnTo>
                      <a:pt x="11" y="2"/>
                    </a:lnTo>
                    <a:lnTo>
                      <a:pt x="11" y="2"/>
                    </a:lnTo>
                    <a:lnTo>
                      <a:pt x="9" y="2"/>
                    </a:lnTo>
                    <a:lnTo>
                      <a:pt x="9" y="2"/>
                    </a:lnTo>
                    <a:lnTo>
                      <a:pt x="9" y="2"/>
                    </a:lnTo>
                    <a:lnTo>
                      <a:pt x="7" y="2"/>
                    </a:lnTo>
                    <a:lnTo>
                      <a:pt x="7" y="2"/>
                    </a:lnTo>
                    <a:lnTo>
                      <a:pt x="7" y="2"/>
                    </a:lnTo>
                    <a:lnTo>
                      <a:pt x="5" y="2"/>
                    </a:lnTo>
                    <a:lnTo>
                      <a:pt x="5" y="0"/>
                    </a:lnTo>
                    <a:lnTo>
                      <a:pt x="5" y="0"/>
                    </a:lnTo>
                    <a:lnTo>
                      <a:pt x="5" y="0"/>
                    </a:lnTo>
                    <a:lnTo>
                      <a:pt x="4" y="2"/>
                    </a:lnTo>
                    <a:lnTo>
                      <a:pt x="2" y="2"/>
                    </a:lnTo>
                    <a:lnTo>
                      <a:pt x="0" y="2"/>
                    </a:lnTo>
                    <a:lnTo>
                      <a:pt x="0" y="2"/>
                    </a:lnTo>
                    <a:lnTo>
                      <a:pt x="0" y="4"/>
                    </a:lnTo>
                    <a:lnTo>
                      <a:pt x="0" y="4"/>
                    </a:lnTo>
                    <a:lnTo>
                      <a:pt x="2" y="4"/>
                    </a:lnTo>
                    <a:lnTo>
                      <a:pt x="4" y="4"/>
                    </a:lnTo>
                    <a:lnTo>
                      <a:pt x="5" y="4"/>
                    </a:lnTo>
                    <a:lnTo>
                      <a:pt x="5" y="4"/>
                    </a:lnTo>
                    <a:lnTo>
                      <a:pt x="5" y="4"/>
                    </a:lnTo>
                    <a:lnTo>
                      <a:pt x="5" y="6"/>
                    </a:lnTo>
                    <a:lnTo>
                      <a:pt x="5" y="8"/>
                    </a:lnTo>
                    <a:lnTo>
                      <a:pt x="5" y="8"/>
                    </a:lnTo>
                    <a:lnTo>
                      <a:pt x="5"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3" name="Freeform 91"/>
              <p:cNvSpPr>
                <a:spLocks/>
              </p:cNvSpPr>
              <p:nvPr/>
            </p:nvSpPr>
            <p:spPr bwMode="auto">
              <a:xfrm>
                <a:off x="992" y="995"/>
                <a:ext cx="11" cy="15"/>
              </a:xfrm>
              <a:custGeom>
                <a:avLst/>
                <a:gdLst>
                  <a:gd name="T0" fmla="*/ 4 w 11"/>
                  <a:gd name="T1" fmla="*/ 11 h 15"/>
                  <a:gd name="T2" fmla="*/ 2 w 11"/>
                  <a:gd name="T3" fmla="*/ 11 h 15"/>
                  <a:gd name="T4" fmla="*/ 2 w 11"/>
                  <a:gd name="T5" fmla="*/ 13 h 15"/>
                  <a:gd name="T6" fmla="*/ 0 w 11"/>
                  <a:gd name="T7" fmla="*/ 15 h 15"/>
                  <a:gd name="T8" fmla="*/ 2 w 11"/>
                  <a:gd name="T9" fmla="*/ 15 h 15"/>
                  <a:gd name="T10" fmla="*/ 2 w 11"/>
                  <a:gd name="T11" fmla="*/ 13 h 15"/>
                  <a:gd name="T12" fmla="*/ 4 w 11"/>
                  <a:gd name="T13" fmla="*/ 11 h 15"/>
                  <a:gd name="T14" fmla="*/ 6 w 11"/>
                  <a:gd name="T15" fmla="*/ 11 h 15"/>
                  <a:gd name="T16" fmla="*/ 6 w 11"/>
                  <a:gd name="T17" fmla="*/ 9 h 15"/>
                  <a:gd name="T18" fmla="*/ 6 w 11"/>
                  <a:gd name="T19" fmla="*/ 9 h 15"/>
                  <a:gd name="T20" fmla="*/ 8 w 11"/>
                  <a:gd name="T21" fmla="*/ 8 h 15"/>
                  <a:gd name="T22" fmla="*/ 8 w 11"/>
                  <a:gd name="T23" fmla="*/ 8 h 15"/>
                  <a:gd name="T24" fmla="*/ 8 w 11"/>
                  <a:gd name="T25" fmla="*/ 8 h 15"/>
                  <a:gd name="T26" fmla="*/ 8 w 11"/>
                  <a:gd name="T27" fmla="*/ 6 h 15"/>
                  <a:gd name="T28" fmla="*/ 9 w 11"/>
                  <a:gd name="T29" fmla="*/ 6 h 15"/>
                  <a:gd name="T30" fmla="*/ 8 w 11"/>
                  <a:gd name="T31" fmla="*/ 6 h 15"/>
                  <a:gd name="T32" fmla="*/ 9 w 11"/>
                  <a:gd name="T33" fmla="*/ 6 h 15"/>
                  <a:gd name="T34" fmla="*/ 11 w 11"/>
                  <a:gd name="T35" fmla="*/ 4 h 15"/>
                  <a:gd name="T36" fmla="*/ 9 w 11"/>
                  <a:gd name="T37" fmla="*/ 4 h 15"/>
                  <a:gd name="T38" fmla="*/ 9 w 11"/>
                  <a:gd name="T39" fmla="*/ 4 h 15"/>
                  <a:gd name="T40" fmla="*/ 9 w 11"/>
                  <a:gd name="T41" fmla="*/ 2 h 15"/>
                  <a:gd name="T42" fmla="*/ 9 w 11"/>
                  <a:gd name="T43" fmla="*/ 2 h 15"/>
                  <a:gd name="T44" fmla="*/ 9 w 11"/>
                  <a:gd name="T45" fmla="*/ 2 h 15"/>
                  <a:gd name="T46" fmla="*/ 9 w 11"/>
                  <a:gd name="T47" fmla="*/ 0 h 15"/>
                  <a:gd name="T48" fmla="*/ 8 w 11"/>
                  <a:gd name="T49" fmla="*/ 0 h 15"/>
                  <a:gd name="T50" fmla="*/ 8 w 11"/>
                  <a:gd name="T51" fmla="*/ 2 h 15"/>
                  <a:gd name="T52" fmla="*/ 8 w 11"/>
                  <a:gd name="T53" fmla="*/ 2 h 15"/>
                  <a:gd name="T54" fmla="*/ 8 w 11"/>
                  <a:gd name="T55" fmla="*/ 2 h 15"/>
                  <a:gd name="T56" fmla="*/ 8 w 11"/>
                  <a:gd name="T57" fmla="*/ 4 h 15"/>
                  <a:gd name="T58" fmla="*/ 8 w 11"/>
                  <a:gd name="T59" fmla="*/ 4 h 15"/>
                  <a:gd name="T60" fmla="*/ 6 w 11"/>
                  <a:gd name="T61" fmla="*/ 6 h 15"/>
                  <a:gd name="T62" fmla="*/ 6 w 11"/>
                  <a:gd name="T63" fmla="*/ 6 h 15"/>
                  <a:gd name="T64" fmla="*/ 6 w 11"/>
                  <a:gd name="T65" fmla="*/ 6 h 15"/>
                  <a:gd name="T66" fmla="*/ 6 w 11"/>
                  <a:gd name="T67" fmla="*/ 8 h 15"/>
                  <a:gd name="T68" fmla="*/ 4 w 11"/>
                  <a:gd name="T69" fmla="*/ 8 h 15"/>
                  <a:gd name="T70" fmla="*/ 4 w 11"/>
                  <a:gd name="T71" fmla="*/ 8 h 15"/>
                  <a:gd name="T72" fmla="*/ 4 w 11"/>
                  <a:gd name="T73" fmla="*/ 9 h 15"/>
                  <a:gd name="T74" fmla="*/ 4 w 11"/>
                  <a:gd name="T75" fmla="*/ 9 h 15"/>
                  <a:gd name="T76" fmla="*/ 4 w 11"/>
                  <a:gd name="T77" fmla="*/ 9 h 15"/>
                  <a:gd name="T78" fmla="*/ 4 w 11"/>
                  <a:gd name="T79" fmla="*/ 9 h 15"/>
                  <a:gd name="T80" fmla="*/ 4 w 11"/>
                  <a:gd name="T81"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 h="15">
                    <a:moveTo>
                      <a:pt x="4" y="11"/>
                    </a:moveTo>
                    <a:lnTo>
                      <a:pt x="2" y="11"/>
                    </a:lnTo>
                    <a:lnTo>
                      <a:pt x="2" y="13"/>
                    </a:lnTo>
                    <a:lnTo>
                      <a:pt x="0" y="15"/>
                    </a:lnTo>
                    <a:lnTo>
                      <a:pt x="2" y="15"/>
                    </a:lnTo>
                    <a:lnTo>
                      <a:pt x="2" y="13"/>
                    </a:lnTo>
                    <a:lnTo>
                      <a:pt x="4" y="11"/>
                    </a:lnTo>
                    <a:lnTo>
                      <a:pt x="6" y="11"/>
                    </a:lnTo>
                    <a:lnTo>
                      <a:pt x="6" y="9"/>
                    </a:lnTo>
                    <a:lnTo>
                      <a:pt x="6" y="9"/>
                    </a:lnTo>
                    <a:lnTo>
                      <a:pt x="8" y="8"/>
                    </a:lnTo>
                    <a:lnTo>
                      <a:pt x="8" y="8"/>
                    </a:lnTo>
                    <a:lnTo>
                      <a:pt x="8" y="8"/>
                    </a:lnTo>
                    <a:lnTo>
                      <a:pt x="8" y="6"/>
                    </a:lnTo>
                    <a:lnTo>
                      <a:pt x="9" y="6"/>
                    </a:lnTo>
                    <a:lnTo>
                      <a:pt x="8" y="6"/>
                    </a:lnTo>
                    <a:lnTo>
                      <a:pt x="9" y="6"/>
                    </a:lnTo>
                    <a:lnTo>
                      <a:pt x="11" y="4"/>
                    </a:lnTo>
                    <a:lnTo>
                      <a:pt x="9" y="4"/>
                    </a:lnTo>
                    <a:lnTo>
                      <a:pt x="9" y="4"/>
                    </a:lnTo>
                    <a:lnTo>
                      <a:pt x="9" y="2"/>
                    </a:lnTo>
                    <a:lnTo>
                      <a:pt x="9" y="2"/>
                    </a:lnTo>
                    <a:lnTo>
                      <a:pt x="9" y="2"/>
                    </a:lnTo>
                    <a:lnTo>
                      <a:pt x="9" y="0"/>
                    </a:lnTo>
                    <a:lnTo>
                      <a:pt x="8" y="0"/>
                    </a:lnTo>
                    <a:lnTo>
                      <a:pt x="8" y="2"/>
                    </a:lnTo>
                    <a:lnTo>
                      <a:pt x="8" y="2"/>
                    </a:lnTo>
                    <a:lnTo>
                      <a:pt x="8" y="2"/>
                    </a:lnTo>
                    <a:lnTo>
                      <a:pt x="8" y="4"/>
                    </a:lnTo>
                    <a:lnTo>
                      <a:pt x="8" y="4"/>
                    </a:lnTo>
                    <a:lnTo>
                      <a:pt x="6" y="6"/>
                    </a:lnTo>
                    <a:lnTo>
                      <a:pt x="6" y="6"/>
                    </a:lnTo>
                    <a:lnTo>
                      <a:pt x="6" y="6"/>
                    </a:lnTo>
                    <a:lnTo>
                      <a:pt x="6" y="8"/>
                    </a:lnTo>
                    <a:lnTo>
                      <a:pt x="4" y="8"/>
                    </a:lnTo>
                    <a:lnTo>
                      <a:pt x="4" y="8"/>
                    </a:lnTo>
                    <a:lnTo>
                      <a:pt x="4" y="9"/>
                    </a:lnTo>
                    <a:lnTo>
                      <a:pt x="4" y="9"/>
                    </a:lnTo>
                    <a:lnTo>
                      <a:pt x="4" y="9"/>
                    </a:lnTo>
                    <a:lnTo>
                      <a:pt x="4" y="9"/>
                    </a:lnTo>
                    <a:lnTo>
                      <a:pt x="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4" name="Freeform 92"/>
              <p:cNvSpPr>
                <a:spLocks/>
              </p:cNvSpPr>
              <p:nvPr/>
            </p:nvSpPr>
            <p:spPr bwMode="auto">
              <a:xfrm>
                <a:off x="1003" y="992"/>
                <a:ext cx="11" cy="9"/>
              </a:xfrm>
              <a:custGeom>
                <a:avLst/>
                <a:gdLst>
                  <a:gd name="T0" fmla="*/ 7 w 11"/>
                  <a:gd name="T1" fmla="*/ 5 h 9"/>
                  <a:gd name="T2" fmla="*/ 9 w 11"/>
                  <a:gd name="T3" fmla="*/ 3 h 9"/>
                  <a:gd name="T4" fmla="*/ 9 w 11"/>
                  <a:gd name="T5" fmla="*/ 3 h 9"/>
                  <a:gd name="T6" fmla="*/ 11 w 11"/>
                  <a:gd name="T7" fmla="*/ 2 h 9"/>
                  <a:gd name="T8" fmla="*/ 11 w 11"/>
                  <a:gd name="T9" fmla="*/ 0 h 9"/>
                  <a:gd name="T10" fmla="*/ 11 w 11"/>
                  <a:gd name="T11" fmla="*/ 0 h 9"/>
                  <a:gd name="T12" fmla="*/ 11 w 11"/>
                  <a:gd name="T13" fmla="*/ 0 h 9"/>
                  <a:gd name="T14" fmla="*/ 9 w 11"/>
                  <a:gd name="T15" fmla="*/ 0 h 9"/>
                  <a:gd name="T16" fmla="*/ 7 w 11"/>
                  <a:gd name="T17" fmla="*/ 0 h 9"/>
                  <a:gd name="T18" fmla="*/ 7 w 11"/>
                  <a:gd name="T19" fmla="*/ 0 h 9"/>
                  <a:gd name="T20" fmla="*/ 6 w 11"/>
                  <a:gd name="T21" fmla="*/ 2 h 9"/>
                  <a:gd name="T22" fmla="*/ 6 w 11"/>
                  <a:gd name="T23" fmla="*/ 2 h 9"/>
                  <a:gd name="T24" fmla="*/ 6 w 11"/>
                  <a:gd name="T25" fmla="*/ 3 h 9"/>
                  <a:gd name="T26" fmla="*/ 4 w 11"/>
                  <a:gd name="T27" fmla="*/ 3 h 9"/>
                  <a:gd name="T28" fmla="*/ 4 w 11"/>
                  <a:gd name="T29" fmla="*/ 5 h 9"/>
                  <a:gd name="T30" fmla="*/ 4 w 11"/>
                  <a:gd name="T31" fmla="*/ 5 h 9"/>
                  <a:gd name="T32" fmla="*/ 4 w 11"/>
                  <a:gd name="T33" fmla="*/ 5 h 9"/>
                  <a:gd name="T34" fmla="*/ 4 w 11"/>
                  <a:gd name="T35" fmla="*/ 5 h 9"/>
                  <a:gd name="T36" fmla="*/ 4 w 11"/>
                  <a:gd name="T37" fmla="*/ 7 h 9"/>
                  <a:gd name="T38" fmla="*/ 2 w 11"/>
                  <a:gd name="T39" fmla="*/ 7 h 9"/>
                  <a:gd name="T40" fmla="*/ 2 w 11"/>
                  <a:gd name="T41" fmla="*/ 7 h 9"/>
                  <a:gd name="T42" fmla="*/ 0 w 11"/>
                  <a:gd name="T43" fmla="*/ 9 h 9"/>
                  <a:gd name="T44" fmla="*/ 0 w 11"/>
                  <a:gd name="T45" fmla="*/ 9 h 9"/>
                  <a:gd name="T46" fmla="*/ 0 w 11"/>
                  <a:gd name="T47" fmla="*/ 9 h 9"/>
                  <a:gd name="T48" fmla="*/ 0 w 11"/>
                  <a:gd name="T49" fmla="*/ 9 h 9"/>
                  <a:gd name="T50" fmla="*/ 2 w 11"/>
                  <a:gd name="T51" fmla="*/ 7 h 9"/>
                  <a:gd name="T52" fmla="*/ 2 w 11"/>
                  <a:gd name="T53" fmla="*/ 9 h 9"/>
                  <a:gd name="T54" fmla="*/ 4 w 11"/>
                  <a:gd name="T55" fmla="*/ 9 h 9"/>
                  <a:gd name="T56" fmla="*/ 4 w 11"/>
                  <a:gd name="T57" fmla="*/ 7 h 9"/>
                  <a:gd name="T58" fmla="*/ 6 w 11"/>
                  <a:gd name="T59" fmla="*/ 7 h 9"/>
                  <a:gd name="T60" fmla="*/ 6 w 11"/>
                  <a:gd name="T61" fmla="*/ 7 h 9"/>
                  <a:gd name="T62" fmla="*/ 6 w 11"/>
                  <a:gd name="T63" fmla="*/ 7 h 9"/>
                  <a:gd name="T64" fmla="*/ 6 w 11"/>
                  <a:gd name="T65" fmla="*/ 5 h 9"/>
                  <a:gd name="T66" fmla="*/ 6 w 11"/>
                  <a:gd name="T67" fmla="*/ 5 h 9"/>
                  <a:gd name="T68" fmla="*/ 7 w 11"/>
                  <a:gd name="T69" fmla="*/ 5 h 9"/>
                  <a:gd name="T70" fmla="*/ 7 w 11"/>
                  <a:gd name="T71" fmla="*/ 3 h 9"/>
                  <a:gd name="T72" fmla="*/ 7 w 11"/>
                  <a:gd name="T73" fmla="*/ 3 h 9"/>
                  <a:gd name="T74" fmla="*/ 7 w 11"/>
                  <a:gd name="T75" fmla="*/ 3 h 9"/>
                  <a:gd name="T76" fmla="*/ 7 w 11"/>
                  <a:gd name="T77" fmla="*/ 3 h 9"/>
                  <a:gd name="T78" fmla="*/ 7 w 11"/>
                  <a:gd name="T79" fmla="*/ 2 h 9"/>
                  <a:gd name="T80" fmla="*/ 9 w 11"/>
                  <a:gd name="T81" fmla="*/ 2 h 9"/>
                  <a:gd name="T82" fmla="*/ 9 w 11"/>
                  <a:gd name="T83" fmla="*/ 0 h 9"/>
                  <a:gd name="T84" fmla="*/ 11 w 11"/>
                  <a:gd name="T85" fmla="*/ 0 h 9"/>
                  <a:gd name="T86" fmla="*/ 9 w 11"/>
                  <a:gd name="T87" fmla="*/ 2 h 9"/>
                  <a:gd name="T88" fmla="*/ 7 w 11"/>
                  <a:gd name="T8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9">
                    <a:moveTo>
                      <a:pt x="7" y="5"/>
                    </a:moveTo>
                    <a:lnTo>
                      <a:pt x="9" y="3"/>
                    </a:lnTo>
                    <a:lnTo>
                      <a:pt x="9" y="3"/>
                    </a:lnTo>
                    <a:lnTo>
                      <a:pt x="11" y="2"/>
                    </a:lnTo>
                    <a:lnTo>
                      <a:pt x="11" y="0"/>
                    </a:lnTo>
                    <a:lnTo>
                      <a:pt x="11" y="0"/>
                    </a:lnTo>
                    <a:lnTo>
                      <a:pt x="11" y="0"/>
                    </a:lnTo>
                    <a:lnTo>
                      <a:pt x="9" y="0"/>
                    </a:lnTo>
                    <a:lnTo>
                      <a:pt x="7" y="0"/>
                    </a:lnTo>
                    <a:lnTo>
                      <a:pt x="7" y="0"/>
                    </a:lnTo>
                    <a:lnTo>
                      <a:pt x="6" y="2"/>
                    </a:lnTo>
                    <a:lnTo>
                      <a:pt x="6" y="2"/>
                    </a:lnTo>
                    <a:lnTo>
                      <a:pt x="6" y="3"/>
                    </a:lnTo>
                    <a:lnTo>
                      <a:pt x="4" y="3"/>
                    </a:lnTo>
                    <a:lnTo>
                      <a:pt x="4" y="5"/>
                    </a:lnTo>
                    <a:lnTo>
                      <a:pt x="4" y="5"/>
                    </a:lnTo>
                    <a:lnTo>
                      <a:pt x="4" y="5"/>
                    </a:lnTo>
                    <a:lnTo>
                      <a:pt x="4" y="5"/>
                    </a:lnTo>
                    <a:lnTo>
                      <a:pt x="4" y="7"/>
                    </a:lnTo>
                    <a:lnTo>
                      <a:pt x="2" y="7"/>
                    </a:lnTo>
                    <a:lnTo>
                      <a:pt x="2" y="7"/>
                    </a:lnTo>
                    <a:lnTo>
                      <a:pt x="0" y="9"/>
                    </a:lnTo>
                    <a:lnTo>
                      <a:pt x="0" y="9"/>
                    </a:lnTo>
                    <a:lnTo>
                      <a:pt x="0" y="9"/>
                    </a:lnTo>
                    <a:lnTo>
                      <a:pt x="0" y="9"/>
                    </a:lnTo>
                    <a:lnTo>
                      <a:pt x="2" y="7"/>
                    </a:lnTo>
                    <a:lnTo>
                      <a:pt x="2" y="9"/>
                    </a:lnTo>
                    <a:lnTo>
                      <a:pt x="4" y="9"/>
                    </a:lnTo>
                    <a:lnTo>
                      <a:pt x="4" y="7"/>
                    </a:lnTo>
                    <a:lnTo>
                      <a:pt x="6" y="7"/>
                    </a:lnTo>
                    <a:lnTo>
                      <a:pt x="6" y="7"/>
                    </a:lnTo>
                    <a:lnTo>
                      <a:pt x="6" y="7"/>
                    </a:lnTo>
                    <a:lnTo>
                      <a:pt x="6" y="5"/>
                    </a:lnTo>
                    <a:lnTo>
                      <a:pt x="6" y="5"/>
                    </a:lnTo>
                    <a:lnTo>
                      <a:pt x="7" y="5"/>
                    </a:lnTo>
                    <a:lnTo>
                      <a:pt x="7" y="3"/>
                    </a:lnTo>
                    <a:lnTo>
                      <a:pt x="7" y="3"/>
                    </a:lnTo>
                    <a:lnTo>
                      <a:pt x="7" y="3"/>
                    </a:lnTo>
                    <a:lnTo>
                      <a:pt x="7" y="3"/>
                    </a:lnTo>
                    <a:lnTo>
                      <a:pt x="7" y="2"/>
                    </a:lnTo>
                    <a:lnTo>
                      <a:pt x="9" y="2"/>
                    </a:lnTo>
                    <a:lnTo>
                      <a:pt x="9" y="0"/>
                    </a:lnTo>
                    <a:lnTo>
                      <a:pt x="11" y="0"/>
                    </a:lnTo>
                    <a:lnTo>
                      <a:pt x="9" y="2"/>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5" name="Freeform 93"/>
              <p:cNvSpPr>
                <a:spLocks/>
              </p:cNvSpPr>
              <p:nvPr/>
            </p:nvSpPr>
            <p:spPr bwMode="auto">
              <a:xfrm>
                <a:off x="998" y="1003"/>
                <a:ext cx="7" cy="7"/>
              </a:xfrm>
              <a:custGeom>
                <a:avLst/>
                <a:gdLst>
                  <a:gd name="T0" fmla="*/ 0 w 7"/>
                  <a:gd name="T1" fmla="*/ 7 h 7"/>
                  <a:gd name="T2" fmla="*/ 2 w 7"/>
                  <a:gd name="T3" fmla="*/ 5 h 7"/>
                  <a:gd name="T4" fmla="*/ 3 w 7"/>
                  <a:gd name="T5" fmla="*/ 3 h 7"/>
                  <a:gd name="T6" fmla="*/ 3 w 7"/>
                  <a:gd name="T7" fmla="*/ 3 h 7"/>
                  <a:gd name="T8" fmla="*/ 5 w 7"/>
                  <a:gd name="T9" fmla="*/ 3 h 7"/>
                  <a:gd name="T10" fmla="*/ 7 w 7"/>
                  <a:gd name="T11" fmla="*/ 1 h 7"/>
                  <a:gd name="T12" fmla="*/ 5 w 7"/>
                  <a:gd name="T13" fmla="*/ 1 h 7"/>
                  <a:gd name="T14" fmla="*/ 5 w 7"/>
                  <a:gd name="T15" fmla="*/ 1 h 7"/>
                  <a:gd name="T16" fmla="*/ 5 w 7"/>
                  <a:gd name="T17" fmla="*/ 0 h 7"/>
                  <a:gd name="T18" fmla="*/ 5 w 7"/>
                  <a:gd name="T19" fmla="*/ 0 h 7"/>
                  <a:gd name="T20" fmla="*/ 3 w 7"/>
                  <a:gd name="T21" fmla="*/ 0 h 7"/>
                  <a:gd name="T22" fmla="*/ 3 w 7"/>
                  <a:gd name="T23" fmla="*/ 1 h 7"/>
                  <a:gd name="T24" fmla="*/ 2 w 7"/>
                  <a:gd name="T25" fmla="*/ 1 h 7"/>
                  <a:gd name="T26" fmla="*/ 2 w 7"/>
                  <a:gd name="T27" fmla="*/ 1 h 7"/>
                  <a:gd name="T28" fmla="*/ 2 w 7"/>
                  <a:gd name="T29" fmla="*/ 1 h 7"/>
                  <a:gd name="T30" fmla="*/ 2 w 7"/>
                  <a:gd name="T31" fmla="*/ 3 h 7"/>
                  <a:gd name="T32" fmla="*/ 2 w 7"/>
                  <a:gd name="T33" fmla="*/ 3 h 7"/>
                  <a:gd name="T34" fmla="*/ 2 w 7"/>
                  <a:gd name="T35" fmla="*/ 3 h 7"/>
                  <a:gd name="T36" fmla="*/ 2 w 7"/>
                  <a:gd name="T37" fmla="*/ 3 h 7"/>
                  <a:gd name="T38" fmla="*/ 2 w 7"/>
                  <a:gd name="T39" fmla="*/ 5 h 7"/>
                  <a:gd name="T40" fmla="*/ 0 w 7"/>
                  <a:gd name="T41" fmla="*/ 5 h 7"/>
                  <a:gd name="T42" fmla="*/ 0 w 7"/>
                  <a:gd name="T43" fmla="*/ 7 h 7"/>
                  <a:gd name="T44" fmla="*/ 0 w 7"/>
                  <a:gd name="T45" fmla="*/ 7 h 7"/>
                  <a:gd name="T46" fmla="*/ 0 w 7"/>
                  <a:gd name="T47" fmla="*/ 7 h 7"/>
                  <a:gd name="T48" fmla="*/ 0 w 7"/>
                  <a:gd name="T49" fmla="*/ 7 h 7"/>
                  <a:gd name="T50" fmla="*/ 0 w 7"/>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0" y="7"/>
                    </a:moveTo>
                    <a:lnTo>
                      <a:pt x="2" y="5"/>
                    </a:lnTo>
                    <a:lnTo>
                      <a:pt x="3" y="3"/>
                    </a:lnTo>
                    <a:lnTo>
                      <a:pt x="3" y="3"/>
                    </a:lnTo>
                    <a:lnTo>
                      <a:pt x="5" y="3"/>
                    </a:lnTo>
                    <a:lnTo>
                      <a:pt x="7" y="1"/>
                    </a:lnTo>
                    <a:lnTo>
                      <a:pt x="5" y="1"/>
                    </a:lnTo>
                    <a:lnTo>
                      <a:pt x="5" y="1"/>
                    </a:lnTo>
                    <a:lnTo>
                      <a:pt x="5" y="0"/>
                    </a:lnTo>
                    <a:lnTo>
                      <a:pt x="5" y="0"/>
                    </a:lnTo>
                    <a:lnTo>
                      <a:pt x="3" y="0"/>
                    </a:lnTo>
                    <a:lnTo>
                      <a:pt x="3" y="1"/>
                    </a:lnTo>
                    <a:lnTo>
                      <a:pt x="2" y="1"/>
                    </a:lnTo>
                    <a:lnTo>
                      <a:pt x="2" y="1"/>
                    </a:lnTo>
                    <a:lnTo>
                      <a:pt x="2" y="1"/>
                    </a:lnTo>
                    <a:lnTo>
                      <a:pt x="2" y="3"/>
                    </a:lnTo>
                    <a:lnTo>
                      <a:pt x="2" y="3"/>
                    </a:lnTo>
                    <a:lnTo>
                      <a:pt x="2" y="3"/>
                    </a:lnTo>
                    <a:lnTo>
                      <a:pt x="2" y="3"/>
                    </a:lnTo>
                    <a:lnTo>
                      <a:pt x="2" y="5"/>
                    </a:lnTo>
                    <a:lnTo>
                      <a:pt x="0" y="5"/>
                    </a:lnTo>
                    <a:lnTo>
                      <a:pt x="0" y="7"/>
                    </a:lnTo>
                    <a:lnTo>
                      <a:pt x="0" y="7"/>
                    </a:lnTo>
                    <a:lnTo>
                      <a:pt x="0" y="7"/>
                    </a:lnTo>
                    <a:lnTo>
                      <a:pt x="0" y="7"/>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6" name="Freeform 94"/>
              <p:cNvSpPr>
                <a:spLocks/>
              </p:cNvSpPr>
              <p:nvPr/>
            </p:nvSpPr>
            <p:spPr bwMode="auto">
              <a:xfrm>
                <a:off x="1003" y="1001"/>
                <a:ext cx="6" cy="7"/>
              </a:xfrm>
              <a:custGeom>
                <a:avLst/>
                <a:gdLst>
                  <a:gd name="T0" fmla="*/ 6 w 6"/>
                  <a:gd name="T1" fmla="*/ 3 h 7"/>
                  <a:gd name="T2" fmla="*/ 6 w 6"/>
                  <a:gd name="T3" fmla="*/ 2 h 7"/>
                  <a:gd name="T4" fmla="*/ 6 w 6"/>
                  <a:gd name="T5" fmla="*/ 2 h 7"/>
                  <a:gd name="T6" fmla="*/ 6 w 6"/>
                  <a:gd name="T7" fmla="*/ 2 h 7"/>
                  <a:gd name="T8" fmla="*/ 4 w 6"/>
                  <a:gd name="T9" fmla="*/ 0 h 7"/>
                  <a:gd name="T10" fmla="*/ 2 w 6"/>
                  <a:gd name="T11" fmla="*/ 0 h 7"/>
                  <a:gd name="T12" fmla="*/ 2 w 6"/>
                  <a:gd name="T13" fmla="*/ 0 h 7"/>
                  <a:gd name="T14" fmla="*/ 2 w 6"/>
                  <a:gd name="T15" fmla="*/ 2 h 7"/>
                  <a:gd name="T16" fmla="*/ 2 w 6"/>
                  <a:gd name="T17" fmla="*/ 2 h 7"/>
                  <a:gd name="T18" fmla="*/ 2 w 6"/>
                  <a:gd name="T19" fmla="*/ 2 h 7"/>
                  <a:gd name="T20" fmla="*/ 2 w 6"/>
                  <a:gd name="T21" fmla="*/ 3 h 7"/>
                  <a:gd name="T22" fmla="*/ 2 w 6"/>
                  <a:gd name="T23" fmla="*/ 3 h 7"/>
                  <a:gd name="T24" fmla="*/ 2 w 6"/>
                  <a:gd name="T25" fmla="*/ 3 h 7"/>
                  <a:gd name="T26" fmla="*/ 2 w 6"/>
                  <a:gd name="T27" fmla="*/ 5 h 7"/>
                  <a:gd name="T28" fmla="*/ 0 w 6"/>
                  <a:gd name="T29" fmla="*/ 7 h 7"/>
                  <a:gd name="T30" fmla="*/ 0 w 6"/>
                  <a:gd name="T31" fmla="*/ 7 h 7"/>
                  <a:gd name="T32" fmla="*/ 2 w 6"/>
                  <a:gd name="T33" fmla="*/ 7 h 7"/>
                  <a:gd name="T34" fmla="*/ 2 w 6"/>
                  <a:gd name="T35" fmla="*/ 7 h 7"/>
                  <a:gd name="T36" fmla="*/ 2 w 6"/>
                  <a:gd name="T37" fmla="*/ 7 h 7"/>
                  <a:gd name="T38" fmla="*/ 4 w 6"/>
                  <a:gd name="T39" fmla="*/ 5 h 7"/>
                  <a:gd name="T40" fmla="*/ 4 w 6"/>
                  <a:gd name="T41" fmla="*/ 5 h 7"/>
                  <a:gd name="T42" fmla="*/ 4 w 6"/>
                  <a:gd name="T43" fmla="*/ 3 h 7"/>
                  <a:gd name="T44" fmla="*/ 4 w 6"/>
                  <a:gd name="T45" fmla="*/ 3 h 7"/>
                  <a:gd name="T46" fmla="*/ 4 w 6"/>
                  <a:gd name="T47" fmla="*/ 3 h 7"/>
                  <a:gd name="T48" fmla="*/ 4 w 6"/>
                  <a:gd name="T49" fmla="*/ 3 h 7"/>
                  <a:gd name="T50" fmla="*/ 4 w 6"/>
                  <a:gd name="T51" fmla="*/ 5 h 7"/>
                  <a:gd name="T52" fmla="*/ 4 w 6"/>
                  <a:gd name="T53" fmla="*/ 5 h 7"/>
                  <a:gd name="T54" fmla="*/ 6 w 6"/>
                  <a:gd name="T55" fmla="*/ 3 h 7"/>
                  <a:gd name="T56" fmla="*/ 6 w 6"/>
                  <a:gd name="T5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7">
                    <a:moveTo>
                      <a:pt x="6" y="3"/>
                    </a:moveTo>
                    <a:lnTo>
                      <a:pt x="6" y="2"/>
                    </a:lnTo>
                    <a:lnTo>
                      <a:pt x="6" y="2"/>
                    </a:lnTo>
                    <a:lnTo>
                      <a:pt x="6" y="2"/>
                    </a:lnTo>
                    <a:lnTo>
                      <a:pt x="4" y="0"/>
                    </a:lnTo>
                    <a:lnTo>
                      <a:pt x="2" y="0"/>
                    </a:lnTo>
                    <a:lnTo>
                      <a:pt x="2" y="0"/>
                    </a:lnTo>
                    <a:lnTo>
                      <a:pt x="2" y="2"/>
                    </a:lnTo>
                    <a:lnTo>
                      <a:pt x="2" y="2"/>
                    </a:lnTo>
                    <a:lnTo>
                      <a:pt x="2" y="2"/>
                    </a:lnTo>
                    <a:lnTo>
                      <a:pt x="2" y="3"/>
                    </a:lnTo>
                    <a:lnTo>
                      <a:pt x="2" y="3"/>
                    </a:lnTo>
                    <a:lnTo>
                      <a:pt x="2" y="3"/>
                    </a:lnTo>
                    <a:lnTo>
                      <a:pt x="2" y="5"/>
                    </a:lnTo>
                    <a:lnTo>
                      <a:pt x="0" y="7"/>
                    </a:lnTo>
                    <a:lnTo>
                      <a:pt x="0" y="7"/>
                    </a:lnTo>
                    <a:lnTo>
                      <a:pt x="2" y="7"/>
                    </a:lnTo>
                    <a:lnTo>
                      <a:pt x="2" y="7"/>
                    </a:lnTo>
                    <a:lnTo>
                      <a:pt x="2" y="7"/>
                    </a:lnTo>
                    <a:lnTo>
                      <a:pt x="4" y="5"/>
                    </a:lnTo>
                    <a:lnTo>
                      <a:pt x="4" y="5"/>
                    </a:lnTo>
                    <a:lnTo>
                      <a:pt x="4" y="3"/>
                    </a:lnTo>
                    <a:lnTo>
                      <a:pt x="4" y="3"/>
                    </a:lnTo>
                    <a:lnTo>
                      <a:pt x="4" y="3"/>
                    </a:lnTo>
                    <a:lnTo>
                      <a:pt x="4" y="3"/>
                    </a:lnTo>
                    <a:lnTo>
                      <a:pt x="4" y="5"/>
                    </a:lnTo>
                    <a:lnTo>
                      <a:pt x="4" y="5"/>
                    </a:lnTo>
                    <a:lnTo>
                      <a:pt x="6" y="3"/>
                    </a:lnTo>
                    <a:lnTo>
                      <a:pt x="6"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7" name="Freeform 95"/>
              <p:cNvSpPr>
                <a:spLocks/>
              </p:cNvSpPr>
              <p:nvPr/>
            </p:nvSpPr>
            <p:spPr bwMode="auto">
              <a:xfrm>
                <a:off x="1007" y="1004"/>
                <a:ext cx="2" cy="4"/>
              </a:xfrm>
              <a:custGeom>
                <a:avLst/>
                <a:gdLst>
                  <a:gd name="T0" fmla="*/ 2 w 2"/>
                  <a:gd name="T1" fmla="*/ 2 h 4"/>
                  <a:gd name="T2" fmla="*/ 2 w 2"/>
                  <a:gd name="T3" fmla="*/ 2 h 4"/>
                  <a:gd name="T4" fmla="*/ 0 w 2"/>
                  <a:gd name="T5" fmla="*/ 4 h 4"/>
                  <a:gd name="T6" fmla="*/ 2 w 2"/>
                  <a:gd name="T7" fmla="*/ 4 h 4"/>
                  <a:gd name="T8" fmla="*/ 2 w 2"/>
                  <a:gd name="T9" fmla="*/ 2 h 4"/>
                  <a:gd name="T10" fmla="*/ 2 w 2"/>
                  <a:gd name="T11" fmla="*/ 4 h 4"/>
                  <a:gd name="T12" fmla="*/ 2 w 2"/>
                  <a:gd name="T13" fmla="*/ 4 h 4"/>
                  <a:gd name="T14" fmla="*/ 2 w 2"/>
                  <a:gd name="T15" fmla="*/ 2 h 4"/>
                  <a:gd name="T16" fmla="*/ 2 w 2"/>
                  <a:gd name="T17" fmla="*/ 0 h 4"/>
                  <a:gd name="T18" fmla="*/ 2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2"/>
                    </a:moveTo>
                    <a:lnTo>
                      <a:pt x="2" y="2"/>
                    </a:lnTo>
                    <a:lnTo>
                      <a:pt x="0" y="4"/>
                    </a:lnTo>
                    <a:lnTo>
                      <a:pt x="2" y="4"/>
                    </a:lnTo>
                    <a:lnTo>
                      <a:pt x="2" y="2"/>
                    </a:lnTo>
                    <a:lnTo>
                      <a:pt x="2" y="4"/>
                    </a:lnTo>
                    <a:lnTo>
                      <a:pt x="2" y="4"/>
                    </a:lnTo>
                    <a:lnTo>
                      <a:pt x="2" y="2"/>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8" name="Freeform 96"/>
              <p:cNvSpPr>
                <a:spLocks/>
              </p:cNvSpPr>
              <p:nvPr/>
            </p:nvSpPr>
            <p:spPr bwMode="auto">
              <a:xfrm>
                <a:off x="1005" y="1008"/>
                <a:ext cx="2" cy="2"/>
              </a:xfrm>
              <a:custGeom>
                <a:avLst/>
                <a:gdLst>
                  <a:gd name="T0" fmla="*/ 2 w 2"/>
                  <a:gd name="T1" fmla="*/ 0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0"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69" name="Freeform 97"/>
              <p:cNvSpPr>
                <a:spLocks/>
              </p:cNvSpPr>
              <p:nvPr/>
            </p:nvSpPr>
            <p:spPr bwMode="auto">
              <a:xfrm>
                <a:off x="1009" y="1010"/>
                <a:ext cx="0" cy="2"/>
              </a:xfrm>
              <a:custGeom>
                <a:avLst/>
                <a:gdLst>
                  <a:gd name="T0" fmla="*/ 0 h 2"/>
                  <a:gd name="T1" fmla="*/ 2 h 2"/>
                  <a:gd name="T2" fmla="*/ 2 h 2"/>
                  <a:gd name="T3" fmla="*/ 0 h 2"/>
                  <a:gd name="T4" fmla="*/ 0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2"/>
                    </a:lnTo>
                    <a:lnTo>
                      <a:pt x="0" y="2"/>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0" name="Freeform 98"/>
              <p:cNvSpPr>
                <a:spLocks/>
              </p:cNvSpPr>
              <p:nvPr/>
            </p:nvSpPr>
            <p:spPr bwMode="auto">
              <a:xfrm>
                <a:off x="998" y="988"/>
                <a:ext cx="11" cy="9"/>
              </a:xfrm>
              <a:custGeom>
                <a:avLst/>
                <a:gdLst>
                  <a:gd name="T0" fmla="*/ 2 w 11"/>
                  <a:gd name="T1" fmla="*/ 7 h 9"/>
                  <a:gd name="T2" fmla="*/ 2 w 11"/>
                  <a:gd name="T3" fmla="*/ 7 h 9"/>
                  <a:gd name="T4" fmla="*/ 0 w 11"/>
                  <a:gd name="T5" fmla="*/ 7 h 9"/>
                  <a:gd name="T6" fmla="*/ 0 w 11"/>
                  <a:gd name="T7" fmla="*/ 7 h 9"/>
                  <a:gd name="T8" fmla="*/ 0 w 11"/>
                  <a:gd name="T9" fmla="*/ 9 h 9"/>
                  <a:gd name="T10" fmla="*/ 0 w 11"/>
                  <a:gd name="T11" fmla="*/ 9 h 9"/>
                  <a:gd name="T12" fmla="*/ 2 w 11"/>
                  <a:gd name="T13" fmla="*/ 9 h 9"/>
                  <a:gd name="T14" fmla="*/ 2 w 11"/>
                  <a:gd name="T15" fmla="*/ 7 h 9"/>
                  <a:gd name="T16" fmla="*/ 3 w 11"/>
                  <a:gd name="T17" fmla="*/ 7 h 9"/>
                  <a:gd name="T18" fmla="*/ 3 w 11"/>
                  <a:gd name="T19" fmla="*/ 7 h 9"/>
                  <a:gd name="T20" fmla="*/ 3 w 11"/>
                  <a:gd name="T21" fmla="*/ 6 h 9"/>
                  <a:gd name="T22" fmla="*/ 5 w 11"/>
                  <a:gd name="T23" fmla="*/ 6 h 9"/>
                  <a:gd name="T24" fmla="*/ 3 w 11"/>
                  <a:gd name="T25" fmla="*/ 7 h 9"/>
                  <a:gd name="T26" fmla="*/ 5 w 11"/>
                  <a:gd name="T27" fmla="*/ 7 h 9"/>
                  <a:gd name="T28" fmla="*/ 5 w 11"/>
                  <a:gd name="T29" fmla="*/ 9 h 9"/>
                  <a:gd name="T30" fmla="*/ 7 w 11"/>
                  <a:gd name="T31" fmla="*/ 9 h 9"/>
                  <a:gd name="T32" fmla="*/ 7 w 11"/>
                  <a:gd name="T33" fmla="*/ 7 h 9"/>
                  <a:gd name="T34" fmla="*/ 7 w 11"/>
                  <a:gd name="T35" fmla="*/ 7 h 9"/>
                  <a:gd name="T36" fmla="*/ 7 w 11"/>
                  <a:gd name="T37" fmla="*/ 6 h 9"/>
                  <a:gd name="T38" fmla="*/ 7 w 11"/>
                  <a:gd name="T39" fmla="*/ 6 h 9"/>
                  <a:gd name="T40" fmla="*/ 7 w 11"/>
                  <a:gd name="T41" fmla="*/ 6 h 9"/>
                  <a:gd name="T42" fmla="*/ 5 w 11"/>
                  <a:gd name="T43" fmla="*/ 6 h 9"/>
                  <a:gd name="T44" fmla="*/ 7 w 11"/>
                  <a:gd name="T45" fmla="*/ 4 h 9"/>
                  <a:gd name="T46" fmla="*/ 7 w 11"/>
                  <a:gd name="T47" fmla="*/ 6 h 9"/>
                  <a:gd name="T48" fmla="*/ 7 w 11"/>
                  <a:gd name="T49" fmla="*/ 6 h 9"/>
                  <a:gd name="T50" fmla="*/ 9 w 11"/>
                  <a:gd name="T51" fmla="*/ 6 h 9"/>
                  <a:gd name="T52" fmla="*/ 9 w 11"/>
                  <a:gd name="T53" fmla="*/ 6 h 9"/>
                  <a:gd name="T54" fmla="*/ 9 w 11"/>
                  <a:gd name="T55" fmla="*/ 4 h 9"/>
                  <a:gd name="T56" fmla="*/ 11 w 11"/>
                  <a:gd name="T57" fmla="*/ 6 h 9"/>
                  <a:gd name="T58" fmla="*/ 11 w 11"/>
                  <a:gd name="T59" fmla="*/ 4 h 9"/>
                  <a:gd name="T60" fmla="*/ 11 w 11"/>
                  <a:gd name="T61" fmla="*/ 4 h 9"/>
                  <a:gd name="T62" fmla="*/ 11 w 11"/>
                  <a:gd name="T63" fmla="*/ 4 h 9"/>
                  <a:gd name="T64" fmla="*/ 11 w 11"/>
                  <a:gd name="T65" fmla="*/ 4 h 9"/>
                  <a:gd name="T66" fmla="*/ 9 w 11"/>
                  <a:gd name="T67" fmla="*/ 4 h 9"/>
                  <a:gd name="T68" fmla="*/ 9 w 11"/>
                  <a:gd name="T69" fmla="*/ 2 h 9"/>
                  <a:gd name="T70" fmla="*/ 9 w 11"/>
                  <a:gd name="T71" fmla="*/ 2 h 9"/>
                  <a:gd name="T72" fmla="*/ 9 w 11"/>
                  <a:gd name="T73" fmla="*/ 0 h 9"/>
                  <a:gd name="T74" fmla="*/ 7 w 11"/>
                  <a:gd name="T75" fmla="*/ 2 h 9"/>
                  <a:gd name="T76" fmla="*/ 5 w 11"/>
                  <a:gd name="T77" fmla="*/ 2 h 9"/>
                  <a:gd name="T78" fmla="*/ 5 w 11"/>
                  <a:gd name="T79" fmla="*/ 2 h 9"/>
                  <a:gd name="T80" fmla="*/ 5 w 11"/>
                  <a:gd name="T81" fmla="*/ 2 h 9"/>
                  <a:gd name="T82" fmla="*/ 5 w 11"/>
                  <a:gd name="T83" fmla="*/ 2 h 9"/>
                  <a:gd name="T84" fmla="*/ 3 w 11"/>
                  <a:gd name="T85" fmla="*/ 2 h 9"/>
                  <a:gd name="T86" fmla="*/ 3 w 11"/>
                  <a:gd name="T87" fmla="*/ 2 h 9"/>
                  <a:gd name="T88" fmla="*/ 3 w 11"/>
                  <a:gd name="T89" fmla="*/ 4 h 9"/>
                  <a:gd name="T90" fmla="*/ 2 w 11"/>
                  <a:gd name="T91" fmla="*/ 4 h 9"/>
                  <a:gd name="T92" fmla="*/ 2 w 11"/>
                  <a:gd name="T93" fmla="*/ 4 h 9"/>
                  <a:gd name="T94" fmla="*/ 2 w 11"/>
                  <a:gd name="T95" fmla="*/ 4 h 9"/>
                  <a:gd name="T96" fmla="*/ 2 w 11"/>
                  <a:gd name="T97" fmla="*/ 6 h 9"/>
                  <a:gd name="T98" fmla="*/ 2 w 11"/>
                  <a:gd name="T99" fmla="*/ 6 h 9"/>
                  <a:gd name="T100" fmla="*/ 2 w 11"/>
                  <a:gd name="T101" fmla="*/ 6 h 9"/>
                  <a:gd name="T102" fmla="*/ 2 w 11"/>
                  <a:gd name="T103" fmla="*/ 6 h 9"/>
                  <a:gd name="T104" fmla="*/ 2 w 11"/>
                  <a:gd name="T10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9">
                    <a:moveTo>
                      <a:pt x="2" y="7"/>
                    </a:moveTo>
                    <a:lnTo>
                      <a:pt x="2" y="7"/>
                    </a:lnTo>
                    <a:lnTo>
                      <a:pt x="0" y="7"/>
                    </a:lnTo>
                    <a:lnTo>
                      <a:pt x="0" y="7"/>
                    </a:lnTo>
                    <a:lnTo>
                      <a:pt x="0" y="9"/>
                    </a:lnTo>
                    <a:lnTo>
                      <a:pt x="0" y="9"/>
                    </a:lnTo>
                    <a:lnTo>
                      <a:pt x="2" y="9"/>
                    </a:lnTo>
                    <a:lnTo>
                      <a:pt x="2" y="7"/>
                    </a:lnTo>
                    <a:lnTo>
                      <a:pt x="3" y="7"/>
                    </a:lnTo>
                    <a:lnTo>
                      <a:pt x="3" y="7"/>
                    </a:lnTo>
                    <a:lnTo>
                      <a:pt x="3" y="6"/>
                    </a:lnTo>
                    <a:lnTo>
                      <a:pt x="5" y="6"/>
                    </a:lnTo>
                    <a:lnTo>
                      <a:pt x="3" y="7"/>
                    </a:lnTo>
                    <a:lnTo>
                      <a:pt x="5" y="7"/>
                    </a:lnTo>
                    <a:lnTo>
                      <a:pt x="5" y="9"/>
                    </a:lnTo>
                    <a:lnTo>
                      <a:pt x="7" y="9"/>
                    </a:lnTo>
                    <a:lnTo>
                      <a:pt x="7" y="7"/>
                    </a:lnTo>
                    <a:lnTo>
                      <a:pt x="7" y="7"/>
                    </a:lnTo>
                    <a:lnTo>
                      <a:pt x="7" y="6"/>
                    </a:lnTo>
                    <a:lnTo>
                      <a:pt x="7" y="6"/>
                    </a:lnTo>
                    <a:lnTo>
                      <a:pt x="7" y="6"/>
                    </a:lnTo>
                    <a:lnTo>
                      <a:pt x="5" y="6"/>
                    </a:lnTo>
                    <a:lnTo>
                      <a:pt x="7" y="4"/>
                    </a:lnTo>
                    <a:lnTo>
                      <a:pt x="7" y="6"/>
                    </a:lnTo>
                    <a:lnTo>
                      <a:pt x="7" y="6"/>
                    </a:lnTo>
                    <a:lnTo>
                      <a:pt x="9" y="6"/>
                    </a:lnTo>
                    <a:lnTo>
                      <a:pt x="9" y="6"/>
                    </a:lnTo>
                    <a:lnTo>
                      <a:pt x="9" y="4"/>
                    </a:lnTo>
                    <a:lnTo>
                      <a:pt x="11" y="6"/>
                    </a:lnTo>
                    <a:lnTo>
                      <a:pt x="11" y="4"/>
                    </a:lnTo>
                    <a:lnTo>
                      <a:pt x="11" y="4"/>
                    </a:lnTo>
                    <a:lnTo>
                      <a:pt x="11" y="4"/>
                    </a:lnTo>
                    <a:lnTo>
                      <a:pt x="11" y="4"/>
                    </a:lnTo>
                    <a:lnTo>
                      <a:pt x="9" y="4"/>
                    </a:lnTo>
                    <a:lnTo>
                      <a:pt x="9" y="2"/>
                    </a:lnTo>
                    <a:lnTo>
                      <a:pt x="9" y="2"/>
                    </a:lnTo>
                    <a:lnTo>
                      <a:pt x="9" y="0"/>
                    </a:lnTo>
                    <a:lnTo>
                      <a:pt x="7" y="2"/>
                    </a:lnTo>
                    <a:lnTo>
                      <a:pt x="5" y="2"/>
                    </a:lnTo>
                    <a:lnTo>
                      <a:pt x="5" y="2"/>
                    </a:lnTo>
                    <a:lnTo>
                      <a:pt x="5" y="2"/>
                    </a:lnTo>
                    <a:lnTo>
                      <a:pt x="5" y="2"/>
                    </a:lnTo>
                    <a:lnTo>
                      <a:pt x="3" y="2"/>
                    </a:lnTo>
                    <a:lnTo>
                      <a:pt x="3" y="2"/>
                    </a:lnTo>
                    <a:lnTo>
                      <a:pt x="3" y="4"/>
                    </a:lnTo>
                    <a:lnTo>
                      <a:pt x="2" y="4"/>
                    </a:lnTo>
                    <a:lnTo>
                      <a:pt x="2" y="4"/>
                    </a:lnTo>
                    <a:lnTo>
                      <a:pt x="2" y="4"/>
                    </a:lnTo>
                    <a:lnTo>
                      <a:pt x="2" y="6"/>
                    </a:lnTo>
                    <a:lnTo>
                      <a:pt x="2" y="6"/>
                    </a:lnTo>
                    <a:lnTo>
                      <a:pt x="2" y="6"/>
                    </a:lnTo>
                    <a:lnTo>
                      <a:pt x="2" y="6"/>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1" name="Freeform 99"/>
              <p:cNvSpPr>
                <a:spLocks/>
              </p:cNvSpPr>
              <p:nvPr/>
            </p:nvSpPr>
            <p:spPr bwMode="auto">
              <a:xfrm>
                <a:off x="994" y="1008"/>
                <a:ext cx="9" cy="16"/>
              </a:xfrm>
              <a:custGeom>
                <a:avLst/>
                <a:gdLst>
                  <a:gd name="T0" fmla="*/ 9 w 9"/>
                  <a:gd name="T1" fmla="*/ 2 h 16"/>
                  <a:gd name="T2" fmla="*/ 7 w 9"/>
                  <a:gd name="T3" fmla="*/ 2 h 16"/>
                  <a:gd name="T4" fmla="*/ 7 w 9"/>
                  <a:gd name="T5" fmla="*/ 0 h 16"/>
                  <a:gd name="T6" fmla="*/ 6 w 9"/>
                  <a:gd name="T7" fmla="*/ 2 h 16"/>
                  <a:gd name="T8" fmla="*/ 6 w 9"/>
                  <a:gd name="T9" fmla="*/ 4 h 16"/>
                  <a:gd name="T10" fmla="*/ 2 w 9"/>
                  <a:gd name="T11" fmla="*/ 4 h 16"/>
                  <a:gd name="T12" fmla="*/ 6 w 9"/>
                  <a:gd name="T13" fmla="*/ 4 h 16"/>
                  <a:gd name="T14" fmla="*/ 7 w 9"/>
                  <a:gd name="T15" fmla="*/ 2 h 16"/>
                  <a:gd name="T16" fmla="*/ 6 w 9"/>
                  <a:gd name="T17" fmla="*/ 4 h 16"/>
                  <a:gd name="T18" fmla="*/ 6 w 9"/>
                  <a:gd name="T19" fmla="*/ 6 h 16"/>
                  <a:gd name="T20" fmla="*/ 2 w 9"/>
                  <a:gd name="T21" fmla="*/ 7 h 16"/>
                  <a:gd name="T22" fmla="*/ 4 w 9"/>
                  <a:gd name="T23" fmla="*/ 7 h 16"/>
                  <a:gd name="T24" fmla="*/ 4 w 9"/>
                  <a:gd name="T25" fmla="*/ 9 h 16"/>
                  <a:gd name="T26" fmla="*/ 2 w 9"/>
                  <a:gd name="T27" fmla="*/ 11 h 16"/>
                  <a:gd name="T28" fmla="*/ 2 w 9"/>
                  <a:gd name="T29" fmla="*/ 11 h 16"/>
                  <a:gd name="T30" fmla="*/ 2 w 9"/>
                  <a:gd name="T31" fmla="*/ 11 h 16"/>
                  <a:gd name="T32" fmla="*/ 2 w 9"/>
                  <a:gd name="T33" fmla="*/ 13 h 16"/>
                  <a:gd name="T34" fmla="*/ 2 w 9"/>
                  <a:gd name="T35" fmla="*/ 15 h 16"/>
                  <a:gd name="T36" fmla="*/ 2 w 9"/>
                  <a:gd name="T37" fmla="*/ 15 h 16"/>
                  <a:gd name="T38" fmla="*/ 2 w 9"/>
                  <a:gd name="T39" fmla="*/ 16 h 16"/>
                  <a:gd name="T40" fmla="*/ 4 w 9"/>
                  <a:gd name="T41" fmla="*/ 16 h 16"/>
                  <a:gd name="T42" fmla="*/ 4 w 9"/>
                  <a:gd name="T43" fmla="*/ 16 h 16"/>
                  <a:gd name="T44" fmla="*/ 4 w 9"/>
                  <a:gd name="T45" fmla="*/ 15 h 16"/>
                  <a:gd name="T46" fmla="*/ 6 w 9"/>
                  <a:gd name="T47" fmla="*/ 15 h 16"/>
                  <a:gd name="T48" fmla="*/ 6 w 9"/>
                  <a:gd name="T49" fmla="*/ 13 h 16"/>
                  <a:gd name="T50" fmla="*/ 6 w 9"/>
                  <a:gd name="T51" fmla="*/ 13 h 16"/>
                  <a:gd name="T52" fmla="*/ 6 w 9"/>
                  <a:gd name="T53" fmla="*/ 11 h 16"/>
                  <a:gd name="T54" fmla="*/ 6 w 9"/>
                  <a:gd name="T55" fmla="*/ 11 h 16"/>
                  <a:gd name="T56" fmla="*/ 6 w 9"/>
                  <a:gd name="T57" fmla="*/ 11 h 16"/>
                  <a:gd name="T58" fmla="*/ 6 w 9"/>
                  <a:gd name="T59" fmla="*/ 9 h 16"/>
                  <a:gd name="T60" fmla="*/ 7 w 9"/>
                  <a:gd name="T61" fmla="*/ 11 h 16"/>
                  <a:gd name="T62" fmla="*/ 7 w 9"/>
                  <a:gd name="T63" fmla="*/ 7 h 16"/>
                  <a:gd name="T64" fmla="*/ 9 w 9"/>
                  <a:gd name="T65" fmla="*/ 6 h 16"/>
                  <a:gd name="T66" fmla="*/ 9 w 9"/>
                  <a:gd name="T67" fmla="*/ 4 h 16"/>
                  <a:gd name="T68" fmla="*/ 7 w 9"/>
                  <a:gd name="T69" fmla="*/ 4 h 16"/>
                  <a:gd name="T70" fmla="*/ 9 w 9"/>
                  <a:gd name="T7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6">
                    <a:moveTo>
                      <a:pt x="9" y="2"/>
                    </a:moveTo>
                    <a:lnTo>
                      <a:pt x="9" y="2"/>
                    </a:lnTo>
                    <a:lnTo>
                      <a:pt x="9" y="2"/>
                    </a:lnTo>
                    <a:lnTo>
                      <a:pt x="7" y="2"/>
                    </a:lnTo>
                    <a:lnTo>
                      <a:pt x="9" y="2"/>
                    </a:lnTo>
                    <a:lnTo>
                      <a:pt x="7" y="0"/>
                    </a:lnTo>
                    <a:lnTo>
                      <a:pt x="6" y="2"/>
                    </a:lnTo>
                    <a:lnTo>
                      <a:pt x="6" y="2"/>
                    </a:lnTo>
                    <a:lnTo>
                      <a:pt x="6" y="2"/>
                    </a:lnTo>
                    <a:lnTo>
                      <a:pt x="6" y="4"/>
                    </a:lnTo>
                    <a:lnTo>
                      <a:pt x="4" y="4"/>
                    </a:lnTo>
                    <a:lnTo>
                      <a:pt x="2" y="4"/>
                    </a:lnTo>
                    <a:lnTo>
                      <a:pt x="4" y="6"/>
                    </a:lnTo>
                    <a:lnTo>
                      <a:pt x="6" y="4"/>
                    </a:lnTo>
                    <a:lnTo>
                      <a:pt x="6" y="4"/>
                    </a:lnTo>
                    <a:lnTo>
                      <a:pt x="7" y="2"/>
                    </a:lnTo>
                    <a:lnTo>
                      <a:pt x="7" y="4"/>
                    </a:lnTo>
                    <a:lnTo>
                      <a:pt x="6" y="4"/>
                    </a:lnTo>
                    <a:lnTo>
                      <a:pt x="6" y="6"/>
                    </a:lnTo>
                    <a:lnTo>
                      <a:pt x="6" y="6"/>
                    </a:lnTo>
                    <a:lnTo>
                      <a:pt x="4" y="6"/>
                    </a:lnTo>
                    <a:lnTo>
                      <a:pt x="2" y="7"/>
                    </a:lnTo>
                    <a:lnTo>
                      <a:pt x="2" y="7"/>
                    </a:lnTo>
                    <a:lnTo>
                      <a:pt x="4" y="7"/>
                    </a:lnTo>
                    <a:lnTo>
                      <a:pt x="4" y="7"/>
                    </a:lnTo>
                    <a:lnTo>
                      <a:pt x="4" y="9"/>
                    </a:lnTo>
                    <a:lnTo>
                      <a:pt x="4" y="9"/>
                    </a:lnTo>
                    <a:lnTo>
                      <a:pt x="2" y="11"/>
                    </a:lnTo>
                    <a:lnTo>
                      <a:pt x="0" y="11"/>
                    </a:lnTo>
                    <a:lnTo>
                      <a:pt x="2" y="11"/>
                    </a:lnTo>
                    <a:lnTo>
                      <a:pt x="2" y="11"/>
                    </a:lnTo>
                    <a:lnTo>
                      <a:pt x="2" y="11"/>
                    </a:lnTo>
                    <a:lnTo>
                      <a:pt x="2" y="13"/>
                    </a:lnTo>
                    <a:lnTo>
                      <a:pt x="2" y="13"/>
                    </a:lnTo>
                    <a:lnTo>
                      <a:pt x="2" y="15"/>
                    </a:lnTo>
                    <a:lnTo>
                      <a:pt x="2" y="15"/>
                    </a:lnTo>
                    <a:lnTo>
                      <a:pt x="2" y="15"/>
                    </a:lnTo>
                    <a:lnTo>
                      <a:pt x="2" y="15"/>
                    </a:lnTo>
                    <a:lnTo>
                      <a:pt x="2" y="15"/>
                    </a:lnTo>
                    <a:lnTo>
                      <a:pt x="2" y="16"/>
                    </a:lnTo>
                    <a:lnTo>
                      <a:pt x="2" y="16"/>
                    </a:lnTo>
                    <a:lnTo>
                      <a:pt x="4" y="16"/>
                    </a:lnTo>
                    <a:lnTo>
                      <a:pt x="4" y="16"/>
                    </a:lnTo>
                    <a:lnTo>
                      <a:pt x="4" y="16"/>
                    </a:lnTo>
                    <a:lnTo>
                      <a:pt x="4" y="15"/>
                    </a:lnTo>
                    <a:lnTo>
                      <a:pt x="4" y="15"/>
                    </a:lnTo>
                    <a:lnTo>
                      <a:pt x="4" y="15"/>
                    </a:lnTo>
                    <a:lnTo>
                      <a:pt x="6" y="15"/>
                    </a:lnTo>
                    <a:lnTo>
                      <a:pt x="6" y="15"/>
                    </a:lnTo>
                    <a:lnTo>
                      <a:pt x="6" y="13"/>
                    </a:lnTo>
                    <a:lnTo>
                      <a:pt x="6" y="13"/>
                    </a:lnTo>
                    <a:lnTo>
                      <a:pt x="6" y="13"/>
                    </a:lnTo>
                    <a:lnTo>
                      <a:pt x="6" y="13"/>
                    </a:lnTo>
                    <a:lnTo>
                      <a:pt x="6" y="11"/>
                    </a:lnTo>
                    <a:lnTo>
                      <a:pt x="7" y="11"/>
                    </a:lnTo>
                    <a:lnTo>
                      <a:pt x="6" y="11"/>
                    </a:lnTo>
                    <a:lnTo>
                      <a:pt x="6" y="11"/>
                    </a:lnTo>
                    <a:lnTo>
                      <a:pt x="6" y="11"/>
                    </a:lnTo>
                    <a:lnTo>
                      <a:pt x="6" y="11"/>
                    </a:lnTo>
                    <a:lnTo>
                      <a:pt x="6" y="9"/>
                    </a:lnTo>
                    <a:lnTo>
                      <a:pt x="7" y="9"/>
                    </a:lnTo>
                    <a:lnTo>
                      <a:pt x="7" y="11"/>
                    </a:lnTo>
                    <a:lnTo>
                      <a:pt x="7" y="9"/>
                    </a:lnTo>
                    <a:lnTo>
                      <a:pt x="7" y="7"/>
                    </a:lnTo>
                    <a:lnTo>
                      <a:pt x="9" y="7"/>
                    </a:lnTo>
                    <a:lnTo>
                      <a:pt x="9" y="6"/>
                    </a:lnTo>
                    <a:lnTo>
                      <a:pt x="9" y="6"/>
                    </a:lnTo>
                    <a:lnTo>
                      <a:pt x="9" y="4"/>
                    </a:lnTo>
                    <a:lnTo>
                      <a:pt x="9" y="4"/>
                    </a:lnTo>
                    <a:lnTo>
                      <a:pt x="7" y="4"/>
                    </a:lnTo>
                    <a:lnTo>
                      <a:pt x="7"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2" name="Freeform 100"/>
              <p:cNvSpPr>
                <a:spLocks/>
              </p:cNvSpPr>
              <p:nvPr/>
            </p:nvSpPr>
            <p:spPr bwMode="auto">
              <a:xfrm>
                <a:off x="1005" y="1019"/>
                <a:ext cx="2" cy="2"/>
              </a:xfrm>
              <a:custGeom>
                <a:avLst/>
                <a:gdLst>
                  <a:gd name="T0" fmla="*/ 0 w 2"/>
                  <a:gd name="T1" fmla="*/ 2 h 2"/>
                  <a:gd name="T2" fmla="*/ 2 w 2"/>
                  <a:gd name="T3" fmla="*/ 0 h 2"/>
                  <a:gd name="T4" fmla="*/ 0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3" name="Freeform 101"/>
              <p:cNvSpPr>
                <a:spLocks/>
              </p:cNvSpPr>
              <p:nvPr/>
            </p:nvSpPr>
            <p:spPr bwMode="auto">
              <a:xfrm>
                <a:off x="1003" y="1014"/>
                <a:ext cx="9" cy="9"/>
              </a:xfrm>
              <a:custGeom>
                <a:avLst/>
                <a:gdLst>
                  <a:gd name="T0" fmla="*/ 7 w 9"/>
                  <a:gd name="T1" fmla="*/ 0 h 9"/>
                  <a:gd name="T2" fmla="*/ 7 w 9"/>
                  <a:gd name="T3" fmla="*/ 0 h 9"/>
                  <a:gd name="T4" fmla="*/ 6 w 9"/>
                  <a:gd name="T5" fmla="*/ 0 h 9"/>
                  <a:gd name="T6" fmla="*/ 6 w 9"/>
                  <a:gd name="T7" fmla="*/ 1 h 9"/>
                  <a:gd name="T8" fmla="*/ 6 w 9"/>
                  <a:gd name="T9" fmla="*/ 1 h 9"/>
                  <a:gd name="T10" fmla="*/ 6 w 9"/>
                  <a:gd name="T11" fmla="*/ 1 h 9"/>
                  <a:gd name="T12" fmla="*/ 4 w 9"/>
                  <a:gd name="T13" fmla="*/ 1 h 9"/>
                  <a:gd name="T14" fmla="*/ 4 w 9"/>
                  <a:gd name="T15" fmla="*/ 3 h 9"/>
                  <a:gd name="T16" fmla="*/ 2 w 9"/>
                  <a:gd name="T17" fmla="*/ 3 h 9"/>
                  <a:gd name="T18" fmla="*/ 2 w 9"/>
                  <a:gd name="T19" fmla="*/ 5 h 9"/>
                  <a:gd name="T20" fmla="*/ 0 w 9"/>
                  <a:gd name="T21" fmla="*/ 5 h 9"/>
                  <a:gd name="T22" fmla="*/ 0 w 9"/>
                  <a:gd name="T23" fmla="*/ 5 h 9"/>
                  <a:gd name="T24" fmla="*/ 2 w 9"/>
                  <a:gd name="T25" fmla="*/ 5 h 9"/>
                  <a:gd name="T26" fmla="*/ 2 w 9"/>
                  <a:gd name="T27" fmla="*/ 5 h 9"/>
                  <a:gd name="T28" fmla="*/ 2 w 9"/>
                  <a:gd name="T29" fmla="*/ 5 h 9"/>
                  <a:gd name="T30" fmla="*/ 2 w 9"/>
                  <a:gd name="T31" fmla="*/ 5 h 9"/>
                  <a:gd name="T32" fmla="*/ 4 w 9"/>
                  <a:gd name="T33" fmla="*/ 5 h 9"/>
                  <a:gd name="T34" fmla="*/ 4 w 9"/>
                  <a:gd name="T35" fmla="*/ 5 h 9"/>
                  <a:gd name="T36" fmla="*/ 6 w 9"/>
                  <a:gd name="T37" fmla="*/ 3 h 9"/>
                  <a:gd name="T38" fmla="*/ 4 w 9"/>
                  <a:gd name="T39" fmla="*/ 5 h 9"/>
                  <a:gd name="T40" fmla="*/ 4 w 9"/>
                  <a:gd name="T41" fmla="*/ 5 h 9"/>
                  <a:gd name="T42" fmla="*/ 4 w 9"/>
                  <a:gd name="T43" fmla="*/ 5 h 9"/>
                  <a:gd name="T44" fmla="*/ 4 w 9"/>
                  <a:gd name="T45" fmla="*/ 7 h 9"/>
                  <a:gd name="T46" fmla="*/ 2 w 9"/>
                  <a:gd name="T47" fmla="*/ 7 h 9"/>
                  <a:gd name="T48" fmla="*/ 2 w 9"/>
                  <a:gd name="T49" fmla="*/ 7 h 9"/>
                  <a:gd name="T50" fmla="*/ 2 w 9"/>
                  <a:gd name="T51" fmla="*/ 9 h 9"/>
                  <a:gd name="T52" fmla="*/ 4 w 9"/>
                  <a:gd name="T53" fmla="*/ 9 h 9"/>
                  <a:gd name="T54" fmla="*/ 4 w 9"/>
                  <a:gd name="T55" fmla="*/ 9 h 9"/>
                  <a:gd name="T56" fmla="*/ 4 w 9"/>
                  <a:gd name="T57" fmla="*/ 7 h 9"/>
                  <a:gd name="T58" fmla="*/ 4 w 9"/>
                  <a:gd name="T59" fmla="*/ 7 h 9"/>
                  <a:gd name="T60" fmla="*/ 6 w 9"/>
                  <a:gd name="T61" fmla="*/ 5 h 9"/>
                  <a:gd name="T62" fmla="*/ 7 w 9"/>
                  <a:gd name="T63" fmla="*/ 3 h 9"/>
                  <a:gd name="T64" fmla="*/ 7 w 9"/>
                  <a:gd name="T65" fmla="*/ 1 h 9"/>
                  <a:gd name="T66" fmla="*/ 9 w 9"/>
                  <a:gd name="T67" fmla="*/ 0 h 9"/>
                  <a:gd name="T68" fmla="*/ 7 w 9"/>
                  <a:gd name="T69" fmla="*/ 0 h 9"/>
                  <a:gd name="T70" fmla="*/ 7 w 9"/>
                  <a:gd name="T7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9">
                    <a:moveTo>
                      <a:pt x="7" y="0"/>
                    </a:moveTo>
                    <a:lnTo>
                      <a:pt x="7" y="0"/>
                    </a:lnTo>
                    <a:lnTo>
                      <a:pt x="6" y="0"/>
                    </a:lnTo>
                    <a:lnTo>
                      <a:pt x="6" y="1"/>
                    </a:lnTo>
                    <a:lnTo>
                      <a:pt x="6" y="1"/>
                    </a:lnTo>
                    <a:lnTo>
                      <a:pt x="6" y="1"/>
                    </a:lnTo>
                    <a:lnTo>
                      <a:pt x="4" y="1"/>
                    </a:lnTo>
                    <a:lnTo>
                      <a:pt x="4" y="3"/>
                    </a:lnTo>
                    <a:lnTo>
                      <a:pt x="2" y="3"/>
                    </a:lnTo>
                    <a:lnTo>
                      <a:pt x="2" y="5"/>
                    </a:lnTo>
                    <a:lnTo>
                      <a:pt x="0" y="5"/>
                    </a:lnTo>
                    <a:lnTo>
                      <a:pt x="0" y="5"/>
                    </a:lnTo>
                    <a:lnTo>
                      <a:pt x="2" y="5"/>
                    </a:lnTo>
                    <a:lnTo>
                      <a:pt x="2" y="5"/>
                    </a:lnTo>
                    <a:lnTo>
                      <a:pt x="2" y="5"/>
                    </a:lnTo>
                    <a:lnTo>
                      <a:pt x="2" y="5"/>
                    </a:lnTo>
                    <a:lnTo>
                      <a:pt x="4" y="5"/>
                    </a:lnTo>
                    <a:lnTo>
                      <a:pt x="4" y="5"/>
                    </a:lnTo>
                    <a:lnTo>
                      <a:pt x="6" y="3"/>
                    </a:lnTo>
                    <a:lnTo>
                      <a:pt x="4" y="5"/>
                    </a:lnTo>
                    <a:lnTo>
                      <a:pt x="4" y="5"/>
                    </a:lnTo>
                    <a:lnTo>
                      <a:pt x="4" y="5"/>
                    </a:lnTo>
                    <a:lnTo>
                      <a:pt x="4" y="7"/>
                    </a:lnTo>
                    <a:lnTo>
                      <a:pt x="2" y="7"/>
                    </a:lnTo>
                    <a:lnTo>
                      <a:pt x="2" y="7"/>
                    </a:lnTo>
                    <a:lnTo>
                      <a:pt x="2" y="9"/>
                    </a:lnTo>
                    <a:lnTo>
                      <a:pt x="4" y="9"/>
                    </a:lnTo>
                    <a:lnTo>
                      <a:pt x="4" y="9"/>
                    </a:lnTo>
                    <a:lnTo>
                      <a:pt x="4" y="7"/>
                    </a:lnTo>
                    <a:lnTo>
                      <a:pt x="4" y="7"/>
                    </a:lnTo>
                    <a:lnTo>
                      <a:pt x="6" y="5"/>
                    </a:lnTo>
                    <a:lnTo>
                      <a:pt x="7" y="3"/>
                    </a:lnTo>
                    <a:lnTo>
                      <a:pt x="7" y="1"/>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4" name="Freeform 102"/>
              <p:cNvSpPr>
                <a:spLocks/>
              </p:cNvSpPr>
              <p:nvPr/>
            </p:nvSpPr>
            <p:spPr bwMode="auto">
              <a:xfrm>
                <a:off x="990" y="1019"/>
                <a:ext cx="4" cy="5"/>
              </a:xfrm>
              <a:custGeom>
                <a:avLst/>
                <a:gdLst>
                  <a:gd name="T0" fmla="*/ 2 w 4"/>
                  <a:gd name="T1" fmla="*/ 2 h 5"/>
                  <a:gd name="T2" fmla="*/ 2 w 4"/>
                  <a:gd name="T3" fmla="*/ 2 h 5"/>
                  <a:gd name="T4" fmla="*/ 2 w 4"/>
                  <a:gd name="T5" fmla="*/ 4 h 5"/>
                  <a:gd name="T6" fmla="*/ 2 w 4"/>
                  <a:gd name="T7" fmla="*/ 4 h 5"/>
                  <a:gd name="T8" fmla="*/ 0 w 4"/>
                  <a:gd name="T9" fmla="*/ 5 h 5"/>
                  <a:gd name="T10" fmla="*/ 0 w 4"/>
                  <a:gd name="T11" fmla="*/ 5 h 5"/>
                  <a:gd name="T12" fmla="*/ 2 w 4"/>
                  <a:gd name="T13" fmla="*/ 5 h 5"/>
                  <a:gd name="T14" fmla="*/ 2 w 4"/>
                  <a:gd name="T15" fmla="*/ 4 h 5"/>
                  <a:gd name="T16" fmla="*/ 4 w 4"/>
                  <a:gd name="T17" fmla="*/ 2 h 5"/>
                  <a:gd name="T18" fmla="*/ 4 w 4"/>
                  <a:gd name="T19" fmla="*/ 2 h 5"/>
                  <a:gd name="T20" fmla="*/ 4 w 4"/>
                  <a:gd name="T21" fmla="*/ 0 h 5"/>
                  <a:gd name="T22" fmla="*/ 2 w 4"/>
                  <a:gd name="T23" fmla="*/ 0 h 5"/>
                  <a:gd name="T24" fmla="*/ 2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2"/>
                    </a:moveTo>
                    <a:lnTo>
                      <a:pt x="2" y="2"/>
                    </a:lnTo>
                    <a:lnTo>
                      <a:pt x="2" y="4"/>
                    </a:lnTo>
                    <a:lnTo>
                      <a:pt x="2" y="4"/>
                    </a:lnTo>
                    <a:lnTo>
                      <a:pt x="0" y="5"/>
                    </a:lnTo>
                    <a:lnTo>
                      <a:pt x="0" y="5"/>
                    </a:lnTo>
                    <a:lnTo>
                      <a:pt x="2" y="5"/>
                    </a:lnTo>
                    <a:lnTo>
                      <a:pt x="2" y="4"/>
                    </a:lnTo>
                    <a:lnTo>
                      <a:pt x="4" y="2"/>
                    </a:lnTo>
                    <a:lnTo>
                      <a:pt x="4" y="2"/>
                    </a:lnTo>
                    <a:lnTo>
                      <a:pt x="4" y="0"/>
                    </a:lnTo>
                    <a:lnTo>
                      <a:pt x="2"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5" name="Freeform 103"/>
              <p:cNvSpPr>
                <a:spLocks/>
              </p:cNvSpPr>
              <p:nvPr/>
            </p:nvSpPr>
            <p:spPr bwMode="auto">
              <a:xfrm>
                <a:off x="1001" y="1021"/>
                <a:ext cx="2" cy="2"/>
              </a:xfrm>
              <a:custGeom>
                <a:avLst/>
                <a:gdLst>
                  <a:gd name="T0" fmla="*/ 0 w 2"/>
                  <a:gd name="T1" fmla="*/ 2 h 2"/>
                  <a:gd name="T2" fmla="*/ 2 w 2"/>
                  <a:gd name="T3" fmla="*/ 2 h 2"/>
                  <a:gd name="T4" fmla="*/ 2 w 2"/>
                  <a:gd name="T5" fmla="*/ 0 h 2"/>
                  <a:gd name="T6" fmla="*/ 2 w 2"/>
                  <a:gd name="T7" fmla="*/ 0 h 2"/>
                  <a:gd name="T8" fmla="*/ 2 w 2"/>
                  <a:gd name="T9" fmla="*/ 0 h 2"/>
                  <a:gd name="T10" fmla="*/ 2 w 2"/>
                  <a:gd name="T11" fmla="*/ 2 h 2"/>
                  <a:gd name="T12" fmla="*/ 2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0"/>
                    </a:lnTo>
                    <a:lnTo>
                      <a:pt x="2" y="0"/>
                    </a:lnTo>
                    <a:lnTo>
                      <a:pt x="2" y="0"/>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6" name="Freeform 104"/>
              <p:cNvSpPr>
                <a:spLocks/>
              </p:cNvSpPr>
              <p:nvPr/>
            </p:nvSpPr>
            <p:spPr bwMode="auto">
              <a:xfrm>
                <a:off x="704" y="1008"/>
                <a:ext cx="4" cy="4"/>
              </a:xfrm>
              <a:custGeom>
                <a:avLst/>
                <a:gdLst>
                  <a:gd name="T0" fmla="*/ 4 w 4"/>
                  <a:gd name="T1" fmla="*/ 2 h 4"/>
                  <a:gd name="T2" fmla="*/ 4 w 4"/>
                  <a:gd name="T3" fmla="*/ 2 h 4"/>
                  <a:gd name="T4" fmla="*/ 4 w 4"/>
                  <a:gd name="T5" fmla="*/ 2 h 4"/>
                  <a:gd name="T6" fmla="*/ 4 w 4"/>
                  <a:gd name="T7" fmla="*/ 2 h 4"/>
                  <a:gd name="T8" fmla="*/ 2 w 4"/>
                  <a:gd name="T9" fmla="*/ 0 h 4"/>
                  <a:gd name="T10" fmla="*/ 2 w 4"/>
                  <a:gd name="T11" fmla="*/ 2 h 4"/>
                  <a:gd name="T12" fmla="*/ 0 w 4"/>
                  <a:gd name="T13" fmla="*/ 2 h 4"/>
                  <a:gd name="T14" fmla="*/ 2 w 4"/>
                  <a:gd name="T15" fmla="*/ 2 h 4"/>
                  <a:gd name="T16" fmla="*/ 0 w 4"/>
                  <a:gd name="T17" fmla="*/ 2 h 4"/>
                  <a:gd name="T18" fmla="*/ 0 w 4"/>
                  <a:gd name="T19" fmla="*/ 4 h 4"/>
                  <a:gd name="T20" fmla="*/ 0 w 4"/>
                  <a:gd name="T21" fmla="*/ 4 h 4"/>
                  <a:gd name="T22" fmla="*/ 0 w 4"/>
                  <a:gd name="T23" fmla="*/ 4 h 4"/>
                  <a:gd name="T24" fmla="*/ 2 w 4"/>
                  <a:gd name="T25" fmla="*/ 2 h 4"/>
                  <a:gd name="T26" fmla="*/ 4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4" y="2"/>
                    </a:moveTo>
                    <a:lnTo>
                      <a:pt x="4" y="2"/>
                    </a:lnTo>
                    <a:lnTo>
                      <a:pt x="4" y="2"/>
                    </a:lnTo>
                    <a:lnTo>
                      <a:pt x="4" y="2"/>
                    </a:lnTo>
                    <a:lnTo>
                      <a:pt x="2" y="0"/>
                    </a:lnTo>
                    <a:lnTo>
                      <a:pt x="2" y="2"/>
                    </a:lnTo>
                    <a:lnTo>
                      <a:pt x="0" y="2"/>
                    </a:lnTo>
                    <a:lnTo>
                      <a:pt x="2" y="2"/>
                    </a:lnTo>
                    <a:lnTo>
                      <a:pt x="0" y="2"/>
                    </a:lnTo>
                    <a:lnTo>
                      <a:pt x="0" y="4"/>
                    </a:lnTo>
                    <a:lnTo>
                      <a:pt x="0" y="4"/>
                    </a:lnTo>
                    <a:lnTo>
                      <a:pt x="0" y="4"/>
                    </a:lnTo>
                    <a:lnTo>
                      <a:pt x="2"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7" name="Freeform 105"/>
              <p:cNvSpPr>
                <a:spLocks/>
              </p:cNvSpPr>
              <p:nvPr/>
            </p:nvSpPr>
            <p:spPr bwMode="auto">
              <a:xfrm>
                <a:off x="706" y="1010"/>
                <a:ext cx="6" cy="2"/>
              </a:xfrm>
              <a:custGeom>
                <a:avLst/>
                <a:gdLst>
                  <a:gd name="T0" fmla="*/ 6 w 6"/>
                  <a:gd name="T1" fmla="*/ 0 h 2"/>
                  <a:gd name="T2" fmla="*/ 6 w 6"/>
                  <a:gd name="T3" fmla="*/ 0 h 2"/>
                  <a:gd name="T4" fmla="*/ 4 w 6"/>
                  <a:gd name="T5" fmla="*/ 2 h 2"/>
                  <a:gd name="T6" fmla="*/ 2 w 6"/>
                  <a:gd name="T7" fmla="*/ 2 h 2"/>
                  <a:gd name="T8" fmla="*/ 0 w 6"/>
                  <a:gd name="T9" fmla="*/ 2 h 2"/>
                  <a:gd name="T10" fmla="*/ 4 w 6"/>
                  <a:gd name="T11" fmla="*/ 2 h 2"/>
                  <a:gd name="T12" fmla="*/ 6 w 6"/>
                  <a:gd name="T13" fmla="*/ 0 h 2"/>
                  <a:gd name="T14" fmla="*/ 6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6" y="0"/>
                    </a:moveTo>
                    <a:lnTo>
                      <a:pt x="6" y="0"/>
                    </a:lnTo>
                    <a:lnTo>
                      <a:pt x="4" y="2"/>
                    </a:lnTo>
                    <a:lnTo>
                      <a:pt x="2" y="2"/>
                    </a:lnTo>
                    <a:lnTo>
                      <a:pt x="0" y="2"/>
                    </a:lnTo>
                    <a:lnTo>
                      <a:pt x="4" y="2"/>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8" name="Freeform 106"/>
              <p:cNvSpPr>
                <a:spLocks/>
              </p:cNvSpPr>
              <p:nvPr/>
            </p:nvSpPr>
            <p:spPr bwMode="auto">
              <a:xfrm>
                <a:off x="710" y="1010"/>
                <a:ext cx="5" cy="4"/>
              </a:xfrm>
              <a:custGeom>
                <a:avLst/>
                <a:gdLst>
                  <a:gd name="T0" fmla="*/ 3 w 5"/>
                  <a:gd name="T1" fmla="*/ 2 h 4"/>
                  <a:gd name="T2" fmla="*/ 3 w 5"/>
                  <a:gd name="T3" fmla="*/ 2 h 4"/>
                  <a:gd name="T4" fmla="*/ 2 w 5"/>
                  <a:gd name="T5" fmla="*/ 2 h 4"/>
                  <a:gd name="T6" fmla="*/ 0 w 5"/>
                  <a:gd name="T7" fmla="*/ 2 h 4"/>
                  <a:gd name="T8" fmla="*/ 2 w 5"/>
                  <a:gd name="T9" fmla="*/ 2 h 4"/>
                  <a:gd name="T10" fmla="*/ 0 w 5"/>
                  <a:gd name="T11" fmla="*/ 4 h 4"/>
                  <a:gd name="T12" fmla="*/ 2 w 5"/>
                  <a:gd name="T13" fmla="*/ 4 h 4"/>
                  <a:gd name="T14" fmla="*/ 2 w 5"/>
                  <a:gd name="T15" fmla="*/ 4 h 4"/>
                  <a:gd name="T16" fmla="*/ 3 w 5"/>
                  <a:gd name="T17" fmla="*/ 4 h 4"/>
                  <a:gd name="T18" fmla="*/ 3 w 5"/>
                  <a:gd name="T19" fmla="*/ 2 h 4"/>
                  <a:gd name="T20" fmla="*/ 5 w 5"/>
                  <a:gd name="T21" fmla="*/ 2 h 4"/>
                  <a:gd name="T22" fmla="*/ 3 w 5"/>
                  <a:gd name="T23" fmla="*/ 2 h 4"/>
                  <a:gd name="T24" fmla="*/ 3 w 5"/>
                  <a:gd name="T25" fmla="*/ 2 h 4"/>
                  <a:gd name="T26" fmla="*/ 5 w 5"/>
                  <a:gd name="T27" fmla="*/ 2 h 4"/>
                  <a:gd name="T28" fmla="*/ 5 w 5"/>
                  <a:gd name="T29" fmla="*/ 0 h 4"/>
                  <a:gd name="T30" fmla="*/ 5 w 5"/>
                  <a:gd name="T31" fmla="*/ 0 h 4"/>
                  <a:gd name="T32" fmla="*/ 3 w 5"/>
                  <a:gd name="T33" fmla="*/ 0 h 4"/>
                  <a:gd name="T34" fmla="*/ 3 w 5"/>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4">
                    <a:moveTo>
                      <a:pt x="3" y="2"/>
                    </a:moveTo>
                    <a:lnTo>
                      <a:pt x="3" y="2"/>
                    </a:lnTo>
                    <a:lnTo>
                      <a:pt x="2" y="2"/>
                    </a:lnTo>
                    <a:lnTo>
                      <a:pt x="0" y="2"/>
                    </a:lnTo>
                    <a:lnTo>
                      <a:pt x="2" y="2"/>
                    </a:lnTo>
                    <a:lnTo>
                      <a:pt x="0" y="4"/>
                    </a:lnTo>
                    <a:lnTo>
                      <a:pt x="2" y="4"/>
                    </a:lnTo>
                    <a:lnTo>
                      <a:pt x="2" y="4"/>
                    </a:lnTo>
                    <a:lnTo>
                      <a:pt x="3" y="4"/>
                    </a:lnTo>
                    <a:lnTo>
                      <a:pt x="3" y="2"/>
                    </a:lnTo>
                    <a:lnTo>
                      <a:pt x="5" y="2"/>
                    </a:lnTo>
                    <a:lnTo>
                      <a:pt x="3" y="2"/>
                    </a:lnTo>
                    <a:lnTo>
                      <a:pt x="3" y="2"/>
                    </a:lnTo>
                    <a:lnTo>
                      <a:pt x="5" y="2"/>
                    </a:lnTo>
                    <a:lnTo>
                      <a:pt x="5" y="0"/>
                    </a:lnTo>
                    <a:lnTo>
                      <a:pt x="5" y="0"/>
                    </a:lnTo>
                    <a:lnTo>
                      <a:pt x="3"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79" name="Freeform 107"/>
              <p:cNvSpPr>
                <a:spLocks/>
              </p:cNvSpPr>
              <p:nvPr/>
            </p:nvSpPr>
            <p:spPr bwMode="auto">
              <a:xfrm>
                <a:off x="728" y="1008"/>
                <a:ext cx="5" cy="4"/>
              </a:xfrm>
              <a:custGeom>
                <a:avLst/>
                <a:gdLst>
                  <a:gd name="T0" fmla="*/ 4 w 5"/>
                  <a:gd name="T1" fmla="*/ 2 h 4"/>
                  <a:gd name="T2" fmla="*/ 5 w 5"/>
                  <a:gd name="T3" fmla="*/ 2 h 4"/>
                  <a:gd name="T4" fmla="*/ 5 w 5"/>
                  <a:gd name="T5" fmla="*/ 2 h 4"/>
                  <a:gd name="T6" fmla="*/ 5 w 5"/>
                  <a:gd name="T7" fmla="*/ 0 h 4"/>
                  <a:gd name="T8" fmla="*/ 4 w 5"/>
                  <a:gd name="T9" fmla="*/ 2 h 4"/>
                  <a:gd name="T10" fmla="*/ 4 w 5"/>
                  <a:gd name="T11" fmla="*/ 2 h 4"/>
                  <a:gd name="T12" fmla="*/ 4 w 5"/>
                  <a:gd name="T13" fmla="*/ 2 h 4"/>
                  <a:gd name="T14" fmla="*/ 0 w 5"/>
                  <a:gd name="T15" fmla="*/ 2 h 4"/>
                  <a:gd name="T16" fmla="*/ 0 w 5"/>
                  <a:gd name="T17" fmla="*/ 4 h 4"/>
                  <a:gd name="T18" fmla="*/ 0 w 5"/>
                  <a:gd name="T19" fmla="*/ 4 h 4"/>
                  <a:gd name="T20" fmla="*/ 0 w 5"/>
                  <a:gd name="T21" fmla="*/ 4 h 4"/>
                  <a:gd name="T22" fmla="*/ 0 w 5"/>
                  <a:gd name="T23" fmla="*/ 4 h 4"/>
                  <a:gd name="T24" fmla="*/ 0 w 5"/>
                  <a:gd name="T25" fmla="*/ 4 h 4"/>
                  <a:gd name="T26" fmla="*/ 2 w 5"/>
                  <a:gd name="T27" fmla="*/ 4 h 4"/>
                  <a:gd name="T28" fmla="*/ 2 w 5"/>
                  <a:gd name="T29" fmla="*/ 4 h 4"/>
                  <a:gd name="T30" fmla="*/ 4 w 5"/>
                  <a:gd name="T31" fmla="*/ 2 h 4"/>
                  <a:gd name="T32" fmla="*/ 4 w 5"/>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4">
                    <a:moveTo>
                      <a:pt x="4" y="2"/>
                    </a:moveTo>
                    <a:lnTo>
                      <a:pt x="5" y="2"/>
                    </a:lnTo>
                    <a:lnTo>
                      <a:pt x="5" y="2"/>
                    </a:lnTo>
                    <a:lnTo>
                      <a:pt x="5" y="0"/>
                    </a:lnTo>
                    <a:lnTo>
                      <a:pt x="4" y="2"/>
                    </a:lnTo>
                    <a:lnTo>
                      <a:pt x="4" y="2"/>
                    </a:lnTo>
                    <a:lnTo>
                      <a:pt x="4" y="2"/>
                    </a:lnTo>
                    <a:lnTo>
                      <a:pt x="0" y="2"/>
                    </a:lnTo>
                    <a:lnTo>
                      <a:pt x="0" y="4"/>
                    </a:lnTo>
                    <a:lnTo>
                      <a:pt x="0" y="4"/>
                    </a:lnTo>
                    <a:lnTo>
                      <a:pt x="0" y="4"/>
                    </a:lnTo>
                    <a:lnTo>
                      <a:pt x="0" y="4"/>
                    </a:lnTo>
                    <a:lnTo>
                      <a:pt x="0" y="4"/>
                    </a:lnTo>
                    <a:lnTo>
                      <a:pt x="2" y="4"/>
                    </a:lnTo>
                    <a:lnTo>
                      <a:pt x="2" y="4"/>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0" name="Freeform 108"/>
              <p:cNvSpPr>
                <a:spLocks/>
              </p:cNvSpPr>
              <p:nvPr/>
            </p:nvSpPr>
            <p:spPr bwMode="auto">
              <a:xfrm>
                <a:off x="732" y="1012"/>
                <a:ext cx="3" cy="2"/>
              </a:xfrm>
              <a:custGeom>
                <a:avLst/>
                <a:gdLst>
                  <a:gd name="T0" fmla="*/ 1 w 3"/>
                  <a:gd name="T1" fmla="*/ 0 h 2"/>
                  <a:gd name="T2" fmla="*/ 0 w 3"/>
                  <a:gd name="T3" fmla="*/ 0 h 2"/>
                  <a:gd name="T4" fmla="*/ 0 w 3"/>
                  <a:gd name="T5" fmla="*/ 0 h 2"/>
                  <a:gd name="T6" fmla="*/ 0 w 3"/>
                  <a:gd name="T7" fmla="*/ 2 h 2"/>
                  <a:gd name="T8" fmla="*/ 3 w 3"/>
                  <a:gd name="T9" fmla="*/ 2 h 2"/>
                  <a:gd name="T10" fmla="*/ 3 w 3"/>
                  <a:gd name="T11" fmla="*/ 2 h 2"/>
                  <a:gd name="T12" fmla="*/ 3 w 3"/>
                  <a:gd name="T13" fmla="*/ 2 h 2"/>
                  <a:gd name="T14" fmla="*/ 3 w 3"/>
                  <a:gd name="T15" fmla="*/ 0 h 2"/>
                  <a:gd name="T16" fmla="*/ 1 w 3"/>
                  <a:gd name="T17" fmla="*/ 0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lnTo>
                      <a:pt x="0" y="0"/>
                    </a:lnTo>
                    <a:lnTo>
                      <a:pt x="0" y="0"/>
                    </a:lnTo>
                    <a:lnTo>
                      <a:pt x="0" y="2"/>
                    </a:lnTo>
                    <a:lnTo>
                      <a:pt x="3" y="2"/>
                    </a:lnTo>
                    <a:lnTo>
                      <a:pt x="3" y="2"/>
                    </a:lnTo>
                    <a:lnTo>
                      <a:pt x="3" y="2"/>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1" name="Freeform 109"/>
              <p:cNvSpPr>
                <a:spLocks/>
              </p:cNvSpPr>
              <p:nvPr/>
            </p:nvSpPr>
            <p:spPr bwMode="auto">
              <a:xfrm>
                <a:off x="741" y="1010"/>
                <a:ext cx="1" cy="2"/>
              </a:xfrm>
              <a:custGeom>
                <a:avLst/>
                <a:gdLst>
                  <a:gd name="T0" fmla="*/ 1 w 1"/>
                  <a:gd name="T1" fmla="*/ 0 h 2"/>
                  <a:gd name="T2" fmla="*/ 1 w 1"/>
                  <a:gd name="T3" fmla="*/ 2 h 2"/>
                  <a:gd name="T4" fmla="*/ 0 w 1"/>
                  <a:gd name="T5" fmla="*/ 2 h 2"/>
                  <a:gd name="T6" fmla="*/ 0 w 1"/>
                  <a:gd name="T7" fmla="*/ 2 h 2"/>
                  <a:gd name="T8" fmla="*/ 1 w 1"/>
                  <a:gd name="T9" fmla="*/ 2 h 2"/>
                  <a:gd name="T10" fmla="*/ 1 w 1"/>
                  <a:gd name="T11" fmla="*/ 2 h 2"/>
                  <a:gd name="T12" fmla="*/ 1 w 1"/>
                  <a:gd name="T13" fmla="*/ 2 h 2"/>
                  <a:gd name="T14" fmla="*/ 1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0"/>
                    </a:moveTo>
                    <a:lnTo>
                      <a:pt x="1" y="2"/>
                    </a:lnTo>
                    <a:lnTo>
                      <a:pt x="0" y="2"/>
                    </a:lnTo>
                    <a:lnTo>
                      <a:pt x="0" y="2"/>
                    </a:lnTo>
                    <a:lnTo>
                      <a:pt x="1" y="2"/>
                    </a:lnTo>
                    <a:lnTo>
                      <a:pt x="1" y="2"/>
                    </a:lnTo>
                    <a:lnTo>
                      <a:pt x="1"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2" name="Freeform 110"/>
              <p:cNvSpPr>
                <a:spLocks/>
              </p:cNvSpPr>
              <p:nvPr/>
            </p:nvSpPr>
            <p:spPr bwMode="auto">
              <a:xfrm>
                <a:off x="764" y="1004"/>
                <a:ext cx="15" cy="6"/>
              </a:xfrm>
              <a:custGeom>
                <a:avLst/>
                <a:gdLst>
                  <a:gd name="T0" fmla="*/ 15 w 15"/>
                  <a:gd name="T1" fmla="*/ 0 h 6"/>
                  <a:gd name="T2" fmla="*/ 15 w 15"/>
                  <a:gd name="T3" fmla="*/ 0 h 6"/>
                  <a:gd name="T4" fmla="*/ 13 w 15"/>
                  <a:gd name="T5" fmla="*/ 0 h 6"/>
                  <a:gd name="T6" fmla="*/ 11 w 15"/>
                  <a:gd name="T7" fmla="*/ 2 h 6"/>
                  <a:gd name="T8" fmla="*/ 9 w 15"/>
                  <a:gd name="T9" fmla="*/ 2 h 6"/>
                  <a:gd name="T10" fmla="*/ 9 w 15"/>
                  <a:gd name="T11" fmla="*/ 2 h 6"/>
                  <a:gd name="T12" fmla="*/ 6 w 15"/>
                  <a:gd name="T13" fmla="*/ 4 h 6"/>
                  <a:gd name="T14" fmla="*/ 4 w 15"/>
                  <a:gd name="T15" fmla="*/ 6 h 6"/>
                  <a:gd name="T16" fmla="*/ 2 w 15"/>
                  <a:gd name="T17" fmla="*/ 6 h 6"/>
                  <a:gd name="T18" fmla="*/ 0 w 15"/>
                  <a:gd name="T19" fmla="*/ 6 h 6"/>
                  <a:gd name="T20" fmla="*/ 2 w 15"/>
                  <a:gd name="T21" fmla="*/ 6 h 6"/>
                  <a:gd name="T22" fmla="*/ 2 w 15"/>
                  <a:gd name="T23" fmla="*/ 6 h 6"/>
                  <a:gd name="T24" fmla="*/ 11 w 15"/>
                  <a:gd name="T25" fmla="*/ 2 h 6"/>
                  <a:gd name="T26" fmla="*/ 15 w 15"/>
                  <a:gd name="T27" fmla="*/ 2 h 6"/>
                  <a:gd name="T28" fmla="*/ 15 w 15"/>
                  <a:gd name="T29" fmla="*/ 2 h 6"/>
                  <a:gd name="T30" fmla="*/ 15 w 1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6">
                    <a:moveTo>
                      <a:pt x="15" y="0"/>
                    </a:moveTo>
                    <a:lnTo>
                      <a:pt x="15" y="0"/>
                    </a:lnTo>
                    <a:lnTo>
                      <a:pt x="13" y="0"/>
                    </a:lnTo>
                    <a:lnTo>
                      <a:pt x="11" y="2"/>
                    </a:lnTo>
                    <a:lnTo>
                      <a:pt x="9" y="2"/>
                    </a:lnTo>
                    <a:lnTo>
                      <a:pt x="9" y="2"/>
                    </a:lnTo>
                    <a:lnTo>
                      <a:pt x="6" y="4"/>
                    </a:lnTo>
                    <a:lnTo>
                      <a:pt x="4" y="6"/>
                    </a:lnTo>
                    <a:lnTo>
                      <a:pt x="2" y="6"/>
                    </a:lnTo>
                    <a:lnTo>
                      <a:pt x="0" y="6"/>
                    </a:lnTo>
                    <a:lnTo>
                      <a:pt x="2" y="6"/>
                    </a:lnTo>
                    <a:lnTo>
                      <a:pt x="2" y="6"/>
                    </a:lnTo>
                    <a:lnTo>
                      <a:pt x="11" y="2"/>
                    </a:lnTo>
                    <a:lnTo>
                      <a:pt x="15" y="2"/>
                    </a:lnTo>
                    <a:lnTo>
                      <a:pt x="15" y="2"/>
                    </a:lnTo>
                    <a:lnTo>
                      <a:pt x="1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3" name="Freeform 111"/>
              <p:cNvSpPr>
                <a:spLocks/>
              </p:cNvSpPr>
              <p:nvPr/>
            </p:nvSpPr>
            <p:spPr bwMode="auto">
              <a:xfrm>
                <a:off x="779" y="1001"/>
                <a:ext cx="14" cy="7"/>
              </a:xfrm>
              <a:custGeom>
                <a:avLst/>
                <a:gdLst>
                  <a:gd name="T0" fmla="*/ 12 w 14"/>
                  <a:gd name="T1" fmla="*/ 2 h 7"/>
                  <a:gd name="T2" fmla="*/ 12 w 14"/>
                  <a:gd name="T3" fmla="*/ 0 h 7"/>
                  <a:gd name="T4" fmla="*/ 11 w 14"/>
                  <a:gd name="T5" fmla="*/ 0 h 7"/>
                  <a:gd name="T6" fmla="*/ 9 w 14"/>
                  <a:gd name="T7" fmla="*/ 0 h 7"/>
                  <a:gd name="T8" fmla="*/ 9 w 14"/>
                  <a:gd name="T9" fmla="*/ 2 h 7"/>
                  <a:gd name="T10" fmla="*/ 9 w 14"/>
                  <a:gd name="T11" fmla="*/ 3 h 7"/>
                  <a:gd name="T12" fmla="*/ 9 w 14"/>
                  <a:gd name="T13" fmla="*/ 3 h 7"/>
                  <a:gd name="T14" fmla="*/ 9 w 14"/>
                  <a:gd name="T15" fmla="*/ 3 h 7"/>
                  <a:gd name="T16" fmla="*/ 7 w 14"/>
                  <a:gd name="T17" fmla="*/ 3 h 7"/>
                  <a:gd name="T18" fmla="*/ 7 w 14"/>
                  <a:gd name="T19" fmla="*/ 3 h 7"/>
                  <a:gd name="T20" fmla="*/ 5 w 14"/>
                  <a:gd name="T21" fmla="*/ 3 h 7"/>
                  <a:gd name="T22" fmla="*/ 5 w 14"/>
                  <a:gd name="T23" fmla="*/ 5 h 7"/>
                  <a:gd name="T24" fmla="*/ 3 w 14"/>
                  <a:gd name="T25" fmla="*/ 5 h 7"/>
                  <a:gd name="T26" fmla="*/ 0 w 14"/>
                  <a:gd name="T27" fmla="*/ 5 h 7"/>
                  <a:gd name="T28" fmla="*/ 0 w 14"/>
                  <a:gd name="T29" fmla="*/ 5 h 7"/>
                  <a:gd name="T30" fmla="*/ 1 w 14"/>
                  <a:gd name="T31" fmla="*/ 7 h 7"/>
                  <a:gd name="T32" fmla="*/ 3 w 14"/>
                  <a:gd name="T33" fmla="*/ 5 h 7"/>
                  <a:gd name="T34" fmla="*/ 5 w 14"/>
                  <a:gd name="T35" fmla="*/ 5 h 7"/>
                  <a:gd name="T36" fmla="*/ 7 w 14"/>
                  <a:gd name="T37" fmla="*/ 5 h 7"/>
                  <a:gd name="T38" fmla="*/ 7 w 14"/>
                  <a:gd name="T39" fmla="*/ 5 h 7"/>
                  <a:gd name="T40" fmla="*/ 9 w 14"/>
                  <a:gd name="T41" fmla="*/ 3 h 7"/>
                  <a:gd name="T42" fmla="*/ 11 w 14"/>
                  <a:gd name="T43" fmla="*/ 3 h 7"/>
                  <a:gd name="T44" fmla="*/ 11 w 14"/>
                  <a:gd name="T45" fmla="*/ 3 h 7"/>
                  <a:gd name="T46" fmla="*/ 11 w 14"/>
                  <a:gd name="T47" fmla="*/ 3 h 7"/>
                  <a:gd name="T48" fmla="*/ 11 w 14"/>
                  <a:gd name="T49" fmla="*/ 3 h 7"/>
                  <a:gd name="T50" fmla="*/ 12 w 14"/>
                  <a:gd name="T51" fmla="*/ 2 h 7"/>
                  <a:gd name="T52" fmla="*/ 14 w 14"/>
                  <a:gd name="T53" fmla="*/ 2 h 7"/>
                  <a:gd name="T54" fmla="*/ 14 w 14"/>
                  <a:gd name="T55" fmla="*/ 2 h 7"/>
                  <a:gd name="T56" fmla="*/ 14 w 14"/>
                  <a:gd name="T57" fmla="*/ 0 h 7"/>
                  <a:gd name="T58" fmla="*/ 12 w 14"/>
                  <a:gd name="T59" fmla="*/ 2 h 7"/>
                  <a:gd name="T60" fmla="*/ 12 w 14"/>
                  <a:gd name="T6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2" y="2"/>
                    </a:moveTo>
                    <a:lnTo>
                      <a:pt x="12" y="0"/>
                    </a:lnTo>
                    <a:lnTo>
                      <a:pt x="11" y="0"/>
                    </a:lnTo>
                    <a:lnTo>
                      <a:pt x="9" y="0"/>
                    </a:lnTo>
                    <a:lnTo>
                      <a:pt x="9" y="2"/>
                    </a:lnTo>
                    <a:lnTo>
                      <a:pt x="9" y="3"/>
                    </a:lnTo>
                    <a:lnTo>
                      <a:pt x="9" y="3"/>
                    </a:lnTo>
                    <a:lnTo>
                      <a:pt x="9" y="3"/>
                    </a:lnTo>
                    <a:lnTo>
                      <a:pt x="7" y="3"/>
                    </a:lnTo>
                    <a:lnTo>
                      <a:pt x="7" y="3"/>
                    </a:lnTo>
                    <a:lnTo>
                      <a:pt x="5" y="3"/>
                    </a:lnTo>
                    <a:lnTo>
                      <a:pt x="5" y="5"/>
                    </a:lnTo>
                    <a:lnTo>
                      <a:pt x="3" y="5"/>
                    </a:lnTo>
                    <a:lnTo>
                      <a:pt x="0" y="5"/>
                    </a:lnTo>
                    <a:lnTo>
                      <a:pt x="0" y="5"/>
                    </a:lnTo>
                    <a:lnTo>
                      <a:pt x="1" y="7"/>
                    </a:lnTo>
                    <a:lnTo>
                      <a:pt x="3" y="5"/>
                    </a:lnTo>
                    <a:lnTo>
                      <a:pt x="5" y="5"/>
                    </a:lnTo>
                    <a:lnTo>
                      <a:pt x="7" y="5"/>
                    </a:lnTo>
                    <a:lnTo>
                      <a:pt x="7" y="5"/>
                    </a:lnTo>
                    <a:lnTo>
                      <a:pt x="9" y="3"/>
                    </a:lnTo>
                    <a:lnTo>
                      <a:pt x="11" y="3"/>
                    </a:lnTo>
                    <a:lnTo>
                      <a:pt x="11" y="3"/>
                    </a:lnTo>
                    <a:lnTo>
                      <a:pt x="11" y="3"/>
                    </a:lnTo>
                    <a:lnTo>
                      <a:pt x="11" y="3"/>
                    </a:lnTo>
                    <a:lnTo>
                      <a:pt x="12" y="2"/>
                    </a:lnTo>
                    <a:lnTo>
                      <a:pt x="14" y="2"/>
                    </a:lnTo>
                    <a:lnTo>
                      <a:pt x="14" y="2"/>
                    </a:lnTo>
                    <a:lnTo>
                      <a:pt x="14" y="0"/>
                    </a:lnTo>
                    <a:lnTo>
                      <a:pt x="12" y="2"/>
                    </a:lnTo>
                    <a:lnTo>
                      <a:pt x="1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4" name="Freeform 112"/>
              <p:cNvSpPr>
                <a:spLocks/>
              </p:cNvSpPr>
              <p:nvPr/>
            </p:nvSpPr>
            <p:spPr bwMode="auto">
              <a:xfrm>
                <a:off x="797" y="1001"/>
                <a:ext cx="2" cy="2"/>
              </a:xfrm>
              <a:custGeom>
                <a:avLst/>
                <a:gdLst>
                  <a:gd name="T0" fmla="*/ 0 w 2"/>
                  <a:gd name="T1" fmla="*/ 0 h 2"/>
                  <a:gd name="T2" fmla="*/ 0 w 2"/>
                  <a:gd name="T3" fmla="*/ 0 h 2"/>
                  <a:gd name="T4" fmla="*/ 0 w 2"/>
                  <a:gd name="T5" fmla="*/ 2 h 2"/>
                  <a:gd name="T6" fmla="*/ 2 w 2"/>
                  <a:gd name="T7" fmla="*/ 0 h 2"/>
                  <a:gd name="T8" fmla="*/ 2 w 2"/>
                  <a:gd name="T9" fmla="*/ 0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5" name="Freeform 113"/>
              <p:cNvSpPr>
                <a:spLocks/>
              </p:cNvSpPr>
              <p:nvPr/>
            </p:nvSpPr>
            <p:spPr bwMode="auto">
              <a:xfrm>
                <a:off x="808" y="994"/>
                <a:ext cx="12" cy="7"/>
              </a:xfrm>
              <a:custGeom>
                <a:avLst/>
                <a:gdLst>
                  <a:gd name="T0" fmla="*/ 10 w 12"/>
                  <a:gd name="T1" fmla="*/ 3 h 7"/>
                  <a:gd name="T2" fmla="*/ 12 w 12"/>
                  <a:gd name="T3" fmla="*/ 1 h 7"/>
                  <a:gd name="T4" fmla="*/ 12 w 12"/>
                  <a:gd name="T5" fmla="*/ 0 h 7"/>
                  <a:gd name="T6" fmla="*/ 9 w 12"/>
                  <a:gd name="T7" fmla="*/ 1 h 7"/>
                  <a:gd name="T8" fmla="*/ 9 w 12"/>
                  <a:gd name="T9" fmla="*/ 1 h 7"/>
                  <a:gd name="T10" fmla="*/ 7 w 12"/>
                  <a:gd name="T11" fmla="*/ 1 h 7"/>
                  <a:gd name="T12" fmla="*/ 5 w 12"/>
                  <a:gd name="T13" fmla="*/ 1 h 7"/>
                  <a:gd name="T14" fmla="*/ 1 w 12"/>
                  <a:gd name="T15" fmla="*/ 3 h 7"/>
                  <a:gd name="T16" fmla="*/ 0 w 12"/>
                  <a:gd name="T17" fmla="*/ 3 h 7"/>
                  <a:gd name="T18" fmla="*/ 0 w 12"/>
                  <a:gd name="T19" fmla="*/ 5 h 7"/>
                  <a:gd name="T20" fmla="*/ 0 w 12"/>
                  <a:gd name="T21" fmla="*/ 7 h 7"/>
                  <a:gd name="T22" fmla="*/ 5 w 12"/>
                  <a:gd name="T23" fmla="*/ 5 h 7"/>
                  <a:gd name="T24" fmla="*/ 7 w 12"/>
                  <a:gd name="T25" fmla="*/ 5 h 7"/>
                  <a:gd name="T26" fmla="*/ 9 w 12"/>
                  <a:gd name="T27" fmla="*/ 5 h 7"/>
                  <a:gd name="T28" fmla="*/ 10 w 12"/>
                  <a:gd name="T29" fmla="*/ 5 h 7"/>
                  <a:gd name="T30" fmla="*/ 10 w 12"/>
                  <a:gd name="T31" fmla="*/ 5 h 7"/>
                  <a:gd name="T32" fmla="*/ 10 w 12"/>
                  <a:gd name="T33" fmla="*/ 5 h 7"/>
                  <a:gd name="T34" fmla="*/ 12 w 12"/>
                  <a:gd name="T35" fmla="*/ 3 h 7"/>
                  <a:gd name="T36" fmla="*/ 10 w 12"/>
                  <a:gd name="T37" fmla="*/ 3 h 7"/>
                  <a:gd name="T38" fmla="*/ 10 w 12"/>
                  <a:gd name="T3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7">
                    <a:moveTo>
                      <a:pt x="10" y="3"/>
                    </a:moveTo>
                    <a:lnTo>
                      <a:pt x="12" y="1"/>
                    </a:lnTo>
                    <a:lnTo>
                      <a:pt x="12" y="0"/>
                    </a:lnTo>
                    <a:lnTo>
                      <a:pt x="9" y="1"/>
                    </a:lnTo>
                    <a:lnTo>
                      <a:pt x="9" y="1"/>
                    </a:lnTo>
                    <a:lnTo>
                      <a:pt x="7" y="1"/>
                    </a:lnTo>
                    <a:lnTo>
                      <a:pt x="5" y="1"/>
                    </a:lnTo>
                    <a:lnTo>
                      <a:pt x="1" y="3"/>
                    </a:lnTo>
                    <a:lnTo>
                      <a:pt x="0" y="3"/>
                    </a:lnTo>
                    <a:lnTo>
                      <a:pt x="0" y="5"/>
                    </a:lnTo>
                    <a:lnTo>
                      <a:pt x="0" y="7"/>
                    </a:lnTo>
                    <a:lnTo>
                      <a:pt x="5" y="5"/>
                    </a:lnTo>
                    <a:lnTo>
                      <a:pt x="7" y="5"/>
                    </a:lnTo>
                    <a:lnTo>
                      <a:pt x="9" y="5"/>
                    </a:lnTo>
                    <a:lnTo>
                      <a:pt x="10" y="5"/>
                    </a:lnTo>
                    <a:lnTo>
                      <a:pt x="10" y="5"/>
                    </a:lnTo>
                    <a:lnTo>
                      <a:pt x="10" y="5"/>
                    </a:lnTo>
                    <a:lnTo>
                      <a:pt x="12" y="3"/>
                    </a:lnTo>
                    <a:lnTo>
                      <a:pt x="10" y="3"/>
                    </a:lnTo>
                    <a:lnTo>
                      <a:pt x="1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6" name="Freeform 114"/>
              <p:cNvSpPr>
                <a:spLocks/>
              </p:cNvSpPr>
              <p:nvPr/>
            </p:nvSpPr>
            <p:spPr bwMode="auto">
              <a:xfrm>
                <a:off x="818" y="1001"/>
                <a:ext cx="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7" name="Freeform 115"/>
              <p:cNvSpPr>
                <a:spLocks/>
              </p:cNvSpPr>
              <p:nvPr/>
            </p:nvSpPr>
            <p:spPr bwMode="auto">
              <a:xfrm>
                <a:off x="837" y="994"/>
                <a:ext cx="3" cy="3"/>
              </a:xfrm>
              <a:custGeom>
                <a:avLst/>
                <a:gdLst>
                  <a:gd name="T0" fmla="*/ 3 w 3"/>
                  <a:gd name="T1" fmla="*/ 1 h 3"/>
                  <a:gd name="T2" fmla="*/ 3 w 3"/>
                  <a:gd name="T3" fmla="*/ 1 h 3"/>
                  <a:gd name="T4" fmla="*/ 1 w 3"/>
                  <a:gd name="T5" fmla="*/ 1 h 3"/>
                  <a:gd name="T6" fmla="*/ 1 w 3"/>
                  <a:gd name="T7" fmla="*/ 0 h 3"/>
                  <a:gd name="T8" fmla="*/ 0 w 3"/>
                  <a:gd name="T9" fmla="*/ 1 h 3"/>
                  <a:gd name="T10" fmla="*/ 1 w 3"/>
                  <a:gd name="T11" fmla="*/ 1 h 3"/>
                  <a:gd name="T12" fmla="*/ 1 w 3"/>
                  <a:gd name="T13" fmla="*/ 3 h 3"/>
                  <a:gd name="T14" fmla="*/ 1 w 3"/>
                  <a:gd name="T15" fmla="*/ 1 h 3"/>
                  <a:gd name="T16" fmla="*/ 1 w 3"/>
                  <a:gd name="T17" fmla="*/ 1 h 3"/>
                  <a:gd name="T18" fmla="*/ 3 w 3"/>
                  <a:gd name="T19" fmla="*/ 1 h 3"/>
                  <a:gd name="T20" fmla="*/ 3 w 3"/>
                  <a:gd name="T21" fmla="*/ 0 h 3"/>
                  <a:gd name="T22" fmla="*/ 3 w 3"/>
                  <a:gd name="T23" fmla="*/ 1 h 3"/>
                  <a:gd name="T24" fmla="*/ 3 w 3"/>
                  <a:gd name="T2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3" y="1"/>
                    </a:moveTo>
                    <a:lnTo>
                      <a:pt x="3" y="1"/>
                    </a:lnTo>
                    <a:lnTo>
                      <a:pt x="1" y="1"/>
                    </a:lnTo>
                    <a:lnTo>
                      <a:pt x="1" y="0"/>
                    </a:lnTo>
                    <a:lnTo>
                      <a:pt x="0" y="1"/>
                    </a:lnTo>
                    <a:lnTo>
                      <a:pt x="1" y="1"/>
                    </a:lnTo>
                    <a:lnTo>
                      <a:pt x="1" y="3"/>
                    </a:lnTo>
                    <a:lnTo>
                      <a:pt x="1" y="1"/>
                    </a:lnTo>
                    <a:lnTo>
                      <a:pt x="1" y="1"/>
                    </a:lnTo>
                    <a:lnTo>
                      <a:pt x="3" y="1"/>
                    </a:lnTo>
                    <a:lnTo>
                      <a:pt x="3" y="0"/>
                    </a:lnTo>
                    <a:lnTo>
                      <a:pt x="3" y="1"/>
                    </a:lnTo>
                    <a:lnTo>
                      <a:pt x="3"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8" name="Freeform 116"/>
              <p:cNvSpPr>
                <a:spLocks/>
              </p:cNvSpPr>
              <p:nvPr/>
            </p:nvSpPr>
            <p:spPr bwMode="auto">
              <a:xfrm>
                <a:off x="838" y="994"/>
                <a:ext cx="2" cy="1"/>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89" name="Freeform 117"/>
              <p:cNvSpPr>
                <a:spLocks/>
              </p:cNvSpPr>
              <p:nvPr/>
            </p:nvSpPr>
            <p:spPr bwMode="auto">
              <a:xfrm>
                <a:off x="858" y="988"/>
                <a:ext cx="4" cy="4"/>
              </a:xfrm>
              <a:custGeom>
                <a:avLst/>
                <a:gdLst>
                  <a:gd name="T0" fmla="*/ 4 w 4"/>
                  <a:gd name="T1" fmla="*/ 0 h 4"/>
                  <a:gd name="T2" fmla="*/ 0 w 4"/>
                  <a:gd name="T3" fmla="*/ 2 h 4"/>
                  <a:gd name="T4" fmla="*/ 0 w 4"/>
                  <a:gd name="T5" fmla="*/ 4 h 4"/>
                  <a:gd name="T6" fmla="*/ 4 w 4"/>
                  <a:gd name="T7" fmla="*/ 0 h 4"/>
                  <a:gd name="T8" fmla="*/ 4 w 4"/>
                  <a:gd name="T9" fmla="*/ 0 h 4"/>
                  <a:gd name="T10" fmla="*/ 4 w 4"/>
                  <a:gd name="T11" fmla="*/ 0 h 4"/>
                  <a:gd name="T12" fmla="*/ 4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0"/>
                    </a:moveTo>
                    <a:lnTo>
                      <a:pt x="0" y="2"/>
                    </a:lnTo>
                    <a:lnTo>
                      <a:pt x="0" y="4"/>
                    </a:lnTo>
                    <a:lnTo>
                      <a:pt x="4" y="0"/>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0" name="Freeform 118"/>
              <p:cNvSpPr>
                <a:spLocks/>
              </p:cNvSpPr>
              <p:nvPr/>
            </p:nvSpPr>
            <p:spPr bwMode="auto">
              <a:xfrm>
                <a:off x="884" y="990"/>
                <a:ext cx="1" cy="2"/>
              </a:xfrm>
              <a:custGeom>
                <a:avLst/>
                <a:gdLst>
                  <a:gd name="T0" fmla="*/ 0 w 1"/>
                  <a:gd name="T1" fmla="*/ 0 h 2"/>
                  <a:gd name="T2" fmla="*/ 0 w 1"/>
                  <a:gd name="T3" fmla="*/ 2 h 2"/>
                  <a:gd name="T4" fmla="*/ 0 w 1"/>
                  <a:gd name="T5" fmla="*/ 2 h 2"/>
                  <a:gd name="T6" fmla="*/ 1 w 1"/>
                  <a:gd name="T7" fmla="*/ 0 h 2"/>
                  <a:gd name="T8" fmla="*/ 1 w 1"/>
                  <a:gd name="T9" fmla="*/ 0 h 2"/>
                  <a:gd name="T10" fmla="*/ 1 w 1"/>
                  <a:gd name="T11" fmla="*/ 0 h 2"/>
                  <a:gd name="T12" fmla="*/ 1 w 1"/>
                  <a:gd name="T13" fmla="*/ 0 h 2"/>
                  <a:gd name="T14" fmla="*/ 0 w 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0"/>
                    </a:moveTo>
                    <a:lnTo>
                      <a:pt x="0" y="2"/>
                    </a:lnTo>
                    <a:lnTo>
                      <a:pt x="0" y="2"/>
                    </a:lnTo>
                    <a:lnTo>
                      <a:pt x="1" y="0"/>
                    </a:lnTo>
                    <a:lnTo>
                      <a:pt x="1" y="0"/>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1" name="Freeform 119"/>
              <p:cNvSpPr>
                <a:spLocks/>
              </p:cNvSpPr>
              <p:nvPr/>
            </p:nvSpPr>
            <p:spPr bwMode="auto">
              <a:xfrm>
                <a:off x="887" y="990"/>
                <a:ext cx="2" cy="0"/>
              </a:xfrm>
              <a:custGeom>
                <a:avLst/>
                <a:gdLst>
                  <a:gd name="T0" fmla="*/ 0 w 2"/>
                  <a:gd name="T1" fmla="*/ 0 w 2"/>
                  <a:gd name="T2" fmla="*/ 0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2" name="Freeform 120"/>
              <p:cNvSpPr>
                <a:spLocks/>
              </p:cNvSpPr>
              <p:nvPr/>
            </p:nvSpPr>
            <p:spPr bwMode="auto">
              <a:xfrm>
                <a:off x="898" y="985"/>
                <a:ext cx="4" cy="1"/>
              </a:xfrm>
              <a:custGeom>
                <a:avLst/>
                <a:gdLst>
                  <a:gd name="T0" fmla="*/ 0 w 4"/>
                  <a:gd name="T1" fmla="*/ 1 h 1"/>
                  <a:gd name="T2" fmla="*/ 0 w 4"/>
                  <a:gd name="T3" fmla="*/ 1 h 1"/>
                  <a:gd name="T4" fmla="*/ 0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1"/>
                    </a:lnTo>
                    <a:lnTo>
                      <a:pt x="0"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3" name="Freeform 121"/>
              <p:cNvSpPr>
                <a:spLocks/>
              </p:cNvSpPr>
              <p:nvPr/>
            </p:nvSpPr>
            <p:spPr bwMode="auto">
              <a:xfrm>
                <a:off x="891" y="977"/>
                <a:ext cx="20" cy="11"/>
              </a:xfrm>
              <a:custGeom>
                <a:avLst/>
                <a:gdLst>
                  <a:gd name="T0" fmla="*/ 18 w 20"/>
                  <a:gd name="T1" fmla="*/ 0 h 11"/>
                  <a:gd name="T2" fmla="*/ 16 w 20"/>
                  <a:gd name="T3" fmla="*/ 0 h 11"/>
                  <a:gd name="T4" fmla="*/ 16 w 20"/>
                  <a:gd name="T5" fmla="*/ 2 h 11"/>
                  <a:gd name="T6" fmla="*/ 14 w 20"/>
                  <a:gd name="T7" fmla="*/ 2 h 11"/>
                  <a:gd name="T8" fmla="*/ 13 w 20"/>
                  <a:gd name="T9" fmla="*/ 4 h 11"/>
                  <a:gd name="T10" fmla="*/ 13 w 20"/>
                  <a:gd name="T11" fmla="*/ 2 h 11"/>
                  <a:gd name="T12" fmla="*/ 13 w 20"/>
                  <a:gd name="T13" fmla="*/ 0 h 11"/>
                  <a:gd name="T14" fmla="*/ 11 w 20"/>
                  <a:gd name="T15" fmla="*/ 2 h 11"/>
                  <a:gd name="T16" fmla="*/ 11 w 20"/>
                  <a:gd name="T17" fmla="*/ 4 h 11"/>
                  <a:gd name="T18" fmla="*/ 9 w 20"/>
                  <a:gd name="T19" fmla="*/ 4 h 11"/>
                  <a:gd name="T20" fmla="*/ 7 w 20"/>
                  <a:gd name="T21" fmla="*/ 6 h 11"/>
                  <a:gd name="T22" fmla="*/ 7 w 20"/>
                  <a:gd name="T23" fmla="*/ 4 h 11"/>
                  <a:gd name="T24" fmla="*/ 9 w 20"/>
                  <a:gd name="T25" fmla="*/ 2 h 11"/>
                  <a:gd name="T26" fmla="*/ 7 w 20"/>
                  <a:gd name="T27" fmla="*/ 4 h 11"/>
                  <a:gd name="T28" fmla="*/ 4 w 20"/>
                  <a:gd name="T29" fmla="*/ 4 h 11"/>
                  <a:gd name="T30" fmla="*/ 2 w 20"/>
                  <a:gd name="T31" fmla="*/ 4 h 11"/>
                  <a:gd name="T32" fmla="*/ 2 w 20"/>
                  <a:gd name="T33" fmla="*/ 6 h 11"/>
                  <a:gd name="T34" fmla="*/ 2 w 20"/>
                  <a:gd name="T35" fmla="*/ 6 h 11"/>
                  <a:gd name="T36" fmla="*/ 0 w 20"/>
                  <a:gd name="T37" fmla="*/ 8 h 11"/>
                  <a:gd name="T38" fmla="*/ 0 w 20"/>
                  <a:gd name="T39" fmla="*/ 9 h 11"/>
                  <a:gd name="T40" fmla="*/ 4 w 20"/>
                  <a:gd name="T41" fmla="*/ 8 h 11"/>
                  <a:gd name="T42" fmla="*/ 4 w 20"/>
                  <a:gd name="T43" fmla="*/ 8 h 11"/>
                  <a:gd name="T44" fmla="*/ 4 w 20"/>
                  <a:gd name="T45" fmla="*/ 8 h 11"/>
                  <a:gd name="T46" fmla="*/ 4 w 20"/>
                  <a:gd name="T47" fmla="*/ 9 h 11"/>
                  <a:gd name="T48" fmla="*/ 4 w 20"/>
                  <a:gd name="T49" fmla="*/ 9 h 11"/>
                  <a:gd name="T50" fmla="*/ 0 w 20"/>
                  <a:gd name="T51" fmla="*/ 11 h 11"/>
                  <a:gd name="T52" fmla="*/ 4 w 20"/>
                  <a:gd name="T53" fmla="*/ 9 h 11"/>
                  <a:gd name="T54" fmla="*/ 5 w 20"/>
                  <a:gd name="T55" fmla="*/ 9 h 11"/>
                  <a:gd name="T56" fmla="*/ 5 w 20"/>
                  <a:gd name="T57" fmla="*/ 9 h 11"/>
                  <a:gd name="T58" fmla="*/ 9 w 20"/>
                  <a:gd name="T59" fmla="*/ 8 h 11"/>
                  <a:gd name="T60" fmla="*/ 11 w 20"/>
                  <a:gd name="T61" fmla="*/ 8 h 11"/>
                  <a:gd name="T62" fmla="*/ 11 w 20"/>
                  <a:gd name="T63" fmla="*/ 8 h 11"/>
                  <a:gd name="T64" fmla="*/ 13 w 20"/>
                  <a:gd name="T65" fmla="*/ 6 h 11"/>
                  <a:gd name="T66" fmla="*/ 13 w 20"/>
                  <a:gd name="T67" fmla="*/ 8 h 11"/>
                  <a:gd name="T68" fmla="*/ 14 w 20"/>
                  <a:gd name="T69" fmla="*/ 6 h 11"/>
                  <a:gd name="T70" fmla="*/ 14 w 20"/>
                  <a:gd name="T71" fmla="*/ 6 h 11"/>
                  <a:gd name="T72" fmla="*/ 16 w 20"/>
                  <a:gd name="T73" fmla="*/ 6 h 11"/>
                  <a:gd name="T74" fmla="*/ 18 w 20"/>
                  <a:gd name="T75" fmla="*/ 6 h 11"/>
                  <a:gd name="T76" fmla="*/ 18 w 20"/>
                  <a:gd name="T77" fmla="*/ 4 h 11"/>
                  <a:gd name="T78" fmla="*/ 18 w 20"/>
                  <a:gd name="T79" fmla="*/ 4 h 11"/>
                  <a:gd name="T80" fmla="*/ 20 w 20"/>
                  <a:gd name="T81" fmla="*/ 2 h 11"/>
                  <a:gd name="T82" fmla="*/ 18 w 20"/>
                  <a:gd name="T8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6" y="2"/>
                    </a:moveTo>
                    <a:lnTo>
                      <a:pt x="18" y="0"/>
                    </a:lnTo>
                    <a:lnTo>
                      <a:pt x="18" y="0"/>
                    </a:lnTo>
                    <a:lnTo>
                      <a:pt x="16" y="0"/>
                    </a:lnTo>
                    <a:lnTo>
                      <a:pt x="16" y="2"/>
                    </a:lnTo>
                    <a:lnTo>
                      <a:pt x="16" y="2"/>
                    </a:lnTo>
                    <a:lnTo>
                      <a:pt x="16" y="2"/>
                    </a:lnTo>
                    <a:lnTo>
                      <a:pt x="14" y="2"/>
                    </a:lnTo>
                    <a:lnTo>
                      <a:pt x="13" y="2"/>
                    </a:lnTo>
                    <a:lnTo>
                      <a:pt x="13" y="4"/>
                    </a:lnTo>
                    <a:lnTo>
                      <a:pt x="13" y="2"/>
                    </a:lnTo>
                    <a:lnTo>
                      <a:pt x="13" y="2"/>
                    </a:lnTo>
                    <a:lnTo>
                      <a:pt x="13" y="0"/>
                    </a:lnTo>
                    <a:lnTo>
                      <a:pt x="13" y="0"/>
                    </a:lnTo>
                    <a:lnTo>
                      <a:pt x="13" y="0"/>
                    </a:lnTo>
                    <a:lnTo>
                      <a:pt x="11" y="2"/>
                    </a:lnTo>
                    <a:lnTo>
                      <a:pt x="11" y="4"/>
                    </a:lnTo>
                    <a:lnTo>
                      <a:pt x="11" y="4"/>
                    </a:lnTo>
                    <a:lnTo>
                      <a:pt x="9" y="4"/>
                    </a:lnTo>
                    <a:lnTo>
                      <a:pt x="9" y="4"/>
                    </a:lnTo>
                    <a:lnTo>
                      <a:pt x="7" y="6"/>
                    </a:lnTo>
                    <a:lnTo>
                      <a:pt x="7" y="6"/>
                    </a:lnTo>
                    <a:lnTo>
                      <a:pt x="7" y="4"/>
                    </a:lnTo>
                    <a:lnTo>
                      <a:pt x="7" y="4"/>
                    </a:lnTo>
                    <a:lnTo>
                      <a:pt x="9" y="2"/>
                    </a:lnTo>
                    <a:lnTo>
                      <a:pt x="9" y="2"/>
                    </a:lnTo>
                    <a:lnTo>
                      <a:pt x="7" y="2"/>
                    </a:lnTo>
                    <a:lnTo>
                      <a:pt x="7" y="4"/>
                    </a:lnTo>
                    <a:lnTo>
                      <a:pt x="7" y="2"/>
                    </a:lnTo>
                    <a:lnTo>
                      <a:pt x="4" y="4"/>
                    </a:lnTo>
                    <a:lnTo>
                      <a:pt x="4" y="4"/>
                    </a:lnTo>
                    <a:lnTo>
                      <a:pt x="2" y="4"/>
                    </a:lnTo>
                    <a:lnTo>
                      <a:pt x="2" y="6"/>
                    </a:lnTo>
                    <a:lnTo>
                      <a:pt x="2" y="6"/>
                    </a:lnTo>
                    <a:lnTo>
                      <a:pt x="2" y="6"/>
                    </a:lnTo>
                    <a:lnTo>
                      <a:pt x="2" y="6"/>
                    </a:lnTo>
                    <a:lnTo>
                      <a:pt x="2" y="8"/>
                    </a:lnTo>
                    <a:lnTo>
                      <a:pt x="0" y="8"/>
                    </a:lnTo>
                    <a:lnTo>
                      <a:pt x="0" y="9"/>
                    </a:lnTo>
                    <a:lnTo>
                      <a:pt x="0" y="9"/>
                    </a:lnTo>
                    <a:lnTo>
                      <a:pt x="0" y="9"/>
                    </a:lnTo>
                    <a:lnTo>
                      <a:pt x="4" y="8"/>
                    </a:lnTo>
                    <a:lnTo>
                      <a:pt x="2" y="8"/>
                    </a:lnTo>
                    <a:lnTo>
                      <a:pt x="4" y="8"/>
                    </a:lnTo>
                    <a:lnTo>
                      <a:pt x="4" y="8"/>
                    </a:lnTo>
                    <a:lnTo>
                      <a:pt x="4" y="8"/>
                    </a:lnTo>
                    <a:lnTo>
                      <a:pt x="4" y="8"/>
                    </a:lnTo>
                    <a:lnTo>
                      <a:pt x="4" y="9"/>
                    </a:lnTo>
                    <a:lnTo>
                      <a:pt x="4" y="9"/>
                    </a:lnTo>
                    <a:lnTo>
                      <a:pt x="4" y="9"/>
                    </a:lnTo>
                    <a:lnTo>
                      <a:pt x="2" y="9"/>
                    </a:lnTo>
                    <a:lnTo>
                      <a:pt x="0" y="11"/>
                    </a:lnTo>
                    <a:lnTo>
                      <a:pt x="4" y="11"/>
                    </a:lnTo>
                    <a:lnTo>
                      <a:pt x="4" y="9"/>
                    </a:lnTo>
                    <a:lnTo>
                      <a:pt x="5" y="9"/>
                    </a:lnTo>
                    <a:lnTo>
                      <a:pt x="5" y="9"/>
                    </a:lnTo>
                    <a:lnTo>
                      <a:pt x="5" y="9"/>
                    </a:lnTo>
                    <a:lnTo>
                      <a:pt x="5" y="9"/>
                    </a:lnTo>
                    <a:lnTo>
                      <a:pt x="9" y="8"/>
                    </a:lnTo>
                    <a:lnTo>
                      <a:pt x="9" y="8"/>
                    </a:lnTo>
                    <a:lnTo>
                      <a:pt x="11" y="8"/>
                    </a:lnTo>
                    <a:lnTo>
                      <a:pt x="11" y="8"/>
                    </a:lnTo>
                    <a:lnTo>
                      <a:pt x="11" y="8"/>
                    </a:lnTo>
                    <a:lnTo>
                      <a:pt x="11" y="8"/>
                    </a:lnTo>
                    <a:lnTo>
                      <a:pt x="13" y="6"/>
                    </a:lnTo>
                    <a:lnTo>
                      <a:pt x="13" y="6"/>
                    </a:lnTo>
                    <a:lnTo>
                      <a:pt x="13" y="8"/>
                    </a:lnTo>
                    <a:lnTo>
                      <a:pt x="13" y="8"/>
                    </a:lnTo>
                    <a:lnTo>
                      <a:pt x="14" y="6"/>
                    </a:lnTo>
                    <a:lnTo>
                      <a:pt x="14" y="6"/>
                    </a:lnTo>
                    <a:lnTo>
                      <a:pt x="13" y="6"/>
                    </a:lnTo>
                    <a:lnTo>
                      <a:pt x="14" y="6"/>
                    </a:lnTo>
                    <a:lnTo>
                      <a:pt x="14" y="6"/>
                    </a:lnTo>
                    <a:lnTo>
                      <a:pt x="16" y="6"/>
                    </a:lnTo>
                    <a:lnTo>
                      <a:pt x="16" y="6"/>
                    </a:lnTo>
                    <a:lnTo>
                      <a:pt x="18" y="6"/>
                    </a:lnTo>
                    <a:lnTo>
                      <a:pt x="16" y="4"/>
                    </a:lnTo>
                    <a:lnTo>
                      <a:pt x="18" y="4"/>
                    </a:lnTo>
                    <a:lnTo>
                      <a:pt x="16" y="4"/>
                    </a:lnTo>
                    <a:lnTo>
                      <a:pt x="18" y="4"/>
                    </a:lnTo>
                    <a:lnTo>
                      <a:pt x="18" y="4"/>
                    </a:lnTo>
                    <a:lnTo>
                      <a:pt x="20" y="2"/>
                    </a:lnTo>
                    <a:lnTo>
                      <a:pt x="20" y="2"/>
                    </a:lnTo>
                    <a:lnTo>
                      <a:pt x="18" y="2"/>
                    </a:lnTo>
                    <a:lnTo>
                      <a:pt x="1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4" name="Freeform 122"/>
              <p:cNvSpPr>
                <a:spLocks/>
              </p:cNvSpPr>
              <p:nvPr/>
            </p:nvSpPr>
            <p:spPr bwMode="auto">
              <a:xfrm>
                <a:off x="907" y="976"/>
                <a:ext cx="2" cy="1"/>
              </a:xfrm>
              <a:custGeom>
                <a:avLst/>
                <a:gdLst>
                  <a:gd name="T0" fmla="*/ 2 w 2"/>
                  <a:gd name="T1" fmla="*/ 1 h 1"/>
                  <a:gd name="T2" fmla="*/ 2 w 2"/>
                  <a:gd name="T3" fmla="*/ 1 h 1"/>
                  <a:gd name="T4" fmla="*/ 2 w 2"/>
                  <a:gd name="T5" fmla="*/ 1 h 1"/>
                  <a:gd name="T6" fmla="*/ 2 w 2"/>
                  <a:gd name="T7" fmla="*/ 0 h 1"/>
                  <a:gd name="T8" fmla="*/ 2 w 2"/>
                  <a:gd name="T9" fmla="*/ 0 h 1"/>
                  <a:gd name="T10" fmla="*/ 2 w 2"/>
                  <a:gd name="T11" fmla="*/ 0 h 1"/>
                  <a:gd name="T12" fmla="*/ 0 w 2"/>
                  <a:gd name="T13" fmla="*/ 1 h 1"/>
                  <a:gd name="T14" fmla="*/ 2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1"/>
                    </a:moveTo>
                    <a:lnTo>
                      <a:pt x="2" y="1"/>
                    </a:lnTo>
                    <a:lnTo>
                      <a:pt x="2" y="1"/>
                    </a:lnTo>
                    <a:lnTo>
                      <a:pt x="2" y="0"/>
                    </a:lnTo>
                    <a:lnTo>
                      <a:pt x="2" y="0"/>
                    </a:lnTo>
                    <a:lnTo>
                      <a:pt x="2" y="0"/>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5" name="Freeform 123"/>
              <p:cNvSpPr>
                <a:spLocks/>
              </p:cNvSpPr>
              <p:nvPr/>
            </p:nvSpPr>
            <p:spPr bwMode="auto">
              <a:xfrm>
                <a:off x="911" y="974"/>
                <a:ext cx="7" cy="3"/>
              </a:xfrm>
              <a:custGeom>
                <a:avLst/>
                <a:gdLst>
                  <a:gd name="T0" fmla="*/ 5 w 7"/>
                  <a:gd name="T1" fmla="*/ 2 h 3"/>
                  <a:gd name="T2" fmla="*/ 5 w 7"/>
                  <a:gd name="T3" fmla="*/ 2 h 3"/>
                  <a:gd name="T4" fmla="*/ 5 w 7"/>
                  <a:gd name="T5" fmla="*/ 0 h 3"/>
                  <a:gd name="T6" fmla="*/ 7 w 7"/>
                  <a:gd name="T7" fmla="*/ 0 h 3"/>
                  <a:gd name="T8" fmla="*/ 7 w 7"/>
                  <a:gd name="T9" fmla="*/ 0 h 3"/>
                  <a:gd name="T10" fmla="*/ 5 w 7"/>
                  <a:gd name="T11" fmla="*/ 0 h 3"/>
                  <a:gd name="T12" fmla="*/ 3 w 7"/>
                  <a:gd name="T13" fmla="*/ 0 h 3"/>
                  <a:gd name="T14" fmla="*/ 3 w 7"/>
                  <a:gd name="T15" fmla="*/ 0 h 3"/>
                  <a:gd name="T16" fmla="*/ 3 w 7"/>
                  <a:gd name="T17" fmla="*/ 0 h 3"/>
                  <a:gd name="T18" fmla="*/ 2 w 7"/>
                  <a:gd name="T19" fmla="*/ 0 h 3"/>
                  <a:gd name="T20" fmla="*/ 3 w 7"/>
                  <a:gd name="T21" fmla="*/ 2 h 3"/>
                  <a:gd name="T22" fmla="*/ 3 w 7"/>
                  <a:gd name="T23" fmla="*/ 2 h 3"/>
                  <a:gd name="T24" fmla="*/ 3 w 7"/>
                  <a:gd name="T25" fmla="*/ 2 h 3"/>
                  <a:gd name="T26" fmla="*/ 2 w 7"/>
                  <a:gd name="T27" fmla="*/ 2 h 3"/>
                  <a:gd name="T28" fmla="*/ 2 w 7"/>
                  <a:gd name="T29" fmla="*/ 2 h 3"/>
                  <a:gd name="T30" fmla="*/ 2 w 7"/>
                  <a:gd name="T31" fmla="*/ 2 h 3"/>
                  <a:gd name="T32" fmla="*/ 0 w 7"/>
                  <a:gd name="T33" fmla="*/ 2 h 3"/>
                  <a:gd name="T34" fmla="*/ 0 w 7"/>
                  <a:gd name="T35" fmla="*/ 2 h 3"/>
                  <a:gd name="T36" fmla="*/ 0 w 7"/>
                  <a:gd name="T37" fmla="*/ 2 h 3"/>
                  <a:gd name="T38" fmla="*/ 0 w 7"/>
                  <a:gd name="T39" fmla="*/ 3 h 3"/>
                  <a:gd name="T40" fmla="*/ 0 w 7"/>
                  <a:gd name="T41" fmla="*/ 3 h 3"/>
                  <a:gd name="T42" fmla="*/ 2 w 7"/>
                  <a:gd name="T43" fmla="*/ 3 h 3"/>
                  <a:gd name="T44" fmla="*/ 2 w 7"/>
                  <a:gd name="T45" fmla="*/ 3 h 3"/>
                  <a:gd name="T46" fmla="*/ 2 w 7"/>
                  <a:gd name="T47" fmla="*/ 3 h 3"/>
                  <a:gd name="T48" fmla="*/ 3 w 7"/>
                  <a:gd name="T49" fmla="*/ 3 h 3"/>
                  <a:gd name="T50" fmla="*/ 3 w 7"/>
                  <a:gd name="T51" fmla="*/ 3 h 3"/>
                  <a:gd name="T52" fmla="*/ 5 w 7"/>
                  <a:gd name="T53" fmla="*/ 2 h 3"/>
                  <a:gd name="T54" fmla="*/ 5 w 7"/>
                  <a:gd name="T55" fmla="*/ 3 h 3"/>
                  <a:gd name="T56" fmla="*/ 5 w 7"/>
                  <a:gd name="T57" fmla="*/ 2 h 3"/>
                  <a:gd name="T58" fmla="*/ 7 w 7"/>
                  <a:gd name="T59" fmla="*/ 2 h 3"/>
                  <a:gd name="T60" fmla="*/ 5 w 7"/>
                  <a:gd name="T6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 h="3">
                    <a:moveTo>
                      <a:pt x="5" y="2"/>
                    </a:moveTo>
                    <a:lnTo>
                      <a:pt x="5" y="2"/>
                    </a:lnTo>
                    <a:lnTo>
                      <a:pt x="5" y="0"/>
                    </a:lnTo>
                    <a:lnTo>
                      <a:pt x="7" y="0"/>
                    </a:lnTo>
                    <a:lnTo>
                      <a:pt x="7" y="0"/>
                    </a:lnTo>
                    <a:lnTo>
                      <a:pt x="5" y="0"/>
                    </a:lnTo>
                    <a:lnTo>
                      <a:pt x="3" y="0"/>
                    </a:lnTo>
                    <a:lnTo>
                      <a:pt x="3" y="0"/>
                    </a:lnTo>
                    <a:lnTo>
                      <a:pt x="3" y="0"/>
                    </a:lnTo>
                    <a:lnTo>
                      <a:pt x="2" y="0"/>
                    </a:lnTo>
                    <a:lnTo>
                      <a:pt x="3" y="2"/>
                    </a:lnTo>
                    <a:lnTo>
                      <a:pt x="3" y="2"/>
                    </a:lnTo>
                    <a:lnTo>
                      <a:pt x="3" y="2"/>
                    </a:lnTo>
                    <a:lnTo>
                      <a:pt x="2" y="2"/>
                    </a:lnTo>
                    <a:lnTo>
                      <a:pt x="2" y="2"/>
                    </a:lnTo>
                    <a:lnTo>
                      <a:pt x="2" y="2"/>
                    </a:lnTo>
                    <a:lnTo>
                      <a:pt x="0" y="2"/>
                    </a:lnTo>
                    <a:lnTo>
                      <a:pt x="0" y="2"/>
                    </a:lnTo>
                    <a:lnTo>
                      <a:pt x="0" y="2"/>
                    </a:lnTo>
                    <a:lnTo>
                      <a:pt x="0" y="3"/>
                    </a:lnTo>
                    <a:lnTo>
                      <a:pt x="0" y="3"/>
                    </a:lnTo>
                    <a:lnTo>
                      <a:pt x="2" y="3"/>
                    </a:lnTo>
                    <a:lnTo>
                      <a:pt x="2" y="3"/>
                    </a:lnTo>
                    <a:lnTo>
                      <a:pt x="2" y="3"/>
                    </a:lnTo>
                    <a:lnTo>
                      <a:pt x="3" y="3"/>
                    </a:lnTo>
                    <a:lnTo>
                      <a:pt x="3" y="3"/>
                    </a:lnTo>
                    <a:lnTo>
                      <a:pt x="5" y="2"/>
                    </a:lnTo>
                    <a:lnTo>
                      <a:pt x="5" y="3"/>
                    </a:lnTo>
                    <a:lnTo>
                      <a:pt x="5" y="2"/>
                    </a:lnTo>
                    <a:lnTo>
                      <a:pt x="7"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6" name="Freeform 124"/>
              <p:cNvSpPr>
                <a:spLocks/>
              </p:cNvSpPr>
              <p:nvPr/>
            </p:nvSpPr>
            <p:spPr bwMode="auto">
              <a:xfrm>
                <a:off x="918" y="972"/>
                <a:ext cx="2" cy="2"/>
              </a:xfrm>
              <a:custGeom>
                <a:avLst/>
                <a:gdLst>
                  <a:gd name="T0" fmla="*/ 0 w 2"/>
                  <a:gd name="T1" fmla="*/ 2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0 w 2"/>
                  <a:gd name="T15" fmla="*/ 0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lnTo>
                      <a:pt x="0" y="0"/>
                    </a:lnTo>
                    <a:lnTo>
                      <a:pt x="0" y="2"/>
                    </a:lnTo>
                    <a:lnTo>
                      <a:pt x="0" y="2"/>
                    </a:lnTo>
                    <a:lnTo>
                      <a:pt x="0" y="2"/>
                    </a:lnTo>
                    <a:lnTo>
                      <a:pt x="0" y="2"/>
                    </a:lnTo>
                    <a:lnTo>
                      <a:pt x="2" y="2"/>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7" name="Freeform 125"/>
              <p:cNvSpPr>
                <a:spLocks/>
              </p:cNvSpPr>
              <p:nvPr/>
            </p:nvSpPr>
            <p:spPr bwMode="auto">
              <a:xfrm>
                <a:off x="956" y="961"/>
                <a:ext cx="9" cy="4"/>
              </a:xfrm>
              <a:custGeom>
                <a:avLst/>
                <a:gdLst>
                  <a:gd name="T0" fmla="*/ 7 w 9"/>
                  <a:gd name="T1" fmla="*/ 0 h 4"/>
                  <a:gd name="T2" fmla="*/ 7 w 9"/>
                  <a:gd name="T3" fmla="*/ 2 h 4"/>
                  <a:gd name="T4" fmla="*/ 6 w 9"/>
                  <a:gd name="T5" fmla="*/ 2 h 4"/>
                  <a:gd name="T6" fmla="*/ 4 w 9"/>
                  <a:gd name="T7" fmla="*/ 2 h 4"/>
                  <a:gd name="T8" fmla="*/ 2 w 9"/>
                  <a:gd name="T9" fmla="*/ 2 h 4"/>
                  <a:gd name="T10" fmla="*/ 2 w 9"/>
                  <a:gd name="T11" fmla="*/ 4 h 4"/>
                  <a:gd name="T12" fmla="*/ 2 w 9"/>
                  <a:gd name="T13" fmla="*/ 4 h 4"/>
                  <a:gd name="T14" fmla="*/ 0 w 9"/>
                  <a:gd name="T15" fmla="*/ 4 h 4"/>
                  <a:gd name="T16" fmla="*/ 0 w 9"/>
                  <a:gd name="T17" fmla="*/ 4 h 4"/>
                  <a:gd name="T18" fmla="*/ 0 w 9"/>
                  <a:gd name="T19" fmla="*/ 4 h 4"/>
                  <a:gd name="T20" fmla="*/ 2 w 9"/>
                  <a:gd name="T21" fmla="*/ 4 h 4"/>
                  <a:gd name="T22" fmla="*/ 4 w 9"/>
                  <a:gd name="T23" fmla="*/ 4 h 4"/>
                  <a:gd name="T24" fmla="*/ 4 w 9"/>
                  <a:gd name="T25" fmla="*/ 4 h 4"/>
                  <a:gd name="T26" fmla="*/ 6 w 9"/>
                  <a:gd name="T27" fmla="*/ 2 h 4"/>
                  <a:gd name="T28" fmla="*/ 9 w 9"/>
                  <a:gd name="T29" fmla="*/ 0 h 4"/>
                  <a:gd name="T30" fmla="*/ 9 w 9"/>
                  <a:gd name="T31" fmla="*/ 0 h 4"/>
                  <a:gd name="T32" fmla="*/ 9 w 9"/>
                  <a:gd name="T33" fmla="*/ 0 h 4"/>
                  <a:gd name="T34" fmla="*/ 7 w 9"/>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4">
                    <a:moveTo>
                      <a:pt x="7" y="0"/>
                    </a:moveTo>
                    <a:lnTo>
                      <a:pt x="7" y="2"/>
                    </a:lnTo>
                    <a:lnTo>
                      <a:pt x="6" y="2"/>
                    </a:lnTo>
                    <a:lnTo>
                      <a:pt x="4" y="2"/>
                    </a:lnTo>
                    <a:lnTo>
                      <a:pt x="2" y="2"/>
                    </a:lnTo>
                    <a:lnTo>
                      <a:pt x="2" y="4"/>
                    </a:lnTo>
                    <a:lnTo>
                      <a:pt x="2" y="4"/>
                    </a:lnTo>
                    <a:lnTo>
                      <a:pt x="0" y="4"/>
                    </a:lnTo>
                    <a:lnTo>
                      <a:pt x="0" y="4"/>
                    </a:lnTo>
                    <a:lnTo>
                      <a:pt x="0" y="4"/>
                    </a:lnTo>
                    <a:lnTo>
                      <a:pt x="2" y="4"/>
                    </a:lnTo>
                    <a:lnTo>
                      <a:pt x="4" y="4"/>
                    </a:lnTo>
                    <a:lnTo>
                      <a:pt x="4" y="4"/>
                    </a:lnTo>
                    <a:lnTo>
                      <a:pt x="6" y="2"/>
                    </a:lnTo>
                    <a:lnTo>
                      <a:pt x="9" y="0"/>
                    </a:lnTo>
                    <a:lnTo>
                      <a:pt x="9" y="0"/>
                    </a:lnTo>
                    <a:lnTo>
                      <a:pt x="9"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8" name="Freeform 126"/>
              <p:cNvSpPr>
                <a:spLocks/>
              </p:cNvSpPr>
              <p:nvPr/>
            </p:nvSpPr>
            <p:spPr bwMode="auto">
              <a:xfrm>
                <a:off x="967" y="959"/>
                <a:ext cx="5" cy="4"/>
              </a:xfrm>
              <a:custGeom>
                <a:avLst/>
                <a:gdLst>
                  <a:gd name="T0" fmla="*/ 2 w 5"/>
                  <a:gd name="T1" fmla="*/ 0 h 4"/>
                  <a:gd name="T2" fmla="*/ 2 w 5"/>
                  <a:gd name="T3" fmla="*/ 2 h 4"/>
                  <a:gd name="T4" fmla="*/ 0 w 5"/>
                  <a:gd name="T5" fmla="*/ 2 h 4"/>
                  <a:gd name="T6" fmla="*/ 0 w 5"/>
                  <a:gd name="T7" fmla="*/ 2 h 4"/>
                  <a:gd name="T8" fmla="*/ 2 w 5"/>
                  <a:gd name="T9" fmla="*/ 2 h 4"/>
                  <a:gd name="T10" fmla="*/ 0 w 5"/>
                  <a:gd name="T11" fmla="*/ 2 h 4"/>
                  <a:gd name="T12" fmla="*/ 2 w 5"/>
                  <a:gd name="T13" fmla="*/ 2 h 4"/>
                  <a:gd name="T14" fmla="*/ 2 w 5"/>
                  <a:gd name="T15" fmla="*/ 4 h 4"/>
                  <a:gd name="T16" fmla="*/ 4 w 5"/>
                  <a:gd name="T17" fmla="*/ 2 h 4"/>
                  <a:gd name="T18" fmla="*/ 5 w 5"/>
                  <a:gd name="T19" fmla="*/ 2 h 4"/>
                  <a:gd name="T20" fmla="*/ 5 w 5"/>
                  <a:gd name="T21" fmla="*/ 2 h 4"/>
                  <a:gd name="T22" fmla="*/ 4 w 5"/>
                  <a:gd name="T23" fmla="*/ 2 h 4"/>
                  <a:gd name="T24" fmla="*/ 4 w 5"/>
                  <a:gd name="T25" fmla="*/ 0 h 4"/>
                  <a:gd name="T26" fmla="*/ 4 w 5"/>
                  <a:gd name="T27" fmla="*/ 2 h 4"/>
                  <a:gd name="T28" fmla="*/ 4 w 5"/>
                  <a:gd name="T29" fmla="*/ 0 h 4"/>
                  <a:gd name="T30" fmla="*/ 2 w 5"/>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4">
                    <a:moveTo>
                      <a:pt x="2" y="0"/>
                    </a:moveTo>
                    <a:lnTo>
                      <a:pt x="2" y="2"/>
                    </a:lnTo>
                    <a:lnTo>
                      <a:pt x="0" y="2"/>
                    </a:lnTo>
                    <a:lnTo>
                      <a:pt x="0" y="2"/>
                    </a:lnTo>
                    <a:lnTo>
                      <a:pt x="2" y="2"/>
                    </a:lnTo>
                    <a:lnTo>
                      <a:pt x="0" y="2"/>
                    </a:lnTo>
                    <a:lnTo>
                      <a:pt x="2" y="2"/>
                    </a:lnTo>
                    <a:lnTo>
                      <a:pt x="2" y="4"/>
                    </a:lnTo>
                    <a:lnTo>
                      <a:pt x="4" y="2"/>
                    </a:lnTo>
                    <a:lnTo>
                      <a:pt x="5" y="2"/>
                    </a:lnTo>
                    <a:lnTo>
                      <a:pt x="5" y="2"/>
                    </a:lnTo>
                    <a:lnTo>
                      <a:pt x="4" y="2"/>
                    </a:lnTo>
                    <a:lnTo>
                      <a:pt x="4" y="0"/>
                    </a:lnTo>
                    <a:lnTo>
                      <a:pt x="4" y="2"/>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9" name="Freeform 127"/>
              <p:cNvSpPr>
                <a:spLocks/>
              </p:cNvSpPr>
              <p:nvPr/>
            </p:nvSpPr>
            <p:spPr bwMode="auto">
              <a:xfrm>
                <a:off x="875" y="963"/>
                <a:ext cx="3" cy="2"/>
              </a:xfrm>
              <a:custGeom>
                <a:avLst/>
                <a:gdLst>
                  <a:gd name="T0" fmla="*/ 1 w 3"/>
                  <a:gd name="T1" fmla="*/ 0 h 2"/>
                  <a:gd name="T2" fmla="*/ 3 w 3"/>
                  <a:gd name="T3" fmla="*/ 0 h 2"/>
                  <a:gd name="T4" fmla="*/ 1 w 3"/>
                  <a:gd name="T5" fmla="*/ 0 h 2"/>
                  <a:gd name="T6" fmla="*/ 0 w 3"/>
                  <a:gd name="T7" fmla="*/ 0 h 2"/>
                  <a:gd name="T8" fmla="*/ 0 w 3"/>
                  <a:gd name="T9" fmla="*/ 2 h 2"/>
                  <a:gd name="T10" fmla="*/ 0 w 3"/>
                  <a:gd name="T11" fmla="*/ 2 h 2"/>
                  <a:gd name="T12" fmla="*/ 0 w 3"/>
                  <a:gd name="T13" fmla="*/ 2 h 2"/>
                  <a:gd name="T14" fmla="*/ 1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0"/>
                    </a:moveTo>
                    <a:lnTo>
                      <a:pt x="3" y="0"/>
                    </a:lnTo>
                    <a:lnTo>
                      <a:pt x="1" y="0"/>
                    </a:lnTo>
                    <a:lnTo>
                      <a:pt x="0" y="0"/>
                    </a:lnTo>
                    <a:lnTo>
                      <a:pt x="0" y="2"/>
                    </a:lnTo>
                    <a:lnTo>
                      <a:pt x="0" y="2"/>
                    </a:lnTo>
                    <a:lnTo>
                      <a:pt x="0" y="2"/>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0" name="Freeform 128"/>
              <p:cNvSpPr>
                <a:spLocks/>
              </p:cNvSpPr>
              <p:nvPr/>
            </p:nvSpPr>
            <p:spPr bwMode="auto">
              <a:xfrm>
                <a:off x="860" y="945"/>
                <a:ext cx="11" cy="5"/>
              </a:xfrm>
              <a:custGeom>
                <a:avLst/>
                <a:gdLst>
                  <a:gd name="T0" fmla="*/ 0 w 11"/>
                  <a:gd name="T1" fmla="*/ 2 h 5"/>
                  <a:gd name="T2" fmla="*/ 2 w 11"/>
                  <a:gd name="T3" fmla="*/ 3 h 5"/>
                  <a:gd name="T4" fmla="*/ 2 w 11"/>
                  <a:gd name="T5" fmla="*/ 5 h 5"/>
                  <a:gd name="T6" fmla="*/ 4 w 11"/>
                  <a:gd name="T7" fmla="*/ 3 h 5"/>
                  <a:gd name="T8" fmla="*/ 6 w 11"/>
                  <a:gd name="T9" fmla="*/ 3 h 5"/>
                  <a:gd name="T10" fmla="*/ 6 w 11"/>
                  <a:gd name="T11" fmla="*/ 3 h 5"/>
                  <a:gd name="T12" fmla="*/ 6 w 11"/>
                  <a:gd name="T13" fmla="*/ 3 h 5"/>
                  <a:gd name="T14" fmla="*/ 7 w 11"/>
                  <a:gd name="T15" fmla="*/ 3 h 5"/>
                  <a:gd name="T16" fmla="*/ 7 w 11"/>
                  <a:gd name="T17" fmla="*/ 3 h 5"/>
                  <a:gd name="T18" fmla="*/ 9 w 11"/>
                  <a:gd name="T19" fmla="*/ 2 h 5"/>
                  <a:gd name="T20" fmla="*/ 7 w 11"/>
                  <a:gd name="T21" fmla="*/ 2 h 5"/>
                  <a:gd name="T22" fmla="*/ 11 w 11"/>
                  <a:gd name="T23" fmla="*/ 0 h 5"/>
                  <a:gd name="T24" fmla="*/ 11 w 11"/>
                  <a:gd name="T25" fmla="*/ 0 h 5"/>
                  <a:gd name="T26" fmla="*/ 9 w 11"/>
                  <a:gd name="T27" fmla="*/ 0 h 5"/>
                  <a:gd name="T28" fmla="*/ 9 w 11"/>
                  <a:gd name="T29" fmla="*/ 0 h 5"/>
                  <a:gd name="T30" fmla="*/ 7 w 11"/>
                  <a:gd name="T31" fmla="*/ 0 h 5"/>
                  <a:gd name="T32" fmla="*/ 6 w 11"/>
                  <a:gd name="T33" fmla="*/ 0 h 5"/>
                  <a:gd name="T34" fmla="*/ 2 w 11"/>
                  <a:gd name="T35" fmla="*/ 0 h 5"/>
                  <a:gd name="T36" fmla="*/ 2 w 11"/>
                  <a:gd name="T37" fmla="*/ 0 h 5"/>
                  <a:gd name="T38" fmla="*/ 2 w 11"/>
                  <a:gd name="T39" fmla="*/ 0 h 5"/>
                  <a:gd name="T40" fmla="*/ 0 w 11"/>
                  <a:gd name="T41" fmla="*/ 0 h 5"/>
                  <a:gd name="T42" fmla="*/ 0 w 11"/>
                  <a:gd name="T43" fmla="*/ 0 h 5"/>
                  <a:gd name="T44" fmla="*/ 0 w 11"/>
                  <a:gd name="T45" fmla="*/ 2 h 5"/>
                  <a:gd name="T46" fmla="*/ 0 w 11"/>
                  <a:gd name="T47" fmla="*/ 2 h 5"/>
                  <a:gd name="T48" fmla="*/ 0 w 11"/>
                  <a:gd name="T4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5">
                    <a:moveTo>
                      <a:pt x="0" y="2"/>
                    </a:moveTo>
                    <a:lnTo>
                      <a:pt x="2" y="3"/>
                    </a:lnTo>
                    <a:lnTo>
                      <a:pt x="2" y="5"/>
                    </a:lnTo>
                    <a:lnTo>
                      <a:pt x="4" y="3"/>
                    </a:lnTo>
                    <a:lnTo>
                      <a:pt x="6" y="3"/>
                    </a:lnTo>
                    <a:lnTo>
                      <a:pt x="6" y="3"/>
                    </a:lnTo>
                    <a:lnTo>
                      <a:pt x="6" y="3"/>
                    </a:lnTo>
                    <a:lnTo>
                      <a:pt x="7" y="3"/>
                    </a:lnTo>
                    <a:lnTo>
                      <a:pt x="7" y="3"/>
                    </a:lnTo>
                    <a:lnTo>
                      <a:pt x="9" y="2"/>
                    </a:lnTo>
                    <a:lnTo>
                      <a:pt x="7" y="2"/>
                    </a:lnTo>
                    <a:lnTo>
                      <a:pt x="11" y="0"/>
                    </a:lnTo>
                    <a:lnTo>
                      <a:pt x="11" y="0"/>
                    </a:lnTo>
                    <a:lnTo>
                      <a:pt x="9" y="0"/>
                    </a:lnTo>
                    <a:lnTo>
                      <a:pt x="9" y="0"/>
                    </a:lnTo>
                    <a:lnTo>
                      <a:pt x="7" y="0"/>
                    </a:lnTo>
                    <a:lnTo>
                      <a:pt x="6" y="0"/>
                    </a:lnTo>
                    <a:lnTo>
                      <a:pt x="2" y="0"/>
                    </a:lnTo>
                    <a:lnTo>
                      <a:pt x="2" y="0"/>
                    </a:lnTo>
                    <a:lnTo>
                      <a:pt x="2" y="0"/>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1" name="Freeform 129"/>
              <p:cNvSpPr>
                <a:spLocks/>
              </p:cNvSpPr>
              <p:nvPr/>
            </p:nvSpPr>
            <p:spPr bwMode="auto">
              <a:xfrm>
                <a:off x="876" y="941"/>
                <a:ext cx="8" cy="4"/>
              </a:xfrm>
              <a:custGeom>
                <a:avLst/>
                <a:gdLst>
                  <a:gd name="T0" fmla="*/ 0 w 8"/>
                  <a:gd name="T1" fmla="*/ 4 h 4"/>
                  <a:gd name="T2" fmla="*/ 6 w 8"/>
                  <a:gd name="T3" fmla="*/ 4 h 4"/>
                  <a:gd name="T4" fmla="*/ 6 w 8"/>
                  <a:gd name="T5" fmla="*/ 2 h 4"/>
                  <a:gd name="T6" fmla="*/ 8 w 8"/>
                  <a:gd name="T7" fmla="*/ 2 h 4"/>
                  <a:gd name="T8" fmla="*/ 4 w 8"/>
                  <a:gd name="T9" fmla="*/ 0 h 4"/>
                  <a:gd name="T10" fmla="*/ 4 w 8"/>
                  <a:gd name="T11" fmla="*/ 0 h 4"/>
                  <a:gd name="T12" fmla="*/ 0 w 8"/>
                  <a:gd name="T13" fmla="*/ 2 h 4"/>
                  <a:gd name="T14" fmla="*/ 0 w 8"/>
                  <a:gd name="T15" fmla="*/ 2 h 4"/>
                  <a:gd name="T16" fmla="*/ 2 w 8"/>
                  <a:gd name="T17" fmla="*/ 2 h 4"/>
                  <a:gd name="T18" fmla="*/ 2 w 8"/>
                  <a:gd name="T19" fmla="*/ 2 h 4"/>
                  <a:gd name="T20" fmla="*/ 0 w 8"/>
                  <a:gd name="T21" fmla="*/ 4 h 4"/>
                  <a:gd name="T22" fmla="*/ 0 w 8"/>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4">
                    <a:moveTo>
                      <a:pt x="0" y="4"/>
                    </a:moveTo>
                    <a:lnTo>
                      <a:pt x="6" y="4"/>
                    </a:lnTo>
                    <a:lnTo>
                      <a:pt x="6" y="2"/>
                    </a:lnTo>
                    <a:lnTo>
                      <a:pt x="8" y="2"/>
                    </a:lnTo>
                    <a:lnTo>
                      <a:pt x="4" y="0"/>
                    </a:lnTo>
                    <a:lnTo>
                      <a:pt x="4" y="0"/>
                    </a:lnTo>
                    <a:lnTo>
                      <a:pt x="0" y="2"/>
                    </a:lnTo>
                    <a:lnTo>
                      <a:pt x="0" y="2"/>
                    </a:lnTo>
                    <a:lnTo>
                      <a:pt x="2" y="2"/>
                    </a:lnTo>
                    <a:lnTo>
                      <a:pt x="2"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2" name="Freeform 130"/>
              <p:cNvSpPr>
                <a:spLocks/>
              </p:cNvSpPr>
              <p:nvPr/>
            </p:nvSpPr>
            <p:spPr bwMode="auto">
              <a:xfrm>
                <a:off x="838" y="936"/>
                <a:ext cx="0" cy="2"/>
              </a:xfrm>
              <a:custGeom>
                <a:avLst/>
                <a:gdLst>
                  <a:gd name="T0" fmla="*/ 2 h 2"/>
                  <a:gd name="T1" fmla="*/ 0 h 2"/>
                  <a:gd name="T2" fmla="*/ 2 h 2"/>
                  <a:gd name="T3" fmla="*/ 2 h 2"/>
                  <a:gd name="T4" fmla="*/ 2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3" name="Freeform 131"/>
              <p:cNvSpPr>
                <a:spLocks/>
              </p:cNvSpPr>
              <p:nvPr/>
            </p:nvSpPr>
            <p:spPr bwMode="auto">
              <a:xfrm>
                <a:off x="809" y="96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4" name="Freeform 132"/>
              <p:cNvSpPr>
                <a:spLocks/>
              </p:cNvSpPr>
              <p:nvPr/>
            </p:nvSpPr>
            <p:spPr bwMode="auto">
              <a:xfrm>
                <a:off x="806" y="974"/>
                <a:ext cx="0" cy="2"/>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5" name="Rectangle 133"/>
              <p:cNvSpPr>
                <a:spLocks noChangeArrowheads="1"/>
              </p:cNvSpPr>
              <p:nvPr/>
            </p:nvSpPr>
            <p:spPr bwMode="auto">
              <a:xfrm>
                <a:off x="806" y="976"/>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6" name="Freeform 134"/>
              <p:cNvSpPr>
                <a:spLocks/>
              </p:cNvSpPr>
              <p:nvPr/>
            </p:nvSpPr>
            <p:spPr bwMode="auto">
              <a:xfrm>
                <a:off x="904" y="923"/>
                <a:ext cx="7" cy="2"/>
              </a:xfrm>
              <a:custGeom>
                <a:avLst/>
                <a:gdLst>
                  <a:gd name="T0" fmla="*/ 1 w 7"/>
                  <a:gd name="T1" fmla="*/ 0 h 2"/>
                  <a:gd name="T2" fmla="*/ 0 w 7"/>
                  <a:gd name="T3" fmla="*/ 2 h 2"/>
                  <a:gd name="T4" fmla="*/ 0 w 7"/>
                  <a:gd name="T5" fmla="*/ 2 h 2"/>
                  <a:gd name="T6" fmla="*/ 1 w 7"/>
                  <a:gd name="T7" fmla="*/ 2 h 2"/>
                  <a:gd name="T8" fmla="*/ 3 w 7"/>
                  <a:gd name="T9" fmla="*/ 2 h 2"/>
                  <a:gd name="T10" fmla="*/ 5 w 7"/>
                  <a:gd name="T11" fmla="*/ 2 h 2"/>
                  <a:gd name="T12" fmla="*/ 5 w 7"/>
                  <a:gd name="T13" fmla="*/ 2 h 2"/>
                  <a:gd name="T14" fmla="*/ 7 w 7"/>
                  <a:gd name="T15" fmla="*/ 0 h 2"/>
                  <a:gd name="T16" fmla="*/ 7 w 7"/>
                  <a:gd name="T17" fmla="*/ 0 h 2"/>
                  <a:gd name="T18" fmla="*/ 5 w 7"/>
                  <a:gd name="T19" fmla="*/ 0 h 2"/>
                  <a:gd name="T20" fmla="*/ 1 w 7"/>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
                    <a:moveTo>
                      <a:pt x="1" y="0"/>
                    </a:moveTo>
                    <a:lnTo>
                      <a:pt x="0" y="2"/>
                    </a:lnTo>
                    <a:lnTo>
                      <a:pt x="0" y="2"/>
                    </a:lnTo>
                    <a:lnTo>
                      <a:pt x="1" y="2"/>
                    </a:lnTo>
                    <a:lnTo>
                      <a:pt x="3" y="2"/>
                    </a:lnTo>
                    <a:lnTo>
                      <a:pt x="5" y="2"/>
                    </a:lnTo>
                    <a:lnTo>
                      <a:pt x="5" y="2"/>
                    </a:lnTo>
                    <a:lnTo>
                      <a:pt x="7" y="0"/>
                    </a:lnTo>
                    <a:lnTo>
                      <a:pt x="7" y="0"/>
                    </a:lnTo>
                    <a:lnTo>
                      <a:pt x="5"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7" name="Freeform 135"/>
              <p:cNvSpPr>
                <a:spLocks/>
              </p:cNvSpPr>
              <p:nvPr/>
            </p:nvSpPr>
            <p:spPr bwMode="auto">
              <a:xfrm>
                <a:off x="974" y="896"/>
                <a:ext cx="4" cy="2"/>
              </a:xfrm>
              <a:custGeom>
                <a:avLst/>
                <a:gdLst>
                  <a:gd name="T0" fmla="*/ 0 w 4"/>
                  <a:gd name="T1" fmla="*/ 2 h 2"/>
                  <a:gd name="T2" fmla="*/ 0 w 4"/>
                  <a:gd name="T3" fmla="*/ 2 h 2"/>
                  <a:gd name="T4" fmla="*/ 4 w 4"/>
                  <a:gd name="T5" fmla="*/ 0 h 2"/>
                  <a:gd name="T6" fmla="*/ 0 w 4"/>
                  <a:gd name="T7" fmla="*/ 0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0" y="2"/>
                    </a:lnTo>
                    <a:lnTo>
                      <a:pt x="4"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8" name="Rectangle 136"/>
              <p:cNvSpPr>
                <a:spLocks noChangeArrowheads="1"/>
              </p:cNvSpPr>
              <p:nvPr/>
            </p:nvSpPr>
            <p:spPr bwMode="auto">
              <a:xfrm>
                <a:off x="1177" y="89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09" name="Freeform 137"/>
              <p:cNvSpPr>
                <a:spLocks/>
              </p:cNvSpPr>
              <p:nvPr/>
            </p:nvSpPr>
            <p:spPr bwMode="auto">
              <a:xfrm>
                <a:off x="1239" y="919"/>
                <a:ext cx="1" cy="2"/>
              </a:xfrm>
              <a:custGeom>
                <a:avLst/>
                <a:gdLst>
                  <a:gd name="T0" fmla="*/ 1 w 1"/>
                  <a:gd name="T1" fmla="*/ 0 h 2"/>
                  <a:gd name="T2" fmla="*/ 0 w 1"/>
                  <a:gd name="T3" fmla="*/ 2 h 2"/>
                  <a:gd name="T4" fmla="*/ 1 w 1"/>
                  <a:gd name="T5" fmla="*/ 0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0" name="Rectangle 138"/>
              <p:cNvSpPr>
                <a:spLocks noChangeArrowheads="1"/>
              </p:cNvSpPr>
              <p:nvPr/>
            </p:nvSpPr>
            <p:spPr bwMode="auto">
              <a:xfrm>
                <a:off x="1239" y="921"/>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1" name="Freeform 139"/>
              <p:cNvSpPr>
                <a:spLocks/>
              </p:cNvSpPr>
              <p:nvPr/>
            </p:nvSpPr>
            <p:spPr bwMode="auto">
              <a:xfrm>
                <a:off x="1458" y="1068"/>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2" name="Rectangle 140"/>
              <p:cNvSpPr>
                <a:spLocks noChangeArrowheads="1"/>
              </p:cNvSpPr>
              <p:nvPr/>
            </p:nvSpPr>
            <p:spPr bwMode="auto">
              <a:xfrm>
                <a:off x="1257" y="914"/>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3" name="Freeform 141"/>
              <p:cNvSpPr>
                <a:spLocks/>
              </p:cNvSpPr>
              <p:nvPr/>
            </p:nvSpPr>
            <p:spPr bwMode="auto">
              <a:xfrm>
                <a:off x="1401" y="1106"/>
                <a:ext cx="17" cy="11"/>
              </a:xfrm>
              <a:custGeom>
                <a:avLst/>
                <a:gdLst>
                  <a:gd name="T0" fmla="*/ 6 w 17"/>
                  <a:gd name="T1" fmla="*/ 7 h 11"/>
                  <a:gd name="T2" fmla="*/ 8 w 17"/>
                  <a:gd name="T3" fmla="*/ 9 h 11"/>
                  <a:gd name="T4" fmla="*/ 10 w 17"/>
                  <a:gd name="T5" fmla="*/ 9 h 11"/>
                  <a:gd name="T6" fmla="*/ 11 w 17"/>
                  <a:gd name="T7" fmla="*/ 9 h 11"/>
                  <a:gd name="T8" fmla="*/ 13 w 17"/>
                  <a:gd name="T9" fmla="*/ 11 h 11"/>
                  <a:gd name="T10" fmla="*/ 15 w 17"/>
                  <a:gd name="T11" fmla="*/ 11 h 11"/>
                  <a:gd name="T12" fmla="*/ 17 w 17"/>
                  <a:gd name="T13" fmla="*/ 11 h 11"/>
                  <a:gd name="T14" fmla="*/ 17 w 17"/>
                  <a:gd name="T15" fmla="*/ 9 h 11"/>
                  <a:gd name="T16" fmla="*/ 17 w 17"/>
                  <a:gd name="T17" fmla="*/ 9 h 11"/>
                  <a:gd name="T18" fmla="*/ 17 w 17"/>
                  <a:gd name="T19" fmla="*/ 7 h 11"/>
                  <a:gd name="T20" fmla="*/ 17 w 17"/>
                  <a:gd name="T21" fmla="*/ 7 h 11"/>
                  <a:gd name="T22" fmla="*/ 15 w 17"/>
                  <a:gd name="T23" fmla="*/ 7 h 11"/>
                  <a:gd name="T24" fmla="*/ 13 w 17"/>
                  <a:gd name="T25" fmla="*/ 7 h 11"/>
                  <a:gd name="T26" fmla="*/ 13 w 17"/>
                  <a:gd name="T27" fmla="*/ 5 h 11"/>
                  <a:gd name="T28" fmla="*/ 8 w 17"/>
                  <a:gd name="T29" fmla="*/ 2 h 11"/>
                  <a:gd name="T30" fmla="*/ 6 w 17"/>
                  <a:gd name="T31" fmla="*/ 2 h 11"/>
                  <a:gd name="T32" fmla="*/ 4 w 17"/>
                  <a:gd name="T33" fmla="*/ 2 h 11"/>
                  <a:gd name="T34" fmla="*/ 4 w 17"/>
                  <a:gd name="T35" fmla="*/ 0 h 11"/>
                  <a:gd name="T36" fmla="*/ 2 w 17"/>
                  <a:gd name="T37" fmla="*/ 0 h 11"/>
                  <a:gd name="T38" fmla="*/ 0 w 17"/>
                  <a:gd name="T39" fmla="*/ 0 h 11"/>
                  <a:gd name="T40" fmla="*/ 0 w 17"/>
                  <a:gd name="T41" fmla="*/ 2 h 11"/>
                  <a:gd name="T42" fmla="*/ 0 w 17"/>
                  <a:gd name="T43" fmla="*/ 2 h 11"/>
                  <a:gd name="T44" fmla="*/ 6 w 17"/>
                  <a:gd name="T45" fmla="*/ 5 h 11"/>
                  <a:gd name="T46" fmla="*/ 6 w 17"/>
                  <a:gd name="T47" fmla="*/ 5 h 11"/>
                  <a:gd name="T48" fmla="*/ 6 w 17"/>
                  <a:gd name="T49" fmla="*/ 7 h 11"/>
                  <a:gd name="T50" fmla="*/ 6 w 17"/>
                  <a:gd name="T5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6" y="7"/>
                    </a:moveTo>
                    <a:lnTo>
                      <a:pt x="8" y="9"/>
                    </a:lnTo>
                    <a:lnTo>
                      <a:pt x="10" y="9"/>
                    </a:lnTo>
                    <a:lnTo>
                      <a:pt x="11" y="9"/>
                    </a:lnTo>
                    <a:lnTo>
                      <a:pt x="13" y="11"/>
                    </a:lnTo>
                    <a:lnTo>
                      <a:pt x="15" y="11"/>
                    </a:lnTo>
                    <a:lnTo>
                      <a:pt x="17" y="11"/>
                    </a:lnTo>
                    <a:lnTo>
                      <a:pt x="17" y="9"/>
                    </a:lnTo>
                    <a:lnTo>
                      <a:pt x="17" y="9"/>
                    </a:lnTo>
                    <a:lnTo>
                      <a:pt x="17" y="7"/>
                    </a:lnTo>
                    <a:lnTo>
                      <a:pt x="17" y="7"/>
                    </a:lnTo>
                    <a:lnTo>
                      <a:pt x="15" y="7"/>
                    </a:lnTo>
                    <a:lnTo>
                      <a:pt x="13" y="7"/>
                    </a:lnTo>
                    <a:lnTo>
                      <a:pt x="13" y="5"/>
                    </a:lnTo>
                    <a:lnTo>
                      <a:pt x="8" y="2"/>
                    </a:lnTo>
                    <a:lnTo>
                      <a:pt x="6" y="2"/>
                    </a:lnTo>
                    <a:lnTo>
                      <a:pt x="4" y="2"/>
                    </a:lnTo>
                    <a:lnTo>
                      <a:pt x="4" y="0"/>
                    </a:lnTo>
                    <a:lnTo>
                      <a:pt x="2" y="0"/>
                    </a:lnTo>
                    <a:lnTo>
                      <a:pt x="0" y="0"/>
                    </a:lnTo>
                    <a:lnTo>
                      <a:pt x="0" y="2"/>
                    </a:lnTo>
                    <a:lnTo>
                      <a:pt x="0" y="2"/>
                    </a:lnTo>
                    <a:lnTo>
                      <a:pt x="6" y="5"/>
                    </a:lnTo>
                    <a:lnTo>
                      <a:pt x="6" y="5"/>
                    </a:lnTo>
                    <a:lnTo>
                      <a:pt x="6" y="7"/>
                    </a:lnTo>
                    <a:lnTo>
                      <a:pt x="6"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4" name="Freeform 142"/>
              <p:cNvSpPr>
                <a:spLocks/>
              </p:cNvSpPr>
              <p:nvPr/>
            </p:nvSpPr>
            <p:spPr bwMode="auto">
              <a:xfrm>
                <a:off x="1449" y="1137"/>
                <a:ext cx="0" cy="3"/>
              </a:xfrm>
              <a:custGeom>
                <a:avLst/>
                <a:gdLst>
                  <a:gd name="T0" fmla="*/ 3 h 3"/>
                  <a:gd name="T1" fmla="*/ 1 h 3"/>
                  <a:gd name="T2" fmla="*/ 0 h 3"/>
                  <a:gd name="T3" fmla="*/ 0 h 3"/>
                  <a:gd name="T4" fmla="*/ 0 h 3"/>
                  <a:gd name="T5" fmla="*/ 0 h 3"/>
                  <a:gd name="T6" fmla="*/ 3 h 3"/>
                </a:gdLst>
                <a:ahLst/>
                <a:cxnLst>
                  <a:cxn ang="0">
                    <a:pos x="0" y="T0"/>
                  </a:cxn>
                  <a:cxn ang="0">
                    <a:pos x="0" y="T1"/>
                  </a:cxn>
                  <a:cxn ang="0">
                    <a:pos x="0" y="T2"/>
                  </a:cxn>
                  <a:cxn ang="0">
                    <a:pos x="0" y="T3"/>
                  </a:cxn>
                  <a:cxn ang="0">
                    <a:pos x="0" y="T4"/>
                  </a:cxn>
                  <a:cxn ang="0">
                    <a:pos x="0" y="T5"/>
                  </a:cxn>
                  <a:cxn ang="0">
                    <a:pos x="0" y="T6"/>
                  </a:cxn>
                </a:cxnLst>
                <a:rect l="0" t="0" r="r" b="b"/>
                <a:pathLst>
                  <a:path h="3">
                    <a:moveTo>
                      <a:pt x="0" y="3"/>
                    </a:moveTo>
                    <a:lnTo>
                      <a:pt x="0" y="1"/>
                    </a:lnTo>
                    <a:lnTo>
                      <a:pt x="0" y="0"/>
                    </a:lnTo>
                    <a:lnTo>
                      <a:pt x="0" y="0"/>
                    </a:lnTo>
                    <a:lnTo>
                      <a:pt x="0" y="0"/>
                    </a:lnTo>
                    <a:lnTo>
                      <a:pt x="0" y="0"/>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5" name="Freeform 143"/>
              <p:cNvSpPr>
                <a:spLocks/>
              </p:cNvSpPr>
              <p:nvPr/>
            </p:nvSpPr>
            <p:spPr bwMode="auto">
              <a:xfrm>
                <a:off x="1429" y="1093"/>
                <a:ext cx="47" cy="49"/>
              </a:xfrm>
              <a:custGeom>
                <a:avLst/>
                <a:gdLst>
                  <a:gd name="T0" fmla="*/ 47 w 47"/>
                  <a:gd name="T1" fmla="*/ 36 h 49"/>
                  <a:gd name="T2" fmla="*/ 41 w 47"/>
                  <a:gd name="T3" fmla="*/ 38 h 49"/>
                  <a:gd name="T4" fmla="*/ 39 w 47"/>
                  <a:gd name="T5" fmla="*/ 38 h 49"/>
                  <a:gd name="T6" fmla="*/ 41 w 47"/>
                  <a:gd name="T7" fmla="*/ 36 h 49"/>
                  <a:gd name="T8" fmla="*/ 43 w 47"/>
                  <a:gd name="T9" fmla="*/ 33 h 49"/>
                  <a:gd name="T10" fmla="*/ 47 w 47"/>
                  <a:gd name="T11" fmla="*/ 31 h 49"/>
                  <a:gd name="T12" fmla="*/ 41 w 47"/>
                  <a:gd name="T13" fmla="*/ 31 h 49"/>
                  <a:gd name="T14" fmla="*/ 41 w 47"/>
                  <a:gd name="T15" fmla="*/ 29 h 49"/>
                  <a:gd name="T16" fmla="*/ 41 w 47"/>
                  <a:gd name="T17" fmla="*/ 27 h 49"/>
                  <a:gd name="T18" fmla="*/ 45 w 47"/>
                  <a:gd name="T19" fmla="*/ 24 h 49"/>
                  <a:gd name="T20" fmla="*/ 43 w 47"/>
                  <a:gd name="T21" fmla="*/ 22 h 49"/>
                  <a:gd name="T22" fmla="*/ 34 w 47"/>
                  <a:gd name="T23" fmla="*/ 24 h 49"/>
                  <a:gd name="T24" fmla="*/ 34 w 47"/>
                  <a:gd name="T25" fmla="*/ 20 h 49"/>
                  <a:gd name="T26" fmla="*/ 32 w 47"/>
                  <a:gd name="T27" fmla="*/ 22 h 49"/>
                  <a:gd name="T28" fmla="*/ 29 w 47"/>
                  <a:gd name="T29" fmla="*/ 18 h 49"/>
                  <a:gd name="T30" fmla="*/ 32 w 47"/>
                  <a:gd name="T31" fmla="*/ 16 h 49"/>
                  <a:gd name="T32" fmla="*/ 29 w 47"/>
                  <a:gd name="T33" fmla="*/ 15 h 49"/>
                  <a:gd name="T34" fmla="*/ 23 w 47"/>
                  <a:gd name="T35" fmla="*/ 18 h 49"/>
                  <a:gd name="T36" fmla="*/ 25 w 47"/>
                  <a:gd name="T37" fmla="*/ 15 h 49"/>
                  <a:gd name="T38" fmla="*/ 30 w 47"/>
                  <a:gd name="T39" fmla="*/ 9 h 49"/>
                  <a:gd name="T40" fmla="*/ 32 w 47"/>
                  <a:gd name="T41" fmla="*/ 7 h 49"/>
                  <a:gd name="T42" fmla="*/ 36 w 47"/>
                  <a:gd name="T43" fmla="*/ 4 h 49"/>
                  <a:gd name="T44" fmla="*/ 38 w 47"/>
                  <a:gd name="T45" fmla="*/ 4 h 49"/>
                  <a:gd name="T46" fmla="*/ 38 w 47"/>
                  <a:gd name="T47" fmla="*/ 0 h 49"/>
                  <a:gd name="T48" fmla="*/ 34 w 47"/>
                  <a:gd name="T49" fmla="*/ 2 h 49"/>
                  <a:gd name="T50" fmla="*/ 30 w 47"/>
                  <a:gd name="T51" fmla="*/ 4 h 49"/>
                  <a:gd name="T52" fmla="*/ 29 w 47"/>
                  <a:gd name="T53" fmla="*/ 6 h 49"/>
                  <a:gd name="T54" fmla="*/ 25 w 47"/>
                  <a:gd name="T55" fmla="*/ 7 h 49"/>
                  <a:gd name="T56" fmla="*/ 23 w 47"/>
                  <a:gd name="T57" fmla="*/ 9 h 49"/>
                  <a:gd name="T58" fmla="*/ 21 w 47"/>
                  <a:gd name="T59" fmla="*/ 13 h 49"/>
                  <a:gd name="T60" fmla="*/ 20 w 47"/>
                  <a:gd name="T61" fmla="*/ 15 h 49"/>
                  <a:gd name="T62" fmla="*/ 16 w 47"/>
                  <a:gd name="T63" fmla="*/ 20 h 49"/>
                  <a:gd name="T64" fmla="*/ 14 w 47"/>
                  <a:gd name="T65" fmla="*/ 22 h 49"/>
                  <a:gd name="T66" fmla="*/ 14 w 47"/>
                  <a:gd name="T67" fmla="*/ 24 h 49"/>
                  <a:gd name="T68" fmla="*/ 14 w 47"/>
                  <a:gd name="T69" fmla="*/ 24 h 49"/>
                  <a:gd name="T70" fmla="*/ 7 w 47"/>
                  <a:gd name="T71" fmla="*/ 29 h 49"/>
                  <a:gd name="T72" fmla="*/ 5 w 47"/>
                  <a:gd name="T73" fmla="*/ 29 h 49"/>
                  <a:gd name="T74" fmla="*/ 9 w 47"/>
                  <a:gd name="T75" fmla="*/ 29 h 49"/>
                  <a:gd name="T76" fmla="*/ 1 w 47"/>
                  <a:gd name="T77" fmla="*/ 36 h 49"/>
                  <a:gd name="T78" fmla="*/ 1 w 47"/>
                  <a:gd name="T79" fmla="*/ 38 h 49"/>
                  <a:gd name="T80" fmla="*/ 12 w 47"/>
                  <a:gd name="T81" fmla="*/ 38 h 49"/>
                  <a:gd name="T82" fmla="*/ 18 w 47"/>
                  <a:gd name="T83" fmla="*/ 40 h 49"/>
                  <a:gd name="T84" fmla="*/ 23 w 47"/>
                  <a:gd name="T85" fmla="*/ 38 h 49"/>
                  <a:gd name="T86" fmla="*/ 25 w 47"/>
                  <a:gd name="T87" fmla="*/ 38 h 49"/>
                  <a:gd name="T88" fmla="*/ 23 w 47"/>
                  <a:gd name="T89" fmla="*/ 40 h 49"/>
                  <a:gd name="T90" fmla="*/ 29 w 47"/>
                  <a:gd name="T91" fmla="*/ 38 h 49"/>
                  <a:gd name="T92" fmla="*/ 32 w 47"/>
                  <a:gd name="T93" fmla="*/ 40 h 49"/>
                  <a:gd name="T94" fmla="*/ 25 w 47"/>
                  <a:gd name="T95" fmla="*/ 44 h 49"/>
                  <a:gd name="T96" fmla="*/ 21 w 47"/>
                  <a:gd name="T97" fmla="*/ 45 h 49"/>
                  <a:gd name="T98" fmla="*/ 27 w 47"/>
                  <a:gd name="T99" fmla="*/ 45 h 49"/>
                  <a:gd name="T100" fmla="*/ 32 w 47"/>
                  <a:gd name="T101" fmla="*/ 42 h 49"/>
                  <a:gd name="T102" fmla="*/ 38 w 47"/>
                  <a:gd name="T103" fmla="*/ 36 h 49"/>
                  <a:gd name="T104" fmla="*/ 38 w 47"/>
                  <a:gd name="T105" fmla="*/ 42 h 49"/>
                  <a:gd name="T106" fmla="*/ 36 w 47"/>
                  <a:gd name="T107" fmla="*/ 47 h 49"/>
                  <a:gd name="T108" fmla="*/ 38 w 47"/>
                  <a:gd name="T109" fmla="*/ 45 h 49"/>
                  <a:gd name="T110" fmla="*/ 38 w 47"/>
                  <a:gd name="T111" fmla="*/ 49 h 49"/>
                  <a:gd name="T112" fmla="*/ 43 w 47"/>
                  <a:gd name="T113" fmla="*/ 47 h 49"/>
                  <a:gd name="T114" fmla="*/ 47 w 47"/>
                  <a:gd name="T115" fmla="*/ 38 h 49"/>
                  <a:gd name="T116" fmla="*/ 43 w 47"/>
                  <a:gd name="T117" fmla="*/ 4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 h="49">
                    <a:moveTo>
                      <a:pt x="45" y="36"/>
                    </a:moveTo>
                    <a:lnTo>
                      <a:pt x="45" y="36"/>
                    </a:lnTo>
                    <a:lnTo>
                      <a:pt x="47" y="36"/>
                    </a:lnTo>
                    <a:lnTo>
                      <a:pt x="47" y="35"/>
                    </a:lnTo>
                    <a:lnTo>
                      <a:pt x="43" y="36"/>
                    </a:lnTo>
                    <a:lnTo>
                      <a:pt x="41" y="38"/>
                    </a:lnTo>
                    <a:lnTo>
                      <a:pt x="41" y="40"/>
                    </a:lnTo>
                    <a:lnTo>
                      <a:pt x="39" y="40"/>
                    </a:lnTo>
                    <a:lnTo>
                      <a:pt x="39" y="38"/>
                    </a:lnTo>
                    <a:lnTo>
                      <a:pt x="39" y="38"/>
                    </a:lnTo>
                    <a:lnTo>
                      <a:pt x="39" y="36"/>
                    </a:lnTo>
                    <a:lnTo>
                      <a:pt x="41" y="36"/>
                    </a:lnTo>
                    <a:lnTo>
                      <a:pt x="39" y="35"/>
                    </a:lnTo>
                    <a:lnTo>
                      <a:pt x="39" y="35"/>
                    </a:lnTo>
                    <a:lnTo>
                      <a:pt x="43" y="33"/>
                    </a:lnTo>
                    <a:lnTo>
                      <a:pt x="43" y="33"/>
                    </a:lnTo>
                    <a:lnTo>
                      <a:pt x="45" y="31"/>
                    </a:lnTo>
                    <a:lnTo>
                      <a:pt x="47" y="31"/>
                    </a:lnTo>
                    <a:lnTo>
                      <a:pt x="47" y="29"/>
                    </a:lnTo>
                    <a:lnTo>
                      <a:pt x="41" y="31"/>
                    </a:lnTo>
                    <a:lnTo>
                      <a:pt x="41" y="31"/>
                    </a:lnTo>
                    <a:lnTo>
                      <a:pt x="39" y="31"/>
                    </a:lnTo>
                    <a:lnTo>
                      <a:pt x="39" y="31"/>
                    </a:lnTo>
                    <a:lnTo>
                      <a:pt x="41" y="29"/>
                    </a:lnTo>
                    <a:lnTo>
                      <a:pt x="41" y="29"/>
                    </a:lnTo>
                    <a:lnTo>
                      <a:pt x="41" y="27"/>
                    </a:lnTo>
                    <a:lnTo>
                      <a:pt x="41" y="27"/>
                    </a:lnTo>
                    <a:lnTo>
                      <a:pt x="41" y="25"/>
                    </a:lnTo>
                    <a:lnTo>
                      <a:pt x="43" y="25"/>
                    </a:lnTo>
                    <a:lnTo>
                      <a:pt x="45" y="24"/>
                    </a:lnTo>
                    <a:lnTo>
                      <a:pt x="45" y="24"/>
                    </a:lnTo>
                    <a:lnTo>
                      <a:pt x="45" y="24"/>
                    </a:lnTo>
                    <a:lnTo>
                      <a:pt x="43" y="22"/>
                    </a:lnTo>
                    <a:lnTo>
                      <a:pt x="39" y="22"/>
                    </a:lnTo>
                    <a:lnTo>
                      <a:pt x="39" y="22"/>
                    </a:lnTo>
                    <a:lnTo>
                      <a:pt x="34" y="24"/>
                    </a:lnTo>
                    <a:lnTo>
                      <a:pt x="32" y="24"/>
                    </a:lnTo>
                    <a:lnTo>
                      <a:pt x="34" y="22"/>
                    </a:lnTo>
                    <a:lnTo>
                      <a:pt x="34" y="20"/>
                    </a:lnTo>
                    <a:lnTo>
                      <a:pt x="32" y="22"/>
                    </a:lnTo>
                    <a:lnTo>
                      <a:pt x="32" y="22"/>
                    </a:lnTo>
                    <a:lnTo>
                      <a:pt x="32" y="22"/>
                    </a:lnTo>
                    <a:lnTo>
                      <a:pt x="29" y="20"/>
                    </a:lnTo>
                    <a:lnTo>
                      <a:pt x="30" y="18"/>
                    </a:lnTo>
                    <a:lnTo>
                      <a:pt x="29" y="18"/>
                    </a:lnTo>
                    <a:lnTo>
                      <a:pt x="30" y="18"/>
                    </a:lnTo>
                    <a:lnTo>
                      <a:pt x="32" y="16"/>
                    </a:lnTo>
                    <a:lnTo>
                      <a:pt x="32" y="16"/>
                    </a:lnTo>
                    <a:lnTo>
                      <a:pt x="29" y="16"/>
                    </a:lnTo>
                    <a:lnTo>
                      <a:pt x="30" y="15"/>
                    </a:lnTo>
                    <a:lnTo>
                      <a:pt x="29" y="15"/>
                    </a:lnTo>
                    <a:lnTo>
                      <a:pt x="27" y="16"/>
                    </a:lnTo>
                    <a:lnTo>
                      <a:pt x="25" y="18"/>
                    </a:lnTo>
                    <a:lnTo>
                      <a:pt x="23" y="18"/>
                    </a:lnTo>
                    <a:lnTo>
                      <a:pt x="23" y="18"/>
                    </a:lnTo>
                    <a:lnTo>
                      <a:pt x="25" y="16"/>
                    </a:lnTo>
                    <a:lnTo>
                      <a:pt x="25" y="15"/>
                    </a:lnTo>
                    <a:lnTo>
                      <a:pt x="27" y="13"/>
                    </a:lnTo>
                    <a:lnTo>
                      <a:pt x="29" y="11"/>
                    </a:lnTo>
                    <a:lnTo>
                      <a:pt x="30" y="9"/>
                    </a:lnTo>
                    <a:lnTo>
                      <a:pt x="30" y="9"/>
                    </a:lnTo>
                    <a:lnTo>
                      <a:pt x="30" y="9"/>
                    </a:lnTo>
                    <a:lnTo>
                      <a:pt x="32" y="7"/>
                    </a:lnTo>
                    <a:lnTo>
                      <a:pt x="32" y="7"/>
                    </a:lnTo>
                    <a:lnTo>
                      <a:pt x="34" y="7"/>
                    </a:lnTo>
                    <a:lnTo>
                      <a:pt x="36" y="4"/>
                    </a:lnTo>
                    <a:lnTo>
                      <a:pt x="34" y="4"/>
                    </a:lnTo>
                    <a:lnTo>
                      <a:pt x="36" y="4"/>
                    </a:lnTo>
                    <a:lnTo>
                      <a:pt x="38" y="4"/>
                    </a:lnTo>
                    <a:lnTo>
                      <a:pt x="38" y="0"/>
                    </a:lnTo>
                    <a:lnTo>
                      <a:pt x="38" y="0"/>
                    </a:lnTo>
                    <a:lnTo>
                      <a:pt x="38" y="0"/>
                    </a:lnTo>
                    <a:lnTo>
                      <a:pt x="38" y="0"/>
                    </a:lnTo>
                    <a:lnTo>
                      <a:pt x="36" y="0"/>
                    </a:lnTo>
                    <a:lnTo>
                      <a:pt x="34" y="2"/>
                    </a:lnTo>
                    <a:lnTo>
                      <a:pt x="32" y="2"/>
                    </a:lnTo>
                    <a:lnTo>
                      <a:pt x="30" y="2"/>
                    </a:lnTo>
                    <a:lnTo>
                      <a:pt x="30" y="4"/>
                    </a:lnTo>
                    <a:lnTo>
                      <a:pt x="29" y="4"/>
                    </a:lnTo>
                    <a:lnTo>
                      <a:pt x="29" y="4"/>
                    </a:lnTo>
                    <a:lnTo>
                      <a:pt x="29" y="6"/>
                    </a:lnTo>
                    <a:lnTo>
                      <a:pt x="27" y="6"/>
                    </a:lnTo>
                    <a:lnTo>
                      <a:pt x="27" y="7"/>
                    </a:lnTo>
                    <a:lnTo>
                      <a:pt x="25" y="7"/>
                    </a:lnTo>
                    <a:lnTo>
                      <a:pt x="25" y="7"/>
                    </a:lnTo>
                    <a:lnTo>
                      <a:pt x="23" y="9"/>
                    </a:lnTo>
                    <a:lnTo>
                      <a:pt x="23" y="9"/>
                    </a:lnTo>
                    <a:lnTo>
                      <a:pt x="23" y="9"/>
                    </a:lnTo>
                    <a:lnTo>
                      <a:pt x="23" y="11"/>
                    </a:lnTo>
                    <a:lnTo>
                      <a:pt x="21" y="13"/>
                    </a:lnTo>
                    <a:lnTo>
                      <a:pt x="21" y="13"/>
                    </a:lnTo>
                    <a:lnTo>
                      <a:pt x="20" y="15"/>
                    </a:lnTo>
                    <a:lnTo>
                      <a:pt x="20" y="15"/>
                    </a:lnTo>
                    <a:lnTo>
                      <a:pt x="16" y="18"/>
                    </a:lnTo>
                    <a:lnTo>
                      <a:pt x="16" y="18"/>
                    </a:lnTo>
                    <a:lnTo>
                      <a:pt x="16" y="20"/>
                    </a:lnTo>
                    <a:lnTo>
                      <a:pt x="16" y="20"/>
                    </a:lnTo>
                    <a:lnTo>
                      <a:pt x="14" y="20"/>
                    </a:lnTo>
                    <a:lnTo>
                      <a:pt x="14" y="22"/>
                    </a:lnTo>
                    <a:lnTo>
                      <a:pt x="12" y="22"/>
                    </a:lnTo>
                    <a:lnTo>
                      <a:pt x="14" y="24"/>
                    </a:lnTo>
                    <a:lnTo>
                      <a:pt x="14" y="24"/>
                    </a:lnTo>
                    <a:lnTo>
                      <a:pt x="14" y="24"/>
                    </a:lnTo>
                    <a:lnTo>
                      <a:pt x="14" y="24"/>
                    </a:lnTo>
                    <a:lnTo>
                      <a:pt x="14" y="24"/>
                    </a:lnTo>
                    <a:lnTo>
                      <a:pt x="11" y="24"/>
                    </a:lnTo>
                    <a:lnTo>
                      <a:pt x="9" y="27"/>
                    </a:lnTo>
                    <a:lnTo>
                      <a:pt x="7" y="29"/>
                    </a:lnTo>
                    <a:lnTo>
                      <a:pt x="7" y="27"/>
                    </a:lnTo>
                    <a:lnTo>
                      <a:pt x="5" y="29"/>
                    </a:lnTo>
                    <a:lnTo>
                      <a:pt x="5" y="29"/>
                    </a:lnTo>
                    <a:lnTo>
                      <a:pt x="3" y="29"/>
                    </a:lnTo>
                    <a:lnTo>
                      <a:pt x="7" y="29"/>
                    </a:lnTo>
                    <a:lnTo>
                      <a:pt x="9" y="29"/>
                    </a:lnTo>
                    <a:lnTo>
                      <a:pt x="9" y="31"/>
                    </a:lnTo>
                    <a:lnTo>
                      <a:pt x="3" y="33"/>
                    </a:lnTo>
                    <a:lnTo>
                      <a:pt x="1" y="36"/>
                    </a:lnTo>
                    <a:lnTo>
                      <a:pt x="0" y="36"/>
                    </a:lnTo>
                    <a:lnTo>
                      <a:pt x="0" y="38"/>
                    </a:lnTo>
                    <a:lnTo>
                      <a:pt x="1" y="38"/>
                    </a:lnTo>
                    <a:lnTo>
                      <a:pt x="5" y="38"/>
                    </a:lnTo>
                    <a:lnTo>
                      <a:pt x="9" y="38"/>
                    </a:lnTo>
                    <a:lnTo>
                      <a:pt x="12" y="38"/>
                    </a:lnTo>
                    <a:lnTo>
                      <a:pt x="14" y="38"/>
                    </a:lnTo>
                    <a:lnTo>
                      <a:pt x="14" y="38"/>
                    </a:lnTo>
                    <a:lnTo>
                      <a:pt x="18" y="40"/>
                    </a:lnTo>
                    <a:lnTo>
                      <a:pt x="20" y="38"/>
                    </a:lnTo>
                    <a:lnTo>
                      <a:pt x="21" y="38"/>
                    </a:lnTo>
                    <a:lnTo>
                      <a:pt x="23" y="38"/>
                    </a:lnTo>
                    <a:lnTo>
                      <a:pt x="25" y="36"/>
                    </a:lnTo>
                    <a:lnTo>
                      <a:pt x="25" y="38"/>
                    </a:lnTo>
                    <a:lnTo>
                      <a:pt x="25" y="38"/>
                    </a:lnTo>
                    <a:lnTo>
                      <a:pt x="23" y="40"/>
                    </a:lnTo>
                    <a:lnTo>
                      <a:pt x="21" y="40"/>
                    </a:lnTo>
                    <a:lnTo>
                      <a:pt x="23" y="40"/>
                    </a:lnTo>
                    <a:lnTo>
                      <a:pt x="23" y="42"/>
                    </a:lnTo>
                    <a:lnTo>
                      <a:pt x="27" y="40"/>
                    </a:lnTo>
                    <a:lnTo>
                      <a:pt x="29" y="38"/>
                    </a:lnTo>
                    <a:lnTo>
                      <a:pt x="29" y="40"/>
                    </a:lnTo>
                    <a:lnTo>
                      <a:pt x="30" y="40"/>
                    </a:lnTo>
                    <a:lnTo>
                      <a:pt x="32" y="40"/>
                    </a:lnTo>
                    <a:lnTo>
                      <a:pt x="29" y="42"/>
                    </a:lnTo>
                    <a:lnTo>
                      <a:pt x="29" y="42"/>
                    </a:lnTo>
                    <a:lnTo>
                      <a:pt x="25" y="44"/>
                    </a:lnTo>
                    <a:lnTo>
                      <a:pt x="23" y="44"/>
                    </a:lnTo>
                    <a:lnTo>
                      <a:pt x="23" y="45"/>
                    </a:lnTo>
                    <a:lnTo>
                      <a:pt x="21" y="45"/>
                    </a:lnTo>
                    <a:lnTo>
                      <a:pt x="23" y="45"/>
                    </a:lnTo>
                    <a:lnTo>
                      <a:pt x="25" y="45"/>
                    </a:lnTo>
                    <a:lnTo>
                      <a:pt x="27" y="45"/>
                    </a:lnTo>
                    <a:lnTo>
                      <a:pt x="29" y="44"/>
                    </a:lnTo>
                    <a:lnTo>
                      <a:pt x="30" y="42"/>
                    </a:lnTo>
                    <a:lnTo>
                      <a:pt x="32" y="42"/>
                    </a:lnTo>
                    <a:lnTo>
                      <a:pt x="32" y="42"/>
                    </a:lnTo>
                    <a:lnTo>
                      <a:pt x="38" y="36"/>
                    </a:lnTo>
                    <a:lnTo>
                      <a:pt x="38" y="36"/>
                    </a:lnTo>
                    <a:lnTo>
                      <a:pt x="38" y="38"/>
                    </a:lnTo>
                    <a:lnTo>
                      <a:pt x="38" y="40"/>
                    </a:lnTo>
                    <a:lnTo>
                      <a:pt x="38" y="42"/>
                    </a:lnTo>
                    <a:lnTo>
                      <a:pt x="36" y="45"/>
                    </a:lnTo>
                    <a:lnTo>
                      <a:pt x="34" y="47"/>
                    </a:lnTo>
                    <a:lnTo>
                      <a:pt x="36" y="47"/>
                    </a:lnTo>
                    <a:lnTo>
                      <a:pt x="38" y="44"/>
                    </a:lnTo>
                    <a:lnTo>
                      <a:pt x="39" y="45"/>
                    </a:lnTo>
                    <a:lnTo>
                      <a:pt x="38" y="45"/>
                    </a:lnTo>
                    <a:lnTo>
                      <a:pt x="38" y="47"/>
                    </a:lnTo>
                    <a:lnTo>
                      <a:pt x="38" y="49"/>
                    </a:lnTo>
                    <a:lnTo>
                      <a:pt x="38" y="49"/>
                    </a:lnTo>
                    <a:lnTo>
                      <a:pt x="39" y="49"/>
                    </a:lnTo>
                    <a:lnTo>
                      <a:pt x="41" y="49"/>
                    </a:lnTo>
                    <a:lnTo>
                      <a:pt x="43" y="47"/>
                    </a:lnTo>
                    <a:lnTo>
                      <a:pt x="43" y="44"/>
                    </a:lnTo>
                    <a:lnTo>
                      <a:pt x="45" y="42"/>
                    </a:lnTo>
                    <a:lnTo>
                      <a:pt x="47" y="38"/>
                    </a:lnTo>
                    <a:lnTo>
                      <a:pt x="47" y="38"/>
                    </a:lnTo>
                    <a:lnTo>
                      <a:pt x="43" y="42"/>
                    </a:lnTo>
                    <a:lnTo>
                      <a:pt x="43" y="42"/>
                    </a:lnTo>
                    <a:lnTo>
                      <a:pt x="43" y="38"/>
                    </a:lnTo>
                    <a:lnTo>
                      <a:pt x="45" y="3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6" name="Freeform 144"/>
              <p:cNvSpPr>
                <a:spLocks/>
              </p:cNvSpPr>
              <p:nvPr/>
            </p:nvSpPr>
            <p:spPr bwMode="auto">
              <a:xfrm>
                <a:off x="1391" y="1135"/>
                <a:ext cx="16" cy="11"/>
              </a:xfrm>
              <a:custGeom>
                <a:avLst/>
                <a:gdLst>
                  <a:gd name="T0" fmla="*/ 9 w 16"/>
                  <a:gd name="T1" fmla="*/ 11 h 11"/>
                  <a:gd name="T2" fmla="*/ 10 w 16"/>
                  <a:gd name="T3" fmla="*/ 11 h 11"/>
                  <a:gd name="T4" fmla="*/ 10 w 16"/>
                  <a:gd name="T5" fmla="*/ 11 h 11"/>
                  <a:gd name="T6" fmla="*/ 10 w 16"/>
                  <a:gd name="T7" fmla="*/ 11 h 11"/>
                  <a:gd name="T8" fmla="*/ 12 w 16"/>
                  <a:gd name="T9" fmla="*/ 9 h 11"/>
                  <a:gd name="T10" fmla="*/ 12 w 16"/>
                  <a:gd name="T11" fmla="*/ 9 h 11"/>
                  <a:gd name="T12" fmla="*/ 14 w 16"/>
                  <a:gd name="T13" fmla="*/ 7 h 11"/>
                  <a:gd name="T14" fmla="*/ 16 w 16"/>
                  <a:gd name="T15" fmla="*/ 7 h 11"/>
                  <a:gd name="T16" fmla="*/ 16 w 16"/>
                  <a:gd name="T17" fmla="*/ 7 h 11"/>
                  <a:gd name="T18" fmla="*/ 12 w 16"/>
                  <a:gd name="T19" fmla="*/ 5 h 11"/>
                  <a:gd name="T20" fmla="*/ 9 w 16"/>
                  <a:gd name="T21" fmla="*/ 7 h 11"/>
                  <a:gd name="T22" fmla="*/ 9 w 16"/>
                  <a:gd name="T23" fmla="*/ 5 h 11"/>
                  <a:gd name="T24" fmla="*/ 7 w 16"/>
                  <a:gd name="T25" fmla="*/ 5 h 11"/>
                  <a:gd name="T26" fmla="*/ 5 w 16"/>
                  <a:gd name="T27" fmla="*/ 5 h 11"/>
                  <a:gd name="T28" fmla="*/ 3 w 16"/>
                  <a:gd name="T29" fmla="*/ 5 h 11"/>
                  <a:gd name="T30" fmla="*/ 3 w 16"/>
                  <a:gd name="T31" fmla="*/ 5 h 11"/>
                  <a:gd name="T32" fmla="*/ 3 w 16"/>
                  <a:gd name="T33" fmla="*/ 3 h 11"/>
                  <a:gd name="T34" fmla="*/ 1 w 16"/>
                  <a:gd name="T35" fmla="*/ 3 h 11"/>
                  <a:gd name="T36" fmla="*/ 3 w 16"/>
                  <a:gd name="T37" fmla="*/ 2 h 11"/>
                  <a:gd name="T38" fmla="*/ 5 w 16"/>
                  <a:gd name="T39" fmla="*/ 0 h 11"/>
                  <a:gd name="T40" fmla="*/ 3 w 16"/>
                  <a:gd name="T41" fmla="*/ 0 h 11"/>
                  <a:gd name="T42" fmla="*/ 1 w 16"/>
                  <a:gd name="T43" fmla="*/ 2 h 11"/>
                  <a:gd name="T44" fmla="*/ 0 w 16"/>
                  <a:gd name="T45" fmla="*/ 3 h 11"/>
                  <a:gd name="T46" fmla="*/ 1 w 16"/>
                  <a:gd name="T47" fmla="*/ 3 h 11"/>
                  <a:gd name="T48" fmla="*/ 1 w 16"/>
                  <a:gd name="T49" fmla="*/ 5 h 11"/>
                  <a:gd name="T50" fmla="*/ 1 w 16"/>
                  <a:gd name="T51" fmla="*/ 7 h 11"/>
                  <a:gd name="T52" fmla="*/ 3 w 16"/>
                  <a:gd name="T53" fmla="*/ 7 h 11"/>
                  <a:gd name="T54" fmla="*/ 3 w 16"/>
                  <a:gd name="T55" fmla="*/ 7 h 11"/>
                  <a:gd name="T56" fmla="*/ 5 w 16"/>
                  <a:gd name="T57" fmla="*/ 9 h 11"/>
                  <a:gd name="T58" fmla="*/ 7 w 16"/>
                  <a:gd name="T59" fmla="*/ 9 h 11"/>
                  <a:gd name="T60" fmla="*/ 7 w 16"/>
                  <a:gd name="T61" fmla="*/ 9 h 11"/>
                  <a:gd name="T62" fmla="*/ 7 w 16"/>
                  <a:gd name="T63" fmla="*/ 9 h 11"/>
                  <a:gd name="T64" fmla="*/ 9 w 16"/>
                  <a:gd name="T65" fmla="*/ 9 h 11"/>
                  <a:gd name="T66" fmla="*/ 9 w 16"/>
                  <a:gd name="T67" fmla="*/ 9 h 11"/>
                  <a:gd name="T68" fmla="*/ 9 w 16"/>
                  <a:gd name="T6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1">
                    <a:moveTo>
                      <a:pt x="9" y="11"/>
                    </a:moveTo>
                    <a:lnTo>
                      <a:pt x="10" y="11"/>
                    </a:lnTo>
                    <a:lnTo>
                      <a:pt x="10" y="11"/>
                    </a:lnTo>
                    <a:lnTo>
                      <a:pt x="10" y="11"/>
                    </a:lnTo>
                    <a:lnTo>
                      <a:pt x="12" y="9"/>
                    </a:lnTo>
                    <a:lnTo>
                      <a:pt x="12" y="9"/>
                    </a:lnTo>
                    <a:lnTo>
                      <a:pt x="14" y="7"/>
                    </a:lnTo>
                    <a:lnTo>
                      <a:pt x="16" y="7"/>
                    </a:lnTo>
                    <a:lnTo>
                      <a:pt x="16" y="7"/>
                    </a:lnTo>
                    <a:lnTo>
                      <a:pt x="12" y="5"/>
                    </a:lnTo>
                    <a:lnTo>
                      <a:pt x="9" y="7"/>
                    </a:lnTo>
                    <a:lnTo>
                      <a:pt x="9" y="5"/>
                    </a:lnTo>
                    <a:lnTo>
                      <a:pt x="7" y="5"/>
                    </a:lnTo>
                    <a:lnTo>
                      <a:pt x="5" y="5"/>
                    </a:lnTo>
                    <a:lnTo>
                      <a:pt x="3" y="5"/>
                    </a:lnTo>
                    <a:lnTo>
                      <a:pt x="3" y="5"/>
                    </a:lnTo>
                    <a:lnTo>
                      <a:pt x="3" y="3"/>
                    </a:lnTo>
                    <a:lnTo>
                      <a:pt x="1" y="3"/>
                    </a:lnTo>
                    <a:lnTo>
                      <a:pt x="3" y="2"/>
                    </a:lnTo>
                    <a:lnTo>
                      <a:pt x="5" y="0"/>
                    </a:lnTo>
                    <a:lnTo>
                      <a:pt x="3" y="0"/>
                    </a:lnTo>
                    <a:lnTo>
                      <a:pt x="1" y="2"/>
                    </a:lnTo>
                    <a:lnTo>
                      <a:pt x="0" y="3"/>
                    </a:lnTo>
                    <a:lnTo>
                      <a:pt x="1" y="3"/>
                    </a:lnTo>
                    <a:lnTo>
                      <a:pt x="1" y="5"/>
                    </a:lnTo>
                    <a:lnTo>
                      <a:pt x="1" y="7"/>
                    </a:lnTo>
                    <a:lnTo>
                      <a:pt x="3" y="7"/>
                    </a:lnTo>
                    <a:lnTo>
                      <a:pt x="3" y="7"/>
                    </a:lnTo>
                    <a:lnTo>
                      <a:pt x="5" y="9"/>
                    </a:lnTo>
                    <a:lnTo>
                      <a:pt x="7" y="9"/>
                    </a:lnTo>
                    <a:lnTo>
                      <a:pt x="7" y="9"/>
                    </a:lnTo>
                    <a:lnTo>
                      <a:pt x="7" y="9"/>
                    </a:lnTo>
                    <a:lnTo>
                      <a:pt x="9" y="9"/>
                    </a:lnTo>
                    <a:lnTo>
                      <a:pt x="9" y="9"/>
                    </a:lnTo>
                    <a:lnTo>
                      <a:pt x="9"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7" name="Freeform 145"/>
              <p:cNvSpPr>
                <a:spLocks/>
              </p:cNvSpPr>
              <p:nvPr/>
            </p:nvSpPr>
            <p:spPr bwMode="auto">
              <a:xfrm>
                <a:off x="1409" y="1137"/>
                <a:ext cx="12" cy="14"/>
              </a:xfrm>
              <a:custGeom>
                <a:avLst/>
                <a:gdLst>
                  <a:gd name="T0" fmla="*/ 11 w 12"/>
                  <a:gd name="T1" fmla="*/ 7 h 14"/>
                  <a:gd name="T2" fmla="*/ 11 w 12"/>
                  <a:gd name="T3" fmla="*/ 9 h 14"/>
                  <a:gd name="T4" fmla="*/ 11 w 12"/>
                  <a:gd name="T5" fmla="*/ 7 h 14"/>
                  <a:gd name="T6" fmla="*/ 7 w 12"/>
                  <a:gd name="T7" fmla="*/ 9 h 14"/>
                  <a:gd name="T8" fmla="*/ 7 w 12"/>
                  <a:gd name="T9" fmla="*/ 9 h 14"/>
                  <a:gd name="T10" fmla="*/ 9 w 12"/>
                  <a:gd name="T11" fmla="*/ 7 h 14"/>
                  <a:gd name="T12" fmla="*/ 7 w 12"/>
                  <a:gd name="T13" fmla="*/ 7 h 14"/>
                  <a:gd name="T14" fmla="*/ 9 w 12"/>
                  <a:gd name="T15" fmla="*/ 3 h 14"/>
                  <a:gd name="T16" fmla="*/ 11 w 12"/>
                  <a:gd name="T17" fmla="*/ 1 h 14"/>
                  <a:gd name="T18" fmla="*/ 11 w 12"/>
                  <a:gd name="T19" fmla="*/ 0 h 14"/>
                  <a:gd name="T20" fmla="*/ 11 w 12"/>
                  <a:gd name="T21" fmla="*/ 0 h 14"/>
                  <a:gd name="T22" fmla="*/ 11 w 12"/>
                  <a:gd name="T23" fmla="*/ 0 h 14"/>
                  <a:gd name="T24" fmla="*/ 9 w 12"/>
                  <a:gd name="T25" fmla="*/ 0 h 14"/>
                  <a:gd name="T26" fmla="*/ 9 w 12"/>
                  <a:gd name="T27" fmla="*/ 0 h 14"/>
                  <a:gd name="T28" fmla="*/ 9 w 12"/>
                  <a:gd name="T29" fmla="*/ 1 h 14"/>
                  <a:gd name="T30" fmla="*/ 7 w 12"/>
                  <a:gd name="T31" fmla="*/ 3 h 14"/>
                  <a:gd name="T32" fmla="*/ 5 w 12"/>
                  <a:gd name="T33" fmla="*/ 5 h 14"/>
                  <a:gd name="T34" fmla="*/ 3 w 12"/>
                  <a:gd name="T35" fmla="*/ 5 h 14"/>
                  <a:gd name="T36" fmla="*/ 2 w 12"/>
                  <a:gd name="T37" fmla="*/ 7 h 14"/>
                  <a:gd name="T38" fmla="*/ 2 w 12"/>
                  <a:gd name="T39" fmla="*/ 9 h 14"/>
                  <a:gd name="T40" fmla="*/ 0 w 12"/>
                  <a:gd name="T41" fmla="*/ 10 h 14"/>
                  <a:gd name="T42" fmla="*/ 0 w 12"/>
                  <a:gd name="T43" fmla="*/ 10 h 14"/>
                  <a:gd name="T44" fmla="*/ 0 w 12"/>
                  <a:gd name="T45" fmla="*/ 12 h 14"/>
                  <a:gd name="T46" fmla="*/ 0 w 12"/>
                  <a:gd name="T47" fmla="*/ 12 h 14"/>
                  <a:gd name="T48" fmla="*/ 2 w 12"/>
                  <a:gd name="T49" fmla="*/ 14 h 14"/>
                  <a:gd name="T50" fmla="*/ 3 w 12"/>
                  <a:gd name="T51" fmla="*/ 12 h 14"/>
                  <a:gd name="T52" fmla="*/ 5 w 12"/>
                  <a:gd name="T53" fmla="*/ 12 h 14"/>
                  <a:gd name="T54" fmla="*/ 9 w 12"/>
                  <a:gd name="T55" fmla="*/ 12 h 14"/>
                  <a:gd name="T56" fmla="*/ 9 w 12"/>
                  <a:gd name="T57" fmla="*/ 10 h 14"/>
                  <a:gd name="T58" fmla="*/ 11 w 12"/>
                  <a:gd name="T59" fmla="*/ 10 h 14"/>
                  <a:gd name="T60" fmla="*/ 11 w 12"/>
                  <a:gd name="T61" fmla="*/ 10 h 14"/>
                  <a:gd name="T62" fmla="*/ 12 w 12"/>
                  <a:gd name="T63" fmla="*/ 9 h 14"/>
                  <a:gd name="T64" fmla="*/ 11 w 12"/>
                  <a:gd name="T65" fmla="*/ 9 h 14"/>
                  <a:gd name="T66" fmla="*/ 12 w 12"/>
                  <a:gd name="T67" fmla="*/ 7 h 14"/>
                  <a:gd name="T68" fmla="*/ 11 w 12"/>
                  <a:gd name="T6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 h="14">
                    <a:moveTo>
                      <a:pt x="11" y="7"/>
                    </a:moveTo>
                    <a:lnTo>
                      <a:pt x="11" y="9"/>
                    </a:lnTo>
                    <a:lnTo>
                      <a:pt x="11" y="7"/>
                    </a:lnTo>
                    <a:lnTo>
                      <a:pt x="7" y="9"/>
                    </a:lnTo>
                    <a:lnTo>
                      <a:pt x="7" y="9"/>
                    </a:lnTo>
                    <a:lnTo>
                      <a:pt x="9" y="7"/>
                    </a:lnTo>
                    <a:lnTo>
                      <a:pt x="7" y="7"/>
                    </a:lnTo>
                    <a:lnTo>
                      <a:pt x="9" y="3"/>
                    </a:lnTo>
                    <a:lnTo>
                      <a:pt x="11" y="1"/>
                    </a:lnTo>
                    <a:lnTo>
                      <a:pt x="11" y="0"/>
                    </a:lnTo>
                    <a:lnTo>
                      <a:pt x="11" y="0"/>
                    </a:lnTo>
                    <a:lnTo>
                      <a:pt x="11" y="0"/>
                    </a:lnTo>
                    <a:lnTo>
                      <a:pt x="9" y="0"/>
                    </a:lnTo>
                    <a:lnTo>
                      <a:pt x="9" y="0"/>
                    </a:lnTo>
                    <a:lnTo>
                      <a:pt x="9" y="1"/>
                    </a:lnTo>
                    <a:lnTo>
                      <a:pt x="7" y="3"/>
                    </a:lnTo>
                    <a:lnTo>
                      <a:pt x="5" y="5"/>
                    </a:lnTo>
                    <a:lnTo>
                      <a:pt x="3" y="5"/>
                    </a:lnTo>
                    <a:lnTo>
                      <a:pt x="2" y="7"/>
                    </a:lnTo>
                    <a:lnTo>
                      <a:pt x="2" y="9"/>
                    </a:lnTo>
                    <a:lnTo>
                      <a:pt x="0" y="10"/>
                    </a:lnTo>
                    <a:lnTo>
                      <a:pt x="0" y="10"/>
                    </a:lnTo>
                    <a:lnTo>
                      <a:pt x="0" y="12"/>
                    </a:lnTo>
                    <a:lnTo>
                      <a:pt x="0" y="12"/>
                    </a:lnTo>
                    <a:lnTo>
                      <a:pt x="2" y="14"/>
                    </a:lnTo>
                    <a:lnTo>
                      <a:pt x="3" y="12"/>
                    </a:lnTo>
                    <a:lnTo>
                      <a:pt x="5" y="12"/>
                    </a:lnTo>
                    <a:lnTo>
                      <a:pt x="9" y="12"/>
                    </a:lnTo>
                    <a:lnTo>
                      <a:pt x="9" y="10"/>
                    </a:lnTo>
                    <a:lnTo>
                      <a:pt x="11" y="10"/>
                    </a:lnTo>
                    <a:lnTo>
                      <a:pt x="11" y="10"/>
                    </a:lnTo>
                    <a:lnTo>
                      <a:pt x="12" y="9"/>
                    </a:lnTo>
                    <a:lnTo>
                      <a:pt x="11" y="9"/>
                    </a:lnTo>
                    <a:lnTo>
                      <a:pt x="12" y="7"/>
                    </a:lnTo>
                    <a:lnTo>
                      <a:pt x="11"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8" name="Freeform 146"/>
              <p:cNvSpPr>
                <a:spLocks/>
              </p:cNvSpPr>
              <p:nvPr/>
            </p:nvSpPr>
            <p:spPr bwMode="auto">
              <a:xfrm>
                <a:off x="1416" y="981"/>
                <a:ext cx="4" cy="2"/>
              </a:xfrm>
              <a:custGeom>
                <a:avLst/>
                <a:gdLst>
                  <a:gd name="T0" fmla="*/ 0 w 4"/>
                  <a:gd name="T1" fmla="*/ 2 h 2"/>
                  <a:gd name="T2" fmla="*/ 0 w 4"/>
                  <a:gd name="T3" fmla="*/ 0 h 2"/>
                  <a:gd name="T4" fmla="*/ 0 w 4"/>
                  <a:gd name="T5" fmla="*/ 0 h 2"/>
                  <a:gd name="T6" fmla="*/ 0 w 4"/>
                  <a:gd name="T7" fmla="*/ 0 h 2"/>
                  <a:gd name="T8" fmla="*/ 0 w 4"/>
                  <a:gd name="T9" fmla="*/ 2 h 2"/>
                  <a:gd name="T10" fmla="*/ 0 w 4"/>
                  <a:gd name="T11" fmla="*/ 2 h 2"/>
                  <a:gd name="T12" fmla="*/ 0 w 4"/>
                  <a:gd name="T13" fmla="*/ 2 h 2"/>
                  <a:gd name="T14" fmla="*/ 2 w 4"/>
                  <a:gd name="T15" fmla="*/ 2 h 2"/>
                  <a:gd name="T16" fmla="*/ 4 w 4"/>
                  <a:gd name="T17" fmla="*/ 2 h 2"/>
                  <a:gd name="T18" fmla="*/ 2 w 4"/>
                  <a:gd name="T19" fmla="*/ 2 h 2"/>
                  <a:gd name="T20" fmla="*/ 0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2"/>
                    </a:moveTo>
                    <a:lnTo>
                      <a:pt x="0" y="0"/>
                    </a:lnTo>
                    <a:lnTo>
                      <a:pt x="0" y="0"/>
                    </a:lnTo>
                    <a:lnTo>
                      <a:pt x="0" y="0"/>
                    </a:lnTo>
                    <a:lnTo>
                      <a:pt x="0" y="2"/>
                    </a:lnTo>
                    <a:lnTo>
                      <a:pt x="0" y="2"/>
                    </a:lnTo>
                    <a:lnTo>
                      <a:pt x="0" y="2"/>
                    </a:lnTo>
                    <a:lnTo>
                      <a:pt x="2" y="2"/>
                    </a:lnTo>
                    <a:lnTo>
                      <a:pt x="4"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19" name="Freeform 147"/>
              <p:cNvSpPr>
                <a:spLocks/>
              </p:cNvSpPr>
              <p:nvPr/>
            </p:nvSpPr>
            <p:spPr bwMode="auto">
              <a:xfrm>
                <a:off x="1298" y="905"/>
                <a:ext cx="22" cy="13"/>
              </a:xfrm>
              <a:custGeom>
                <a:avLst/>
                <a:gdLst>
                  <a:gd name="T0" fmla="*/ 22 w 22"/>
                  <a:gd name="T1" fmla="*/ 11 h 13"/>
                  <a:gd name="T2" fmla="*/ 22 w 22"/>
                  <a:gd name="T3" fmla="*/ 11 h 13"/>
                  <a:gd name="T4" fmla="*/ 20 w 22"/>
                  <a:gd name="T5" fmla="*/ 9 h 13"/>
                  <a:gd name="T6" fmla="*/ 20 w 22"/>
                  <a:gd name="T7" fmla="*/ 7 h 13"/>
                  <a:gd name="T8" fmla="*/ 20 w 22"/>
                  <a:gd name="T9" fmla="*/ 7 h 13"/>
                  <a:gd name="T10" fmla="*/ 18 w 22"/>
                  <a:gd name="T11" fmla="*/ 4 h 13"/>
                  <a:gd name="T12" fmla="*/ 18 w 22"/>
                  <a:gd name="T13" fmla="*/ 2 h 13"/>
                  <a:gd name="T14" fmla="*/ 18 w 22"/>
                  <a:gd name="T15" fmla="*/ 2 h 13"/>
                  <a:gd name="T16" fmla="*/ 18 w 22"/>
                  <a:gd name="T17" fmla="*/ 2 h 13"/>
                  <a:gd name="T18" fmla="*/ 18 w 22"/>
                  <a:gd name="T19" fmla="*/ 0 h 13"/>
                  <a:gd name="T20" fmla="*/ 17 w 22"/>
                  <a:gd name="T21" fmla="*/ 0 h 13"/>
                  <a:gd name="T22" fmla="*/ 15 w 22"/>
                  <a:gd name="T23" fmla="*/ 0 h 13"/>
                  <a:gd name="T24" fmla="*/ 13 w 22"/>
                  <a:gd name="T25" fmla="*/ 4 h 13"/>
                  <a:gd name="T26" fmla="*/ 11 w 22"/>
                  <a:gd name="T27" fmla="*/ 2 h 13"/>
                  <a:gd name="T28" fmla="*/ 11 w 22"/>
                  <a:gd name="T29" fmla="*/ 4 h 13"/>
                  <a:gd name="T30" fmla="*/ 9 w 22"/>
                  <a:gd name="T31" fmla="*/ 4 h 13"/>
                  <a:gd name="T32" fmla="*/ 8 w 22"/>
                  <a:gd name="T33" fmla="*/ 5 h 13"/>
                  <a:gd name="T34" fmla="*/ 8 w 22"/>
                  <a:gd name="T35" fmla="*/ 5 h 13"/>
                  <a:gd name="T36" fmla="*/ 4 w 22"/>
                  <a:gd name="T37" fmla="*/ 5 h 13"/>
                  <a:gd name="T38" fmla="*/ 2 w 22"/>
                  <a:gd name="T39" fmla="*/ 7 h 13"/>
                  <a:gd name="T40" fmla="*/ 0 w 22"/>
                  <a:gd name="T41" fmla="*/ 9 h 13"/>
                  <a:gd name="T42" fmla="*/ 2 w 22"/>
                  <a:gd name="T43" fmla="*/ 7 h 13"/>
                  <a:gd name="T44" fmla="*/ 4 w 22"/>
                  <a:gd name="T45" fmla="*/ 7 h 13"/>
                  <a:gd name="T46" fmla="*/ 4 w 22"/>
                  <a:gd name="T47" fmla="*/ 9 h 13"/>
                  <a:gd name="T48" fmla="*/ 6 w 22"/>
                  <a:gd name="T49" fmla="*/ 9 h 13"/>
                  <a:gd name="T50" fmla="*/ 6 w 22"/>
                  <a:gd name="T51" fmla="*/ 9 h 13"/>
                  <a:gd name="T52" fmla="*/ 6 w 22"/>
                  <a:gd name="T53" fmla="*/ 11 h 13"/>
                  <a:gd name="T54" fmla="*/ 8 w 22"/>
                  <a:gd name="T55" fmla="*/ 11 h 13"/>
                  <a:gd name="T56" fmla="*/ 9 w 22"/>
                  <a:gd name="T57" fmla="*/ 13 h 13"/>
                  <a:gd name="T58" fmla="*/ 11 w 22"/>
                  <a:gd name="T59" fmla="*/ 13 h 13"/>
                  <a:gd name="T60" fmla="*/ 11 w 22"/>
                  <a:gd name="T61" fmla="*/ 13 h 13"/>
                  <a:gd name="T62" fmla="*/ 13 w 22"/>
                  <a:gd name="T63" fmla="*/ 13 h 13"/>
                  <a:gd name="T64" fmla="*/ 17 w 22"/>
                  <a:gd name="T65" fmla="*/ 13 h 13"/>
                  <a:gd name="T66" fmla="*/ 20 w 22"/>
                  <a:gd name="T67" fmla="*/ 11 h 13"/>
                  <a:gd name="T68" fmla="*/ 20 w 22"/>
                  <a:gd name="T6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13">
                    <a:moveTo>
                      <a:pt x="20" y="13"/>
                    </a:moveTo>
                    <a:lnTo>
                      <a:pt x="22" y="11"/>
                    </a:lnTo>
                    <a:lnTo>
                      <a:pt x="22" y="11"/>
                    </a:lnTo>
                    <a:lnTo>
                      <a:pt x="22" y="11"/>
                    </a:lnTo>
                    <a:lnTo>
                      <a:pt x="20" y="11"/>
                    </a:lnTo>
                    <a:lnTo>
                      <a:pt x="20" y="9"/>
                    </a:lnTo>
                    <a:lnTo>
                      <a:pt x="20" y="9"/>
                    </a:lnTo>
                    <a:lnTo>
                      <a:pt x="20" y="7"/>
                    </a:lnTo>
                    <a:lnTo>
                      <a:pt x="20" y="7"/>
                    </a:lnTo>
                    <a:lnTo>
                      <a:pt x="20" y="7"/>
                    </a:lnTo>
                    <a:lnTo>
                      <a:pt x="20" y="5"/>
                    </a:lnTo>
                    <a:lnTo>
                      <a:pt x="18" y="4"/>
                    </a:lnTo>
                    <a:lnTo>
                      <a:pt x="18" y="4"/>
                    </a:lnTo>
                    <a:lnTo>
                      <a:pt x="18" y="2"/>
                    </a:lnTo>
                    <a:lnTo>
                      <a:pt x="18" y="2"/>
                    </a:lnTo>
                    <a:lnTo>
                      <a:pt x="18" y="2"/>
                    </a:lnTo>
                    <a:lnTo>
                      <a:pt x="18" y="2"/>
                    </a:lnTo>
                    <a:lnTo>
                      <a:pt x="18" y="2"/>
                    </a:lnTo>
                    <a:lnTo>
                      <a:pt x="18" y="0"/>
                    </a:lnTo>
                    <a:lnTo>
                      <a:pt x="18" y="0"/>
                    </a:lnTo>
                    <a:lnTo>
                      <a:pt x="17" y="0"/>
                    </a:lnTo>
                    <a:lnTo>
                      <a:pt x="17" y="0"/>
                    </a:lnTo>
                    <a:lnTo>
                      <a:pt x="17" y="0"/>
                    </a:lnTo>
                    <a:lnTo>
                      <a:pt x="15" y="0"/>
                    </a:lnTo>
                    <a:lnTo>
                      <a:pt x="11" y="2"/>
                    </a:lnTo>
                    <a:lnTo>
                      <a:pt x="13" y="4"/>
                    </a:lnTo>
                    <a:lnTo>
                      <a:pt x="11" y="4"/>
                    </a:lnTo>
                    <a:lnTo>
                      <a:pt x="11" y="2"/>
                    </a:lnTo>
                    <a:lnTo>
                      <a:pt x="11" y="2"/>
                    </a:lnTo>
                    <a:lnTo>
                      <a:pt x="11" y="4"/>
                    </a:lnTo>
                    <a:lnTo>
                      <a:pt x="9" y="4"/>
                    </a:lnTo>
                    <a:lnTo>
                      <a:pt x="9" y="4"/>
                    </a:lnTo>
                    <a:lnTo>
                      <a:pt x="9" y="5"/>
                    </a:lnTo>
                    <a:lnTo>
                      <a:pt x="8" y="5"/>
                    </a:lnTo>
                    <a:lnTo>
                      <a:pt x="8" y="5"/>
                    </a:lnTo>
                    <a:lnTo>
                      <a:pt x="8" y="5"/>
                    </a:lnTo>
                    <a:lnTo>
                      <a:pt x="4" y="5"/>
                    </a:lnTo>
                    <a:lnTo>
                      <a:pt x="4" y="5"/>
                    </a:lnTo>
                    <a:lnTo>
                      <a:pt x="2" y="7"/>
                    </a:lnTo>
                    <a:lnTo>
                      <a:pt x="2" y="7"/>
                    </a:lnTo>
                    <a:lnTo>
                      <a:pt x="0" y="7"/>
                    </a:lnTo>
                    <a:lnTo>
                      <a:pt x="0" y="9"/>
                    </a:lnTo>
                    <a:lnTo>
                      <a:pt x="2" y="9"/>
                    </a:lnTo>
                    <a:lnTo>
                      <a:pt x="2" y="7"/>
                    </a:lnTo>
                    <a:lnTo>
                      <a:pt x="2" y="7"/>
                    </a:lnTo>
                    <a:lnTo>
                      <a:pt x="4" y="7"/>
                    </a:lnTo>
                    <a:lnTo>
                      <a:pt x="4" y="9"/>
                    </a:lnTo>
                    <a:lnTo>
                      <a:pt x="4" y="9"/>
                    </a:lnTo>
                    <a:lnTo>
                      <a:pt x="4" y="9"/>
                    </a:lnTo>
                    <a:lnTo>
                      <a:pt x="6" y="9"/>
                    </a:lnTo>
                    <a:lnTo>
                      <a:pt x="6" y="9"/>
                    </a:lnTo>
                    <a:lnTo>
                      <a:pt x="6" y="9"/>
                    </a:lnTo>
                    <a:lnTo>
                      <a:pt x="6" y="11"/>
                    </a:lnTo>
                    <a:lnTo>
                      <a:pt x="6" y="11"/>
                    </a:lnTo>
                    <a:lnTo>
                      <a:pt x="8" y="11"/>
                    </a:lnTo>
                    <a:lnTo>
                      <a:pt x="8" y="11"/>
                    </a:lnTo>
                    <a:lnTo>
                      <a:pt x="8" y="13"/>
                    </a:lnTo>
                    <a:lnTo>
                      <a:pt x="9" y="13"/>
                    </a:lnTo>
                    <a:lnTo>
                      <a:pt x="9" y="13"/>
                    </a:lnTo>
                    <a:lnTo>
                      <a:pt x="11" y="13"/>
                    </a:lnTo>
                    <a:lnTo>
                      <a:pt x="11" y="13"/>
                    </a:lnTo>
                    <a:lnTo>
                      <a:pt x="11" y="13"/>
                    </a:lnTo>
                    <a:lnTo>
                      <a:pt x="13" y="13"/>
                    </a:lnTo>
                    <a:lnTo>
                      <a:pt x="13" y="13"/>
                    </a:lnTo>
                    <a:lnTo>
                      <a:pt x="17" y="13"/>
                    </a:lnTo>
                    <a:lnTo>
                      <a:pt x="17" y="13"/>
                    </a:lnTo>
                    <a:lnTo>
                      <a:pt x="18" y="11"/>
                    </a:lnTo>
                    <a:lnTo>
                      <a:pt x="20" y="11"/>
                    </a:lnTo>
                    <a:lnTo>
                      <a:pt x="20" y="13"/>
                    </a:lnTo>
                    <a:lnTo>
                      <a:pt x="20"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0" name="Freeform 148"/>
              <p:cNvSpPr>
                <a:spLocks/>
              </p:cNvSpPr>
              <p:nvPr/>
            </p:nvSpPr>
            <p:spPr bwMode="auto">
              <a:xfrm>
                <a:off x="1197" y="853"/>
                <a:ext cx="67" cy="28"/>
              </a:xfrm>
              <a:custGeom>
                <a:avLst/>
                <a:gdLst>
                  <a:gd name="T0" fmla="*/ 2 w 67"/>
                  <a:gd name="T1" fmla="*/ 21 h 28"/>
                  <a:gd name="T2" fmla="*/ 5 w 67"/>
                  <a:gd name="T3" fmla="*/ 21 h 28"/>
                  <a:gd name="T4" fmla="*/ 5 w 67"/>
                  <a:gd name="T5" fmla="*/ 23 h 28"/>
                  <a:gd name="T6" fmla="*/ 4 w 67"/>
                  <a:gd name="T7" fmla="*/ 28 h 28"/>
                  <a:gd name="T8" fmla="*/ 7 w 67"/>
                  <a:gd name="T9" fmla="*/ 28 h 28"/>
                  <a:gd name="T10" fmla="*/ 13 w 67"/>
                  <a:gd name="T11" fmla="*/ 27 h 28"/>
                  <a:gd name="T12" fmla="*/ 14 w 67"/>
                  <a:gd name="T13" fmla="*/ 27 h 28"/>
                  <a:gd name="T14" fmla="*/ 16 w 67"/>
                  <a:gd name="T15" fmla="*/ 27 h 28"/>
                  <a:gd name="T16" fmla="*/ 18 w 67"/>
                  <a:gd name="T17" fmla="*/ 27 h 28"/>
                  <a:gd name="T18" fmla="*/ 22 w 67"/>
                  <a:gd name="T19" fmla="*/ 25 h 28"/>
                  <a:gd name="T20" fmla="*/ 23 w 67"/>
                  <a:gd name="T21" fmla="*/ 25 h 28"/>
                  <a:gd name="T22" fmla="*/ 29 w 67"/>
                  <a:gd name="T23" fmla="*/ 21 h 28"/>
                  <a:gd name="T24" fmla="*/ 31 w 67"/>
                  <a:gd name="T25" fmla="*/ 21 h 28"/>
                  <a:gd name="T26" fmla="*/ 34 w 67"/>
                  <a:gd name="T27" fmla="*/ 19 h 28"/>
                  <a:gd name="T28" fmla="*/ 38 w 67"/>
                  <a:gd name="T29" fmla="*/ 18 h 28"/>
                  <a:gd name="T30" fmla="*/ 43 w 67"/>
                  <a:gd name="T31" fmla="*/ 18 h 28"/>
                  <a:gd name="T32" fmla="*/ 51 w 67"/>
                  <a:gd name="T33" fmla="*/ 14 h 28"/>
                  <a:gd name="T34" fmla="*/ 56 w 67"/>
                  <a:gd name="T35" fmla="*/ 14 h 28"/>
                  <a:gd name="T36" fmla="*/ 67 w 67"/>
                  <a:gd name="T37" fmla="*/ 10 h 28"/>
                  <a:gd name="T38" fmla="*/ 65 w 67"/>
                  <a:gd name="T39" fmla="*/ 9 h 28"/>
                  <a:gd name="T40" fmla="*/ 63 w 67"/>
                  <a:gd name="T41" fmla="*/ 7 h 28"/>
                  <a:gd name="T42" fmla="*/ 63 w 67"/>
                  <a:gd name="T43" fmla="*/ 5 h 28"/>
                  <a:gd name="T44" fmla="*/ 56 w 67"/>
                  <a:gd name="T45" fmla="*/ 5 h 28"/>
                  <a:gd name="T46" fmla="*/ 54 w 67"/>
                  <a:gd name="T47" fmla="*/ 5 h 28"/>
                  <a:gd name="T48" fmla="*/ 54 w 67"/>
                  <a:gd name="T49" fmla="*/ 5 h 28"/>
                  <a:gd name="T50" fmla="*/ 54 w 67"/>
                  <a:gd name="T51" fmla="*/ 3 h 28"/>
                  <a:gd name="T52" fmla="*/ 51 w 67"/>
                  <a:gd name="T53" fmla="*/ 5 h 28"/>
                  <a:gd name="T54" fmla="*/ 52 w 67"/>
                  <a:gd name="T55" fmla="*/ 3 h 28"/>
                  <a:gd name="T56" fmla="*/ 51 w 67"/>
                  <a:gd name="T57" fmla="*/ 1 h 28"/>
                  <a:gd name="T58" fmla="*/ 47 w 67"/>
                  <a:gd name="T59" fmla="*/ 0 h 28"/>
                  <a:gd name="T60" fmla="*/ 43 w 67"/>
                  <a:gd name="T61" fmla="*/ 0 h 28"/>
                  <a:gd name="T62" fmla="*/ 40 w 67"/>
                  <a:gd name="T63" fmla="*/ 0 h 28"/>
                  <a:gd name="T64" fmla="*/ 40 w 67"/>
                  <a:gd name="T65" fmla="*/ 0 h 28"/>
                  <a:gd name="T66" fmla="*/ 38 w 67"/>
                  <a:gd name="T67" fmla="*/ 0 h 28"/>
                  <a:gd name="T68" fmla="*/ 34 w 67"/>
                  <a:gd name="T69" fmla="*/ 0 h 28"/>
                  <a:gd name="T70" fmla="*/ 32 w 67"/>
                  <a:gd name="T71" fmla="*/ 1 h 28"/>
                  <a:gd name="T72" fmla="*/ 31 w 67"/>
                  <a:gd name="T73" fmla="*/ 1 h 28"/>
                  <a:gd name="T74" fmla="*/ 29 w 67"/>
                  <a:gd name="T75" fmla="*/ 5 h 28"/>
                  <a:gd name="T76" fmla="*/ 25 w 67"/>
                  <a:gd name="T77" fmla="*/ 7 h 28"/>
                  <a:gd name="T78" fmla="*/ 22 w 67"/>
                  <a:gd name="T79" fmla="*/ 9 h 28"/>
                  <a:gd name="T80" fmla="*/ 20 w 67"/>
                  <a:gd name="T81" fmla="*/ 9 h 28"/>
                  <a:gd name="T82" fmla="*/ 18 w 67"/>
                  <a:gd name="T83" fmla="*/ 10 h 28"/>
                  <a:gd name="T84" fmla="*/ 18 w 67"/>
                  <a:gd name="T85" fmla="*/ 10 h 28"/>
                  <a:gd name="T86" fmla="*/ 16 w 67"/>
                  <a:gd name="T87" fmla="*/ 12 h 28"/>
                  <a:gd name="T88" fmla="*/ 14 w 67"/>
                  <a:gd name="T89" fmla="*/ 12 h 28"/>
                  <a:gd name="T90" fmla="*/ 13 w 67"/>
                  <a:gd name="T91" fmla="*/ 14 h 28"/>
                  <a:gd name="T92" fmla="*/ 11 w 67"/>
                  <a:gd name="T93" fmla="*/ 14 h 28"/>
                  <a:gd name="T94" fmla="*/ 9 w 67"/>
                  <a:gd name="T95" fmla="*/ 16 h 28"/>
                  <a:gd name="T96" fmla="*/ 7 w 67"/>
                  <a:gd name="T97" fmla="*/ 16 h 28"/>
                  <a:gd name="T98" fmla="*/ 5 w 67"/>
                  <a:gd name="T99" fmla="*/ 18 h 28"/>
                  <a:gd name="T100" fmla="*/ 4 w 67"/>
                  <a:gd name="T101" fmla="*/ 18 h 28"/>
                  <a:gd name="T102" fmla="*/ 0 w 67"/>
                  <a:gd name="T10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28">
                    <a:moveTo>
                      <a:pt x="4" y="21"/>
                    </a:moveTo>
                    <a:lnTo>
                      <a:pt x="4" y="21"/>
                    </a:lnTo>
                    <a:lnTo>
                      <a:pt x="2" y="21"/>
                    </a:lnTo>
                    <a:lnTo>
                      <a:pt x="4" y="21"/>
                    </a:lnTo>
                    <a:lnTo>
                      <a:pt x="4" y="23"/>
                    </a:lnTo>
                    <a:lnTo>
                      <a:pt x="5" y="21"/>
                    </a:lnTo>
                    <a:lnTo>
                      <a:pt x="4" y="23"/>
                    </a:lnTo>
                    <a:lnTo>
                      <a:pt x="5" y="23"/>
                    </a:lnTo>
                    <a:lnTo>
                      <a:pt x="5" y="23"/>
                    </a:lnTo>
                    <a:lnTo>
                      <a:pt x="5" y="25"/>
                    </a:lnTo>
                    <a:lnTo>
                      <a:pt x="5" y="25"/>
                    </a:lnTo>
                    <a:lnTo>
                      <a:pt x="4" y="28"/>
                    </a:lnTo>
                    <a:lnTo>
                      <a:pt x="4" y="28"/>
                    </a:lnTo>
                    <a:lnTo>
                      <a:pt x="5" y="28"/>
                    </a:lnTo>
                    <a:lnTo>
                      <a:pt x="7" y="28"/>
                    </a:lnTo>
                    <a:lnTo>
                      <a:pt x="9" y="28"/>
                    </a:lnTo>
                    <a:lnTo>
                      <a:pt x="11" y="27"/>
                    </a:lnTo>
                    <a:lnTo>
                      <a:pt x="13" y="27"/>
                    </a:lnTo>
                    <a:lnTo>
                      <a:pt x="14" y="27"/>
                    </a:lnTo>
                    <a:lnTo>
                      <a:pt x="14" y="27"/>
                    </a:lnTo>
                    <a:lnTo>
                      <a:pt x="14" y="27"/>
                    </a:lnTo>
                    <a:lnTo>
                      <a:pt x="16" y="27"/>
                    </a:lnTo>
                    <a:lnTo>
                      <a:pt x="16" y="27"/>
                    </a:lnTo>
                    <a:lnTo>
                      <a:pt x="16" y="27"/>
                    </a:lnTo>
                    <a:lnTo>
                      <a:pt x="18" y="27"/>
                    </a:lnTo>
                    <a:lnTo>
                      <a:pt x="18" y="27"/>
                    </a:lnTo>
                    <a:lnTo>
                      <a:pt x="18" y="27"/>
                    </a:lnTo>
                    <a:lnTo>
                      <a:pt x="18" y="27"/>
                    </a:lnTo>
                    <a:lnTo>
                      <a:pt x="20" y="27"/>
                    </a:lnTo>
                    <a:lnTo>
                      <a:pt x="22" y="25"/>
                    </a:lnTo>
                    <a:lnTo>
                      <a:pt x="23" y="25"/>
                    </a:lnTo>
                    <a:lnTo>
                      <a:pt x="23" y="25"/>
                    </a:lnTo>
                    <a:lnTo>
                      <a:pt x="23" y="25"/>
                    </a:lnTo>
                    <a:lnTo>
                      <a:pt x="25" y="23"/>
                    </a:lnTo>
                    <a:lnTo>
                      <a:pt x="25" y="23"/>
                    </a:lnTo>
                    <a:lnTo>
                      <a:pt x="29" y="21"/>
                    </a:lnTo>
                    <a:lnTo>
                      <a:pt x="29" y="21"/>
                    </a:lnTo>
                    <a:lnTo>
                      <a:pt x="29" y="19"/>
                    </a:lnTo>
                    <a:lnTo>
                      <a:pt x="31" y="21"/>
                    </a:lnTo>
                    <a:lnTo>
                      <a:pt x="32" y="19"/>
                    </a:lnTo>
                    <a:lnTo>
                      <a:pt x="32" y="19"/>
                    </a:lnTo>
                    <a:lnTo>
                      <a:pt x="34" y="19"/>
                    </a:lnTo>
                    <a:lnTo>
                      <a:pt x="36" y="19"/>
                    </a:lnTo>
                    <a:lnTo>
                      <a:pt x="38" y="18"/>
                    </a:lnTo>
                    <a:lnTo>
                      <a:pt x="38" y="18"/>
                    </a:lnTo>
                    <a:lnTo>
                      <a:pt x="40" y="18"/>
                    </a:lnTo>
                    <a:lnTo>
                      <a:pt x="42" y="18"/>
                    </a:lnTo>
                    <a:lnTo>
                      <a:pt x="43" y="18"/>
                    </a:lnTo>
                    <a:lnTo>
                      <a:pt x="45" y="16"/>
                    </a:lnTo>
                    <a:lnTo>
                      <a:pt x="47" y="16"/>
                    </a:lnTo>
                    <a:lnTo>
                      <a:pt x="51" y="14"/>
                    </a:lnTo>
                    <a:lnTo>
                      <a:pt x="52" y="14"/>
                    </a:lnTo>
                    <a:lnTo>
                      <a:pt x="52" y="14"/>
                    </a:lnTo>
                    <a:lnTo>
                      <a:pt x="56" y="14"/>
                    </a:lnTo>
                    <a:lnTo>
                      <a:pt x="61" y="14"/>
                    </a:lnTo>
                    <a:lnTo>
                      <a:pt x="65" y="12"/>
                    </a:lnTo>
                    <a:lnTo>
                      <a:pt x="67" y="10"/>
                    </a:lnTo>
                    <a:lnTo>
                      <a:pt x="67" y="10"/>
                    </a:lnTo>
                    <a:lnTo>
                      <a:pt x="65" y="10"/>
                    </a:lnTo>
                    <a:lnTo>
                      <a:pt x="65" y="9"/>
                    </a:lnTo>
                    <a:lnTo>
                      <a:pt x="65" y="9"/>
                    </a:lnTo>
                    <a:lnTo>
                      <a:pt x="63" y="7"/>
                    </a:lnTo>
                    <a:lnTo>
                      <a:pt x="63" y="7"/>
                    </a:lnTo>
                    <a:lnTo>
                      <a:pt x="63" y="5"/>
                    </a:lnTo>
                    <a:lnTo>
                      <a:pt x="63" y="5"/>
                    </a:lnTo>
                    <a:lnTo>
                      <a:pt x="63" y="5"/>
                    </a:lnTo>
                    <a:lnTo>
                      <a:pt x="60" y="3"/>
                    </a:lnTo>
                    <a:lnTo>
                      <a:pt x="56" y="5"/>
                    </a:lnTo>
                    <a:lnTo>
                      <a:pt x="56" y="5"/>
                    </a:lnTo>
                    <a:lnTo>
                      <a:pt x="56" y="5"/>
                    </a:lnTo>
                    <a:lnTo>
                      <a:pt x="54" y="5"/>
                    </a:lnTo>
                    <a:lnTo>
                      <a:pt x="54" y="5"/>
                    </a:lnTo>
                    <a:lnTo>
                      <a:pt x="52" y="5"/>
                    </a:lnTo>
                    <a:lnTo>
                      <a:pt x="52" y="5"/>
                    </a:lnTo>
                    <a:lnTo>
                      <a:pt x="54" y="5"/>
                    </a:lnTo>
                    <a:lnTo>
                      <a:pt x="54" y="5"/>
                    </a:lnTo>
                    <a:lnTo>
                      <a:pt x="56" y="5"/>
                    </a:lnTo>
                    <a:lnTo>
                      <a:pt x="54" y="3"/>
                    </a:lnTo>
                    <a:lnTo>
                      <a:pt x="52" y="5"/>
                    </a:lnTo>
                    <a:lnTo>
                      <a:pt x="52" y="5"/>
                    </a:lnTo>
                    <a:lnTo>
                      <a:pt x="51" y="5"/>
                    </a:lnTo>
                    <a:lnTo>
                      <a:pt x="51" y="5"/>
                    </a:lnTo>
                    <a:lnTo>
                      <a:pt x="52" y="5"/>
                    </a:lnTo>
                    <a:lnTo>
                      <a:pt x="52" y="3"/>
                    </a:lnTo>
                    <a:lnTo>
                      <a:pt x="51" y="3"/>
                    </a:lnTo>
                    <a:lnTo>
                      <a:pt x="51" y="1"/>
                    </a:lnTo>
                    <a:lnTo>
                      <a:pt x="51" y="1"/>
                    </a:lnTo>
                    <a:lnTo>
                      <a:pt x="51" y="0"/>
                    </a:lnTo>
                    <a:lnTo>
                      <a:pt x="49" y="0"/>
                    </a:lnTo>
                    <a:lnTo>
                      <a:pt x="47" y="0"/>
                    </a:lnTo>
                    <a:lnTo>
                      <a:pt x="47" y="0"/>
                    </a:lnTo>
                    <a:lnTo>
                      <a:pt x="45" y="0"/>
                    </a:lnTo>
                    <a:lnTo>
                      <a:pt x="43" y="0"/>
                    </a:lnTo>
                    <a:lnTo>
                      <a:pt x="40" y="0"/>
                    </a:lnTo>
                    <a:lnTo>
                      <a:pt x="40" y="0"/>
                    </a:lnTo>
                    <a:lnTo>
                      <a:pt x="40" y="0"/>
                    </a:lnTo>
                    <a:lnTo>
                      <a:pt x="40" y="1"/>
                    </a:lnTo>
                    <a:lnTo>
                      <a:pt x="40" y="0"/>
                    </a:lnTo>
                    <a:lnTo>
                      <a:pt x="40" y="0"/>
                    </a:lnTo>
                    <a:lnTo>
                      <a:pt x="40" y="0"/>
                    </a:lnTo>
                    <a:lnTo>
                      <a:pt x="38" y="0"/>
                    </a:lnTo>
                    <a:lnTo>
                      <a:pt x="38" y="0"/>
                    </a:lnTo>
                    <a:lnTo>
                      <a:pt x="36" y="0"/>
                    </a:lnTo>
                    <a:lnTo>
                      <a:pt x="34" y="0"/>
                    </a:lnTo>
                    <a:lnTo>
                      <a:pt x="34" y="0"/>
                    </a:lnTo>
                    <a:lnTo>
                      <a:pt x="34" y="0"/>
                    </a:lnTo>
                    <a:lnTo>
                      <a:pt x="32" y="0"/>
                    </a:lnTo>
                    <a:lnTo>
                      <a:pt x="32" y="1"/>
                    </a:lnTo>
                    <a:lnTo>
                      <a:pt x="32" y="1"/>
                    </a:lnTo>
                    <a:lnTo>
                      <a:pt x="31" y="1"/>
                    </a:lnTo>
                    <a:lnTo>
                      <a:pt x="31" y="1"/>
                    </a:lnTo>
                    <a:lnTo>
                      <a:pt x="29" y="3"/>
                    </a:lnTo>
                    <a:lnTo>
                      <a:pt x="29" y="5"/>
                    </a:lnTo>
                    <a:lnTo>
                      <a:pt x="29" y="5"/>
                    </a:lnTo>
                    <a:lnTo>
                      <a:pt x="29" y="5"/>
                    </a:lnTo>
                    <a:lnTo>
                      <a:pt x="25" y="7"/>
                    </a:lnTo>
                    <a:lnTo>
                      <a:pt x="25" y="7"/>
                    </a:lnTo>
                    <a:lnTo>
                      <a:pt x="23" y="7"/>
                    </a:lnTo>
                    <a:lnTo>
                      <a:pt x="23" y="9"/>
                    </a:lnTo>
                    <a:lnTo>
                      <a:pt x="22" y="9"/>
                    </a:lnTo>
                    <a:lnTo>
                      <a:pt x="22" y="9"/>
                    </a:lnTo>
                    <a:lnTo>
                      <a:pt x="20" y="9"/>
                    </a:lnTo>
                    <a:lnTo>
                      <a:pt x="20" y="9"/>
                    </a:lnTo>
                    <a:lnTo>
                      <a:pt x="20" y="10"/>
                    </a:lnTo>
                    <a:lnTo>
                      <a:pt x="18" y="10"/>
                    </a:lnTo>
                    <a:lnTo>
                      <a:pt x="18" y="10"/>
                    </a:lnTo>
                    <a:lnTo>
                      <a:pt x="16" y="10"/>
                    </a:lnTo>
                    <a:lnTo>
                      <a:pt x="16" y="10"/>
                    </a:lnTo>
                    <a:lnTo>
                      <a:pt x="18" y="10"/>
                    </a:lnTo>
                    <a:lnTo>
                      <a:pt x="16" y="12"/>
                    </a:lnTo>
                    <a:lnTo>
                      <a:pt x="18" y="12"/>
                    </a:lnTo>
                    <a:lnTo>
                      <a:pt x="16" y="12"/>
                    </a:lnTo>
                    <a:lnTo>
                      <a:pt x="16" y="12"/>
                    </a:lnTo>
                    <a:lnTo>
                      <a:pt x="14" y="12"/>
                    </a:lnTo>
                    <a:lnTo>
                      <a:pt x="14" y="12"/>
                    </a:lnTo>
                    <a:lnTo>
                      <a:pt x="13" y="12"/>
                    </a:lnTo>
                    <a:lnTo>
                      <a:pt x="13" y="12"/>
                    </a:lnTo>
                    <a:lnTo>
                      <a:pt x="13" y="14"/>
                    </a:lnTo>
                    <a:lnTo>
                      <a:pt x="13" y="14"/>
                    </a:lnTo>
                    <a:lnTo>
                      <a:pt x="13" y="14"/>
                    </a:lnTo>
                    <a:lnTo>
                      <a:pt x="11" y="14"/>
                    </a:lnTo>
                    <a:lnTo>
                      <a:pt x="11" y="14"/>
                    </a:lnTo>
                    <a:lnTo>
                      <a:pt x="11" y="16"/>
                    </a:lnTo>
                    <a:lnTo>
                      <a:pt x="9" y="16"/>
                    </a:lnTo>
                    <a:lnTo>
                      <a:pt x="9" y="16"/>
                    </a:lnTo>
                    <a:lnTo>
                      <a:pt x="9" y="16"/>
                    </a:lnTo>
                    <a:lnTo>
                      <a:pt x="7" y="16"/>
                    </a:lnTo>
                    <a:lnTo>
                      <a:pt x="5" y="18"/>
                    </a:lnTo>
                    <a:lnTo>
                      <a:pt x="5" y="18"/>
                    </a:lnTo>
                    <a:lnTo>
                      <a:pt x="5" y="18"/>
                    </a:lnTo>
                    <a:lnTo>
                      <a:pt x="4" y="18"/>
                    </a:lnTo>
                    <a:lnTo>
                      <a:pt x="4" y="18"/>
                    </a:lnTo>
                    <a:lnTo>
                      <a:pt x="4" y="18"/>
                    </a:lnTo>
                    <a:lnTo>
                      <a:pt x="2" y="18"/>
                    </a:lnTo>
                    <a:lnTo>
                      <a:pt x="2" y="19"/>
                    </a:lnTo>
                    <a:lnTo>
                      <a:pt x="0" y="19"/>
                    </a:lnTo>
                    <a:lnTo>
                      <a:pt x="2" y="19"/>
                    </a:lnTo>
                    <a:lnTo>
                      <a:pt x="4"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1" name="Freeform 149"/>
              <p:cNvSpPr>
                <a:spLocks/>
              </p:cNvSpPr>
              <p:nvPr/>
            </p:nvSpPr>
            <p:spPr bwMode="auto">
              <a:xfrm>
                <a:off x="1217" y="867"/>
                <a:ext cx="87" cy="45"/>
              </a:xfrm>
              <a:custGeom>
                <a:avLst/>
                <a:gdLst>
                  <a:gd name="T0" fmla="*/ 85 w 87"/>
                  <a:gd name="T1" fmla="*/ 34 h 45"/>
                  <a:gd name="T2" fmla="*/ 81 w 87"/>
                  <a:gd name="T3" fmla="*/ 33 h 45"/>
                  <a:gd name="T4" fmla="*/ 78 w 87"/>
                  <a:gd name="T5" fmla="*/ 29 h 45"/>
                  <a:gd name="T6" fmla="*/ 74 w 87"/>
                  <a:gd name="T7" fmla="*/ 25 h 45"/>
                  <a:gd name="T8" fmla="*/ 78 w 87"/>
                  <a:gd name="T9" fmla="*/ 22 h 45"/>
                  <a:gd name="T10" fmla="*/ 83 w 87"/>
                  <a:gd name="T11" fmla="*/ 13 h 45"/>
                  <a:gd name="T12" fmla="*/ 85 w 87"/>
                  <a:gd name="T13" fmla="*/ 9 h 45"/>
                  <a:gd name="T14" fmla="*/ 85 w 87"/>
                  <a:gd name="T15" fmla="*/ 5 h 45"/>
                  <a:gd name="T16" fmla="*/ 83 w 87"/>
                  <a:gd name="T17" fmla="*/ 4 h 45"/>
                  <a:gd name="T18" fmla="*/ 79 w 87"/>
                  <a:gd name="T19" fmla="*/ 2 h 45"/>
                  <a:gd name="T20" fmla="*/ 76 w 87"/>
                  <a:gd name="T21" fmla="*/ 4 h 45"/>
                  <a:gd name="T22" fmla="*/ 72 w 87"/>
                  <a:gd name="T23" fmla="*/ 9 h 45"/>
                  <a:gd name="T24" fmla="*/ 69 w 87"/>
                  <a:gd name="T25" fmla="*/ 13 h 45"/>
                  <a:gd name="T26" fmla="*/ 67 w 87"/>
                  <a:gd name="T27" fmla="*/ 16 h 45"/>
                  <a:gd name="T28" fmla="*/ 61 w 87"/>
                  <a:gd name="T29" fmla="*/ 16 h 45"/>
                  <a:gd name="T30" fmla="*/ 65 w 87"/>
                  <a:gd name="T31" fmla="*/ 11 h 45"/>
                  <a:gd name="T32" fmla="*/ 67 w 87"/>
                  <a:gd name="T33" fmla="*/ 7 h 45"/>
                  <a:gd name="T34" fmla="*/ 65 w 87"/>
                  <a:gd name="T35" fmla="*/ 5 h 45"/>
                  <a:gd name="T36" fmla="*/ 63 w 87"/>
                  <a:gd name="T37" fmla="*/ 7 h 45"/>
                  <a:gd name="T38" fmla="*/ 61 w 87"/>
                  <a:gd name="T39" fmla="*/ 9 h 45"/>
                  <a:gd name="T40" fmla="*/ 58 w 87"/>
                  <a:gd name="T41" fmla="*/ 9 h 45"/>
                  <a:gd name="T42" fmla="*/ 52 w 87"/>
                  <a:gd name="T43" fmla="*/ 9 h 45"/>
                  <a:gd name="T44" fmla="*/ 56 w 87"/>
                  <a:gd name="T45" fmla="*/ 5 h 45"/>
                  <a:gd name="T46" fmla="*/ 49 w 87"/>
                  <a:gd name="T47" fmla="*/ 4 h 45"/>
                  <a:gd name="T48" fmla="*/ 43 w 87"/>
                  <a:gd name="T49" fmla="*/ 5 h 45"/>
                  <a:gd name="T50" fmla="*/ 43 w 87"/>
                  <a:gd name="T51" fmla="*/ 4 h 45"/>
                  <a:gd name="T52" fmla="*/ 49 w 87"/>
                  <a:gd name="T53" fmla="*/ 0 h 45"/>
                  <a:gd name="T54" fmla="*/ 32 w 87"/>
                  <a:gd name="T55" fmla="*/ 2 h 45"/>
                  <a:gd name="T56" fmla="*/ 20 w 87"/>
                  <a:gd name="T57" fmla="*/ 7 h 45"/>
                  <a:gd name="T58" fmla="*/ 11 w 87"/>
                  <a:gd name="T59" fmla="*/ 11 h 45"/>
                  <a:gd name="T60" fmla="*/ 14 w 87"/>
                  <a:gd name="T61" fmla="*/ 13 h 45"/>
                  <a:gd name="T62" fmla="*/ 11 w 87"/>
                  <a:gd name="T63" fmla="*/ 14 h 45"/>
                  <a:gd name="T64" fmla="*/ 16 w 87"/>
                  <a:gd name="T65" fmla="*/ 14 h 45"/>
                  <a:gd name="T66" fmla="*/ 23 w 87"/>
                  <a:gd name="T67" fmla="*/ 14 h 45"/>
                  <a:gd name="T68" fmla="*/ 16 w 87"/>
                  <a:gd name="T69" fmla="*/ 16 h 45"/>
                  <a:gd name="T70" fmla="*/ 5 w 87"/>
                  <a:gd name="T71" fmla="*/ 22 h 45"/>
                  <a:gd name="T72" fmla="*/ 14 w 87"/>
                  <a:gd name="T73" fmla="*/ 24 h 45"/>
                  <a:gd name="T74" fmla="*/ 27 w 87"/>
                  <a:gd name="T75" fmla="*/ 24 h 45"/>
                  <a:gd name="T76" fmla="*/ 31 w 87"/>
                  <a:gd name="T77" fmla="*/ 27 h 45"/>
                  <a:gd name="T78" fmla="*/ 23 w 87"/>
                  <a:gd name="T79" fmla="*/ 27 h 45"/>
                  <a:gd name="T80" fmla="*/ 3 w 87"/>
                  <a:gd name="T81" fmla="*/ 27 h 45"/>
                  <a:gd name="T82" fmla="*/ 0 w 87"/>
                  <a:gd name="T83" fmla="*/ 33 h 45"/>
                  <a:gd name="T84" fmla="*/ 5 w 87"/>
                  <a:gd name="T85" fmla="*/ 34 h 45"/>
                  <a:gd name="T86" fmla="*/ 11 w 87"/>
                  <a:gd name="T87" fmla="*/ 38 h 45"/>
                  <a:gd name="T88" fmla="*/ 7 w 87"/>
                  <a:gd name="T89" fmla="*/ 43 h 45"/>
                  <a:gd name="T90" fmla="*/ 18 w 87"/>
                  <a:gd name="T91" fmla="*/ 43 h 45"/>
                  <a:gd name="T92" fmla="*/ 25 w 87"/>
                  <a:gd name="T93" fmla="*/ 43 h 45"/>
                  <a:gd name="T94" fmla="*/ 38 w 87"/>
                  <a:gd name="T95" fmla="*/ 42 h 45"/>
                  <a:gd name="T96" fmla="*/ 49 w 87"/>
                  <a:gd name="T97" fmla="*/ 38 h 45"/>
                  <a:gd name="T98" fmla="*/ 51 w 87"/>
                  <a:gd name="T99" fmla="*/ 40 h 45"/>
                  <a:gd name="T100" fmla="*/ 52 w 87"/>
                  <a:gd name="T101" fmla="*/ 43 h 45"/>
                  <a:gd name="T102" fmla="*/ 61 w 87"/>
                  <a:gd name="T103" fmla="*/ 45 h 45"/>
                  <a:gd name="T104" fmla="*/ 67 w 87"/>
                  <a:gd name="T105" fmla="*/ 45 h 45"/>
                  <a:gd name="T106" fmla="*/ 72 w 87"/>
                  <a:gd name="T107" fmla="*/ 43 h 45"/>
                  <a:gd name="T108" fmla="*/ 70 w 87"/>
                  <a:gd name="T109" fmla="*/ 42 h 45"/>
                  <a:gd name="T110" fmla="*/ 70 w 87"/>
                  <a:gd name="T111" fmla="*/ 40 h 45"/>
                  <a:gd name="T112" fmla="*/ 69 w 87"/>
                  <a:gd name="T113" fmla="*/ 38 h 45"/>
                  <a:gd name="T114" fmla="*/ 74 w 87"/>
                  <a:gd name="T115" fmla="*/ 36 h 45"/>
                  <a:gd name="T116" fmla="*/ 76 w 87"/>
                  <a:gd name="T117"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 h="45">
                    <a:moveTo>
                      <a:pt x="79" y="38"/>
                    </a:moveTo>
                    <a:lnTo>
                      <a:pt x="79" y="38"/>
                    </a:lnTo>
                    <a:lnTo>
                      <a:pt x="79" y="38"/>
                    </a:lnTo>
                    <a:lnTo>
                      <a:pt x="81" y="38"/>
                    </a:lnTo>
                    <a:lnTo>
                      <a:pt x="83" y="36"/>
                    </a:lnTo>
                    <a:lnTo>
                      <a:pt x="83" y="34"/>
                    </a:lnTo>
                    <a:lnTo>
                      <a:pt x="85" y="34"/>
                    </a:lnTo>
                    <a:lnTo>
                      <a:pt x="83" y="34"/>
                    </a:lnTo>
                    <a:lnTo>
                      <a:pt x="83" y="34"/>
                    </a:lnTo>
                    <a:lnTo>
                      <a:pt x="81" y="34"/>
                    </a:lnTo>
                    <a:lnTo>
                      <a:pt x="81" y="33"/>
                    </a:lnTo>
                    <a:lnTo>
                      <a:pt x="83" y="33"/>
                    </a:lnTo>
                    <a:lnTo>
                      <a:pt x="83" y="33"/>
                    </a:lnTo>
                    <a:lnTo>
                      <a:pt x="81" y="33"/>
                    </a:lnTo>
                    <a:lnTo>
                      <a:pt x="81" y="33"/>
                    </a:lnTo>
                    <a:lnTo>
                      <a:pt x="79" y="29"/>
                    </a:lnTo>
                    <a:lnTo>
                      <a:pt x="79" y="29"/>
                    </a:lnTo>
                    <a:lnTo>
                      <a:pt x="79" y="29"/>
                    </a:lnTo>
                    <a:lnTo>
                      <a:pt x="79" y="27"/>
                    </a:lnTo>
                    <a:lnTo>
                      <a:pt x="78" y="29"/>
                    </a:lnTo>
                    <a:lnTo>
                      <a:pt x="78" y="29"/>
                    </a:lnTo>
                    <a:lnTo>
                      <a:pt x="78" y="29"/>
                    </a:lnTo>
                    <a:lnTo>
                      <a:pt x="78" y="29"/>
                    </a:lnTo>
                    <a:lnTo>
                      <a:pt x="76" y="29"/>
                    </a:lnTo>
                    <a:lnTo>
                      <a:pt x="76" y="27"/>
                    </a:lnTo>
                    <a:lnTo>
                      <a:pt x="76" y="27"/>
                    </a:lnTo>
                    <a:lnTo>
                      <a:pt x="74" y="27"/>
                    </a:lnTo>
                    <a:lnTo>
                      <a:pt x="74" y="25"/>
                    </a:lnTo>
                    <a:lnTo>
                      <a:pt x="76" y="25"/>
                    </a:lnTo>
                    <a:lnTo>
                      <a:pt x="74" y="24"/>
                    </a:lnTo>
                    <a:lnTo>
                      <a:pt x="74" y="24"/>
                    </a:lnTo>
                    <a:lnTo>
                      <a:pt x="76" y="24"/>
                    </a:lnTo>
                    <a:lnTo>
                      <a:pt x="78" y="22"/>
                    </a:lnTo>
                    <a:lnTo>
                      <a:pt x="78" y="22"/>
                    </a:lnTo>
                    <a:lnTo>
                      <a:pt x="78" y="22"/>
                    </a:lnTo>
                    <a:lnTo>
                      <a:pt x="79" y="20"/>
                    </a:lnTo>
                    <a:lnTo>
                      <a:pt x="79" y="20"/>
                    </a:lnTo>
                    <a:lnTo>
                      <a:pt x="79" y="18"/>
                    </a:lnTo>
                    <a:lnTo>
                      <a:pt x="79" y="18"/>
                    </a:lnTo>
                    <a:lnTo>
                      <a:pt x="79" y="16"/>
                    </a:lnTo>
                    <a:lnTo>
                      <a:pt x="79" y="16"/>
                    </a:lnTo>
                    <a:lnTo>
                      <a:pt x="83" y="13"/>
                    </a:lnTo>
                    <a:lnTo>
                      <a:pt x="83" y="13"/>
                    </a:lnTo>
                    <a:lnTo>
                      <a:pt x="83" y="11"/>
                    </a:lnTo>
                    <a:lnTo>
                      <a:pt x="83" y="11"/>
                    </a:lnTo>
                    <a:lnTo>
                      <a:pt x="85" y="11"/>
                    </a:lnTo>
                    <a:lnTo>
                      <a:pt x="85" y="11"/>
                    </a:lnTo>
                    <a:lnTo>
                      <a:pt x="85" y="9"/>
                    </a:lnTo>
                    <a:lnTo>
                      <a:pt x="85" y="9"/>
                    </a:lnTo>
                    <a:lnTo>
                      <a:pt x="87" y="9"/>
                    </a:lnTo>
                    <a:lnTo>
                      <a:pt x="87" y="9"/>
                    </a:lnTo>
                    <a:lnTo>
                      <a:pt x="85" y="7"/>
                    </a:lnTo>
                    <a:lnTo>
                      <a:pt x="87" y="7"/>
                    </a:lnTo>
                    <a:lnTo>
                      <a:pt x="85" y="7"/>
                    </a:lnTo>
                    <a:lnTo>
                      <a:pt x="85" y="7"/>
                    </a:lnTo>
                    <a:lnTo>
                      <a:pt x="85" y="5"/>
                    </a:lnTo>
                    <a:lnTo>
                      <a:pt x="83" y="5"/>
                    </a:lnTo>
                    <a:lnTo>
                      <a:pt x="83" y="5"/>
                    </a:lnTo>
                    <a:lnTo>
                      <a:pt x="85" y="4"/>
                    </a:lnTo>
                    <a:lnTo>
                      <a:pt x="83" y="4"/>
                    </a:lnTo>
                    <a:lnTo>
                      <a:pt x="83" y="4"/>
                    </a:lnTo>
                    <a:lnTo>
                      <a:pt x="83" y="4"/>
                    </a:lnTo>
                    <a:lnTo>
                      <a:pt x="83" y="4"/>
                    </a:lnTo>
                    <a:lnTo>
                      <a:pt x="83" y="4"/>
                    </a:lnTo>
                    <a:lnTo>
                      <a:pt x="83" y="4"/>
                    </a:lnTo>
                    <a:lnTo>
                      <a:pt x="81" y="4"/>
                    </a:lnTo>
                    <a:lnTo>
                      <a:pt x="81" y="4"/>
                    </a:lnTo>
                    <a:lnTo>
                      <a:pt x="79" y="4"/>
                    </a:lnTo>
                    <a:lnTo>
                      <a:pt x="79" y="4"/>
                    </a:lnTo>
                    <a:lnTo>
                      <a:pt x="79" y="2"/>
                    </a:lnTo>
                    <a:lnTo>
                      <a:pt x="78" y="2"/>
                    </a:lnTo>
                    <a:lnTo>
                      <a:pt x="78" y="4"/>
                    </a:lnTo>
                    <a:lnTo>
                      <a:pt x="78" y="4"/>
                    </a:lnTo>
                    <a:lnTo>
                      <a:pt x="78" y="4"/>
                    </a:lnTo>
                    <a:lnTo>
                      <a:pt x="78" y="4"/>
                    </a:lnTo>
                    <a:lnTo>
                      <a:pt x="78" y="4"/>
                    </a:lnTo>
                    <a:lnTo>
                      <a:pt x="76" y="4"/>
                    </a:lnTo>
                    <a:lnTo>
                      <a:pt x="76" y="4"/>
                    </a:lnTo>
                    <a:lnTo>
                      <a:pt x="76" y="4"/>
                    </a:lnTo>
                    <a:lnTo>
                      <a:pt x="74" y="5"/>
                    </a:lnTo>
                    <a:lnTo>
                      <a:pt x="74" y="5"/>
                    </a:lnTo>
                    <a:lnTo>
                      <a:pt x="74" y="5"/>
                    </a:lnTo>
                    <a:lnTo>
                      <a:pt x="74" y="7"/>
                    </a:lnTo>
                    <a:lnTo>
                      <a:pt x="72" y="9"/>
                    </a:lnTo>
                    <a:lnTo>
                      <a:pt x="72" y="9"/>
                    </a:lnTo>
                    <a:lnTo>
                      <a:pt x="70" y="9"/>
                    </a:lnTo>
                    <a:lnTo>
                      <a:pt x="70" y="11"/>
                    </a:lnTo>
                    <a:lnTo>
                      <a:pt x="70" y="11"/>
                    </a:lnTo>
                    <a:lnTo>
                      <a:pt x="70" y="11"/>
                    </a:lnTo>
                    <a:lnTo>
                      <a:pt x="69" y="11"/>
                    </a:lnTo>
                    <a:lnTo>
                      <a:pt x="69" y="13"/>
                    </a:lnTo>
                    <a:lnTo>
                      <a:pt x="69" y="13"/>
                    </a:lnTo>
                    <a:lnTo>
                      <a:pt x="69" y="13"/>
                    </a:lnTo>
                    <a:lnTo>
                      <a:pt x="69" y="14"/>
                    </a:lnTo>
                    <a:lnTo>
                      <a:pt x="67" y="14"/>
                    </a:lnTo>
                    <a:lnTo>
                      <a:pt x="69" y="14"/>
                    </a:lnTo>
                    <a:lnTo>
                      <a:pt x="67" y="16"/>
                    </a:lnTo>
                    <a:lnTo>
                      <a:pt x="67" y="16"/>
                    </a:lnTo>
                    <a:lnTo>
                      <a:pt x="65" y="16"/>
                    </a:lnTo>
                    <a:lnTo>
                      <a:pt x="65" y="16"/>
                    </a:lnTo>
                    <a:lnTo>
                      <a:pt x="65" y="16"/>
                    </a:lnTo>
                    <a:lnTo>
                      <a:pt x="63" y="16"/>
                    </a:lnTo>
                    <a:lnTo>
                      <a:pt x="63" y="18"/>
                    </a:lnTo>
                    <a:lnTo>
                      <a:pt x="61" y="18"/>
                    </a:lnTo>
                    <a:lnTo>
                      <a:pt x="61" y="16"/>
                    </a:lnTo>
                    <a:lnTo>
                      <a:pt x="61" y="16"/>
                    </a:lnTo>
                    <a:lnTo>
                      <a:pt x="63" y="14"/>
                    </a:lnTo>
                    <a:lnTo>
                      <a:pt x="65" y="14"/>
                    </a:lnTo>
                    <a:lnTo>
                      <a:pt x="63" y="14"/>
                    </a:lnTo>
                    <a:lnTo>
                      <a:pt x="65" y="13"/>
                    </a:lnTo>
                    <a:lnTo>
                      <a:pt x="65" y="11"/>
                    </a:lnTo>
                    <a:lnTo>
                      <a:pt x="65" y="11"/>
                    </a:lnTo>
                    <a:lnTo>
                      <a:pt x="67" y="9"/>
                    </a:lnTo>
                    <a:lnTo>
                      <a:pt x="67" y="9"/>
                    </a:lnTo>
                    <a:lnTo>
                      <a:pt x="67" y="9"/>
                    </a:lnTo>
                    <a:lnTo>
                      <a:pt x="67" y="9"/>
                    </a:lnTo>
                    <a:lnTo>
                      <a:pt x="67" y="7"/>
                    </a:lnTo>
                    <a:lnTo>
                      <a:pt x="67" y="7"/>
                    </a:lnTo>
                    <a:lnTo>
                      <a:pt x="67" y="7"/>
                    </a:lnTo>
                    <a:lnTo>
                      <a:pt x="67" y="7"/>
                    </a:lnTo>
                    <a:lnTo>
                      <a:pt x="67" y="7"/>
                    </a:lnTo>
                    <a:lnTo>
                      <a:pt x="67" y="5"/>
                    </a:lnTo>
                    <a:lnTo>
                      <a:pt x="67" y="5"/>
                    </a:lnTo>
                    <a:lnTo>
                      <a:pt x="65" y="5"/>
                    </a:lnTo>
                    <a:lnTo>
                      <a:pt x="65" y="5"/>
                    </a:lnTo>
                    <a:lnTo>
                      <a:pt x="65" y="5"/>
                    </a:lnTo>
                    <a:lnTo>
                      <a:pt x="65" y="4"/>
                    </a:lnTo>
                    <a:lnTo>
                      <a:pt x="63" y="4"/>
                    </a:lnTo>
                    <a:lnTo>
                      <a:pt x="63" y="5"/>
                    </a:lnTo>
                    <a:lnTo>
                      <a:pt x="63" y="5"/>
                    </a:lnTo>
                    <a:lnTo>
                      <a:pt x="63" y="5"/>
                    </a:lnTo>
                    <a:lnTo>
                      <a:pt x="63" y="5"/>
                    </a:lnTo>
                    <a:lnTo>
                      <a:pt x="63" y="7"/>
                    </a:lnTo>
                    <a:lnTo>
                      <a:pt x="63" y="7"/>
                    </a:lnTo>
                    <a:lnTo>
                      <a:pt x="61" y="7"/>
                    </a:lnTo>
                    <a:lnTo>
                      <a:pt x="61" y="7"/>
                    </a:lnTo>
                    <a:lnTo>
                      <a:pt x="61" y="7"/>
                    </a:lnTo>
                    <a:lnTo>
                      <a:pt x="61" y="7"/>
                    </a:lnTo>
                    <a:lnTo>
                      <a:pt x="61" y="9"/>
                    </a:lnTo>
                    <a:lnTo>
                      <a:pt x="61" y="9"/>
                    </a:lnTo>
                    <a:lnTo>
                      <a:pt x="61" y="9"/>
                    </a:lnTo>
                    <a:lnTo>
                      <a:pt x="60" y="9"/>
                    </a:lnTo>
                    <a:lnTo>
                      <a:pt x="60" y="9"/>
                    </a:lnTo>
                    <a:lnTo>
                      <a:pt x="60" y="9"/>
                    </a:lnTo>
                    <a:lnTo>
                      <a:pt x="60" y="9"/>
                    </a:lnTo>
                    <a:lnTo>
                      <a:pt x="60" y="9"/>
                    </a:lnTo>
                    <a:lnTo>
                      <a:pt x="58" y="9"/>
                    </a:lnTo>
                    <a:lnTo>
                      <a:pt x="56" y="9"/>
                    </a:lnTo>
                    <a:lnTo>
                      <a:pt x="56" y="9"/>
                    </a:lnTo>
                    <a:lnTo>
                      <a:pt x="54" y="9"/>
                    </a:lnTo>
                    <a:lnTo>
                      <a:pt x="54" y="9"/>
                    </a:lnTo>
                    <a:lnTo>
                      <a:pt x="52" y="9"/>
                    </a:lnTo>
                    <a:lnTo>
                      <a:pt x="54" y="9"/>
                    </a:lnTo>
                    <a:lnTo>
                      <a:pt x="52" y="9"/>
                    </a:lnTo>
                    <a:lnTo>
                      <a:pt x="51" y="9"/>
                    </a:lnTo>
                    <a:lnTo>
                      <a:pt x="51" y="9"/>
                    </a:lnTo>
                    <a:lnTo>
                      <a:pt x="52" y="9"/>
                    </a:lnTo>
                    <a:lnTo>
                      <a:pt x="56" y="7"/>
                    </a:lnTo>
                    <a:lnTo>
                      <a:pt x="56" y="7"/>
                    </a:lnTo>
                    <a:lnTo>
                      <a:pt x="56" y="5"/>
                    </a:lnTo>
                    <a:lnTo>
                      <a:pt x="56" y="5"/>
                    </a:lnTo>
                    <a:lnTo>
                      <a:pt x="56" y="5"/>
                    </a:lnTo>
                    <a:lnTo>
                      <a:pt x="56" y="5"/>
                    </a:lnTo>
                    <a:lnTo>
                      <a:pt x="52" y="4"/>
                    </a:lnTo>
                    <a:lnTo>
                      <a:pt x="51" y="4"/>
                    </a:lnTo>
                    <a:lnTo>
                      <a:pt x="51" y="4"/>
                    </a:lnTo>
                    <a:lnTo>
                      <a:pt x="51" y="4"/>
                    </a:lnTo>
                    <a:lnTo>
                      <a:pt x="49" y="4"/>
                    </a:lnTo>
                    <a:lnTo>
                      <a:pt x="49" y="4"/>
                    </a:lnTo>
                    <a:lnTo>
                      <a:pt x="47" y="4"/>
                    </a:lnTo>
                    <a:lnTo>
                      <a:pt x="47" y="5"/>
                    </a:lnTo>
                    <a:lnTo>
                      <a:pt x="45" y="5"/>
                    </a:lnTo>
                    <a:lnTo>
                      <a:pt x="43" y="5"/>
                    </a:lnTo>
                    <a:lnTo>
                      <a:pt x="43" y="5"/>
                    </a:lnTo>
                    <a:lnTo>
                      <a:pt x="43" y="5"/>
                    </a:lnTo>
                    <a:lnTo>
                      <a:pt x="40" y="5"/>
                    </a:lnTo>
                    <a:lnTo>
                      <a:pt x="40" y="5"/>
                    </a:lnTo>
                    <a:lnTo>
                      <a:pt x="41" y="5"/>
                    </a:lnTo>
                    <a:lnTo>
                      <a:pt x="41" y="5"/>
                    </a:lnTo>
                    <a:lnTo>
                      <a:pt x="41" y="5"/>
                    </a:lnTo>
                    <a:lnTo>
                      <a:pt x="41" y="4"/>
                    </a:lnTo>
                    <a:lnTo>
                      <a:pt x="43" y="4"/>
                    </a:lnTo>
                    <a:lnTo>
                      <a:pt x="45" y="4"/>
                    </a:lnTo>
                    <a:lnTo>
                      <a:pt x="47" y="4"/>
                    </a:lnTo>
                    <a:lnTo>
                      <a:pt x="47" y="2"/>
                    </a:lnTo>
                    <a:lnTo>
                      <a:pt x="49" y="0"/>
                    </a:lnTo>
                    <a:lnTo>
                      <a:pt x="49" y="0"/>
                    </a:lnTo>
                    <a:lnTo>
                      <a:pt x="47" y="0"/>
                    </a:lnTo>
                    <a:lnTo>
                      <a:pt x="49" y="0"/>
                    </a:lnTo>
                    <a:lnTo>
                      <a:pt x="47" y="0"/>
                    </a:lnTo>
                    <a:lnTo>
                      <a:pt x="41" y="0"/>
                    </a:lnTo>
                    <a:lnTo>
                      <a:pt x="38" y="0"/>
                    </a:lnTo>
                    <a:lnTo>
                      <a:pt x="36" y="0"/>
                    </a:lnTo>
                    <a:lnTo>
                      <a:pt x="36" y="2"/>
                    </a:lnTo>
                    <a:lnTo>
                      <a:pt x="34" y="2"/>
                    </a:lnTo>
                    <a:lnTo>
                      <a:pt x="32" y="2"/>
                    </a:lnTo>
                    <a:lnTo>
                      <a:pt x="29" y="2"/>
                    </a:lnTo>
                    <a:lnTo>
                      <a:pt x="23" y="4"/>
                    </a:lnTo>
                    <a:lnTo>
                      <a:pt x="22" y="5"/>
                    </a:lnTo>
                    <a:lnTo>
                      <a:pt x="20" y="5"/>
                    </a:lnTo>
                    <a:lnTo>
                      <a:pt x="20" y="5"/>
                    </a:lnTo>
                    <a:lnTo>
                      <a:pt x="20" y="7"/>
                    </a:lnTo>
                    <a:lnTo>
                      <a:pt x="20" y="7"/>
                    </a:lnTo>
                    <a:lnTo>
                      <a:pt x="20" y="7"/>
                    </a:lnTo>
                    <a:lnTo>
                      <a:pt x="20" y="7"/>
                    </a:lnTo>
                    <a:lnTo>
                      <a:pt x="18" y="7"/>
                    </a:lnTo>
                    <a:lnTo>
                      <a:pt x="14" y="9"/>
                    </a:lnTo>
                    <a:lnTo>
                      <a:pt x="12" y="9"/>
                    </a:lnTo>
                    <a:lnTo>
                      <a:pt x="11" y="11"/>
                    </a:lnTo>
                    <a:lnTo>
                      <a:pt x="11" y="11"/>
                    </a:lnTo>
                    <a:lnTo>
                      <a:pt x="9" y="13"/>
                    </a:lnTo>
                    <a:lnTo>
                      <a:pt x="9" y="13"/>
                    </a:lnTo>
                    <a:lnTo>
                      <a:pt x="11" y="13"/>
                    </a:lnTo>
                    <a:lnTo>
                      <a:pt x="12" y="13"/>
                    </a:lnTo>
                    <a:lnTo>
                      <a:pt x="11" y="13"/>
                    </a:lnTo>
                    <a:lnTo>
                      <a:pt x="12" y="13"/>
                    </a:lnTo>
                    <a:lnTo>
                      <a:pt x="14" y="13"/>
                    </a:lnTo>
                    <a:lnTo>
                      <a:pt x="14" y="13"/>
                    </a:lnTo>
                    <a:lnTo>
                      <a:pt x="14" y="14"/>
                    </a:lnTo>
                    <a:lnTo>
                      <a:pt x="12" y="14"/>
                    </a:lnTo>
                    <a:lnTo>
                      <a:pt x="11" y="14"/>
                    </a:lnTo>
                    <a:lnTo>
                      <a:pt x="11" y="14"/>
                    </a:lnTo>
                    <a:lnTo>
                      <a:pt x="11" y="14"/>
                    </a:lnTo>
                    <a:lnTo>
                      <a:pt x="11" y="14"/>
                    </a:lnTo>
                    <a:lnTo>
                      <a:pt x="12" y="14"/>
                    </a:lnTo>
                    <a:lnTo>
                      <a:pt x="12" y="14"/>
                    </a:lnTo>
                    <a:lnTo>
                      <a:pt x="14" y="14"/>
                    </a:lnTo>
                    <a:lnTo>
                      <a:pt x="14" y="14"/>
                    </a:lnTo>
                    <a:lnTo>
                      <a:pt x="14" y="14"/>
                    </a:lnTo>
                    <a:lnTo>
                      <a:pt x="14" y="14"/>
                    </a:lnTo>
                    <a:lnTo>
                      <a:pt x="16" y="14"/>
                    </a:lnTo>
                    <a:lnTo>
                      <a:pt x="16" y="14"/>
                    </a:lnTo>
                    <a:lnTo>
                      <a:pt x="18" y="14"/>
                    </a:lnTo>
                    <a:lnTo>
                      <a:pt x="18" y="14"/>
                    </a:lnTo>
                    <a:lnTo>
                      <a:pt x="25" y="14"/>
                    </a:lnTo>
                    <a:lnTo>
                      <a:pt x="25" y="14"/>
                    </a:lnTo>
                    <a:lnTo>
                      <a:pt x="23" y="14"/>
                    </a:lnTo>
                    <a:lnTo>
                      <a:pt x="23" y="14"/>
                    </a:lnTo>
                    <a:lnTo>
                      <a:pt x="22" y="16"/>
                    </a:lnTo>
                    <a:lnTo>
                      <a:pt x="23" y="16"/>
                    </a:lnTo>
                    <a:lnTo>
                      <a:pt x="22" y="16"/>
                    </a:lnTo>
                    <a:lnTo>
                      <a:pt x="20" y="16"/>
                    </a:lnTo>
                    <a:lnTo>
                      <a:pt x="20" y="16"/>
                    </a:lnTo>
                    <a:lnTo>
                      <a:pt x="18" y="16"/>
                    </a:lnTo>
                    <a:lnTo>
                      <a:pt x="16" y="16"/>
                    </a:lnTo>
                    <a:lnTo>
                      <a:pt x="14" y="16"/>
                    </a:lnTo>
                    <a:lnTo>
                      <a:pt x="12" y="16"/>
                    </a:lnTo>
                    <a:lnTo>
                      <a:pt x="9" y="16"/>
                    </a:lnTo>
                    <a:lnTo>
                      <a:pt x="5" y="18"/>
                    </a:lnTo>
                    <a:lnTo>
                      <a:pt x="5" y="18"/>
                    </a:lnTo>
                    <a:lnTo>
                      <a:pt x="5" y="20"/>
                    </a:lnTo>
                    <a:lnTo>
                      <a:pt x="5" y="22"/>
                    </a:lnTo>
                    <a:lnTo>
                      <a:pt x="7" y="22"/>
                    </a:lnTo>
                    <a:lnTo>
                      <a:pt x="5" y="22"/>
                    </a:lnTo>
                    <a:lnTo>
                      <a:pt x="9" y="22"/>
                    </a:lnTo>
                    <a:lnTo>
                      <a:pt x="9" y="24"/>
                    </a:lnTo>
                    <a:lnTo>
                      <a:pt x="12" y="22"/>
                    </a:lnTo>
                    <a:lnTo>
                      <a:pt x="12" y="24"/>
                    </a:lnTo>
                    <a:lnTo>
                      <a:pt x="14" y="24"/>
                    </a:lnTo>
                    <a:lnTo>
                      <a:pt x="14" y="24"/>
                    </a:lnTo>
                    <a:lnTo>
                      <a:pt x="14" y="24"/>
                    </a:lnTo>
                    <a:lnTo>
                      <a:pt x="22" y="24"/>
                    </a:lnTo>
                    <a:lnTo>
                      <a:pt x="23" y="24"/>
                    </a:lnTo>
                    <a:lnTo>
                      <a:pt x="25" y="24"/>
                    </a:lnTo>
                    <a:lnTo>
                      <a:pt x="25" y="24"/>
                    </a:lnTo>
                    <a:lnTo>
                      <a:pt x="27" y="24"/>
                    </a:lnTo>
                    <a:lnTo>
                      <a:pt x="27" y="24"/>
                    </a:lnTo>
                    <a:lnTo>
                      <a:pt x="27" y="25"/>
                    </a:lnTo>
                    <a:lnTo>
                      <a:pt x="29" y="25"/>
                    </a:lnTo>
                    <a:lnTo>
                      <a:pt x="29" y="25"/>
                    </a:lnTo>
                    <a:lnTo>
                      <a:pt x="31" y="25"/>
                    </a:lnTo>
                    <a:lnTo>
                      <a:pt x="31" y="25"/>
                    </a:lnTo>
                    <a:lnTo>
                      <a:pt x="31" y="27"/>
                    </a:lnTo>
                    <a:lnTo>
                      <a:pt x="31" y="27"/>
                    </a:lnTo>
                    <a:lnTo>
                      <a:pt x="29" y="27"/>
                    </a:lnTo>
                    <a:lnTo>
                      <a:pt x="29" y="27"/>
                    </a:lnTo>
                    <a:lnTo>
                      <a:pt x="29" y="27"/>
                    </a:lnTo>
                    <a:lnTo>
                      <a:pt x="27" y="27"/>
                    </a:lnTo>
                    <a:lnTo>
                      <a:pt x="25" y="27"/>
                    </a:lnTo>
                    <a:lnTo>
                      <a:pt x="23" y="27"/>
                    </a:lnTo>
                    <a:lnTo>
                      <a:pt x="20" y="27"/>
                    </a:lnTo>
                    <a:lnTo>
                      <a:pt x="20" y="25"/>
                    </a:lnTo>
                    <a:lnTo>
                      <a:pt x="18" y="25"/>
                    </a:lnTo>
                    <a:lnTo>
                      <a:pt x="16" y="27"/>
                    </a:lnTo>
                    <a:lnTo>
                      <a:pt x="14" y="27"/>
                    </a:lnTo>
                    <a:lnTo>
                      <a:pt x="9" y="27"/>
                    </a:lnTo>
                    <a:lnTo>
                      <a:pt x="3" y="27"/>
                    </a:lnTo>
                    <a:lnTo>
                      <a:pt x="0" y="27"/>
                    </a:lnTo>
                    <a:lnTo>
                      <a:pt x="0" y="27"/>
                    </a:lnTo>
                    <a:lnTo>
                      <a:pt x="0" y="29"/>
                    </a:lnTo>
                    <a:lnTo>
                      <a:pt x="0" y="29"/>
                    </a:lnTo>
                    <a:lnTo>
                      <a:pt x="0" y="31"/>
                    </a:lnTo>
                    <a:lnTo>
                      <a:pt x="0" y="31"/>
                    </a:lnTo>
                    <a:lnTo>
                      <a:pt x="0" y="33"/>
                    </a:lnTo>
                    <a:lnTo>
                      <a:pt x="0" y="33"/>
                    </a:lnTo>
                    <a:lnTo>
                      <a:pt x="0" y="33"/>
                    </a:lnTo>
                    <a:lnTo>
                      <a:pt x="2" y="34"/>
                    </a:lnTo>
                    <a:lnTo>
                      <a:pt x="3" y="34"/>
                    </a:lnTo>
                    <a:lnTo>
                      <a:pt x="3" y="34"/>
                    </a:lnTo>
                    <a:lnTo>
                      <a:pt x="5" y="36"/>
                    </a:lnTo>
                    <a:lnTo>
                      <a:pt x="5" y="34"/>
                    </a:lnTo>
                    <a:lnTo>
                      <a:pt x="9" y="36"/>
                    </a:lnTo>
                    <a:lnTo>
                      <a:pt x="11" y="36"/>
                    </a:lnTo>
                    <a:lnTo>
                      <a:pt x="9" y="36"/>
                    </a:lnTo>
                    <a:lnTo>
                      <a:pt x="11" y="36"/>
                    </a:lnTo>
                    <a:lnTo>
                      <a:pt x="11" y="36"/>
                    </a:lnTo>
                    <a:lnTo>
                      <a:pt x="11" y="38"/>
                    </a:lnTo>
                    <a:lnTo>
                      <a:pt x="11" y="38"/>
                    </a:lnTo>
                    <a:lnTo>
                      <a:pt x="9" y="38"/>
                    </a:lnTo>
                    <a:lnTo>
                      <a:pt x="9" y="40"/>
                    </a:lnTo>
                    <a:lnTo>
                      <a:pt x="9" y="40"/>
                    </a:lnTo>
                    <a:lnTo>
                      <a:pt x="9" y="42"/>
                    </a:lnTo>
                    <a:lnTo>
                      <a:pt x="7" y="42"/>
                    </a:lnTo>
                    <a:lnTo>
                      <a:pt x="9" y="42"/>
                    </a:lnTo>
                    <a:lnTo>
                      <a:pt x="7" y="43"/>
                    </a:lnTo>
                    <a:lnTo>
                      <a:pt x="7" y="43"/>
                    </a:lnTo>
                    <a:lnTo>
                      <a:pt x="12" y="43"/>
                    </a:lnTo>
                    <a:lnTo>
                      <a:pt x="14" y="43"/>
                    </a:lnTo>
                    <a:lnTo>
                      <a:pt x="14" y="43"/>
                    </a:lnTo>
                    <a:lnTo>
                      <a:pt x="16" y="43"/>
                    </a:lnTo>
                    <a:lnTo>
                      <a:pt x="18" y="43"/>
                    </a:lnTo>
                    <a:lnTo>
                      <a:pt x="18" y="43"/>
                    </a:lnTo>
                    <a:lnTo>
                      <a:pt x="20" y="43"/>
                    </a:lnTo>
                    <a:lnTo>
                      <a:pt x="22" y="43"/>
                    </a:lnTo>
                    <a:lnTo>
                      <a:pt x="22" y="43"/>
                    </a:lnTo>
                    <a:lnTo>
                      <a:pt x="22" y="43"/>
                    </a:lnTo>
                    <a:lnTo>
                      <a:pt x="23" y="43"/>
                    </a:lnTo>
                    <a:lnTo>
                      <a:pt x="25" y="43"/>
                    </a:lnTo>
                    <a:lnTo>
                      <a:pt x="25" y="43"/>
                    </a:lnTo>
                    <a:lnTo>
                      <a:pt x="27" y="43"/>
                    </a:lnTo>
                    <a:lnTo>
                      <a:pt x="29" y="43"/>
                    </a:lnTo>
                    <a:lnTo>
                      <a:pt x="31" y="43"/>
                    </a:lnTo>
                    <a:lnTo>
                      <a:pt x="32" y="42"/>
                    </a:lnTo>
                    <a:lnTo>
                      <a:pt x="34" y="42"/>
                    </a:lnTo>
                    <a:lnTo>
                      <a:pt x="34" y="42"/>
                    </a:lnTo>
                    <a:lnTo>
                      <a:pt x="38" y="42"/>
                    </a:lnTo>
                    <a:lnTo>
                      <a:pt x="41" y="42"/>
                    </a:lnTo>
                    <a:lnTo>
                      <a:pt x="43" y="40"/>
                    </a:lnTo>
                    <a:lnTo>
                      <a:pt x="45" y="40"/>
                    </a:lnTo>
                    <a:lnTo>
                      <a:pt x="47" y="40"/>
                    </a:lnTo>
                    <a:lnTo>
                      <a:pt x="47" y="38"/>
                    </a:lnTo>
                    <a:lnTo>
                      <a:pt x="49" y="38"/>
                    </a:lnTo>
                    <a:lnTo>
                      <a:pt x="49" y="38"/>
                    </a:lnTo>
                    <a:lnTo>
                      <a:pt x="51" y="36"/>
                    </a:lnTo>
                    <a:lnTo>
                      <a:pt x="51" y="38"/>
                    </a:lnTo>
                    <a:lnTo>
                      <a:pt x="51" y="38"/>
                    </a:lnTo>
                    <a:lnTo>
                      <a:pt x="51" y="40"/>
                    </a:lnTo>
                    <a:lnTo>
                      <a:pt x="49" y="40"/>
                    </a:lnTo>
                    <a:lnTo>
                      <a:pt x="51" y="40"/>
                    </a:lnTo>
                    <a:lnTo>
                      <a:pt x="51" y="40"/>
                    </a:lnTo>
                    <a:lnTo>
                      <a:pt x="52" y="42"/>
                    </a:lnTo>
                    <a:lnTo>
                      <a:pt x="54" y="42"/>
                    </a:lnTo>
                    <a:lnTo>
                      <a:pt x="54" y="42"/>
                    </a:lnTo>
                    <a:lnTo>
                      <a:pt x="56" y="42"/>
                    </a:lnTo>
                    <a:lnTo>
                      <a:pt x="52" y="42"/>
                    </a:lnTo>
                    <a:lnTo>
                      <a:pt x="52" y="43"/>
                    </a:lnTo>
                    <a:lnTo>
                      <a:pt x="52" y="43"/>
                    </a:lnTo>
                    <a:lnTo>
                      <a:pt x="56" y="43"/>
                    </a:lnTo>
                    <a:lnTo>
                      <a:pt x="56" y="43"/>
                    </a:lnTo>
                    <a:lnTo>
                      <a:pt x="56" y="43"/>
                    </a:lnTo>
                    <a:lnTo>
                      <a:pt x="58" y="43"/>
                    </a:lnTo>
                    <a:lnTo>
                      <a:pt x="58" y="45"/>
                    </a:lnTo>
                    <a:lnTo>
                      <a:pt x="60" y="45"/>
                    </a:lnTo>
                    <a:lnTo>
                      <a:pt x="61" y="45"/>
                    </a:lnTo>
                    <a:lnTo>
                      <a:pt x="63" y="45"/>
                    </a:lnTo>
                    <a:lnTo>
                      <a:pt x="63" y="45"/>
                    </a:lnTo>
                    <a:lnTo>
                      <a:pt x="63" y="45"/>
                    </a:lnTo>
                    <a:lnTo>
                      <a:pt x="65" y="45"/>
                    </a:lnTo>
                    <a:lnTo>
                      <a:pt x="65" y="45"/>
                    </a:lnTo>
                    <a:lnTo>
                      <a:pt x="67" y="45"/>
                    </a:lnTo>
                    <a:lnTo>
                      <a:pt x="67" y="45"/>
                    </a:lnTo>
                    <a:lnTo>
                      <a:pt x="69" y="43"/>
                    </a:lnTo>
                    <a:lnTo>
                      <a:pt x="69" y="43"/>
                    </a:lnTo>
                    <a:lnTo>
                      <a:pt x="70" y="43"/>
                    </a:lnTo>
                    <a:lnTo>
                      <a:pt x="70" y="43"/>
                    </a:lnTo>
                    <a:lnTo>
                      <a:pt x="72" y="43"/>
                    </a:lnTo>
                    <a:lnTo>
                      <a:pt x="72" y="43"/>
                    </a:lnTo>
                    <a:lnTo>
                      <a:pt x="72" y="43"/>
                    </a:lnTo>
                    <a:lnTo>
                      <a:pt x="74" y="42"/>
                    </a:lnTo>
                    <a:lnTo>
                      <a:pt x="72" y="42"/>
                    </a:lnTo>
                    <a:lnTo>
                      <a:pt x="72" y="42"/>
                    </a:lnTo>
                    <a:lnTo>
                      <a:pt x="70" y="42"/>
                    </a:lnTo>
                    <a:lnTo>
                      <a:pt x="70" y="42"/>
                    </a:lnTo>
                    <a:lnTo>
                      <a:pt x="70" y="42"/>
                    </a:lnTo>
                    <a:lnTo>
                      <a:pt x="70" y="42"/>
                    </a:lnTo>
                    <a:lnTo>
                      <a:pt x="72" y="42"/>
                    </a:lnTo>
                    <a:lnTo>
                      <a:pt x="72" y="40"/>
                    </a:lnTo>
                    <a:lnTo>
                      <a:pt x="72" y="40"/>
                    </a:lnTo>
                    <a:lnTo>
                      <a:pt x="74" y="40"/>
                    </a:lnTo>
                    <a:lnTo>
                      <a:pt x="72" y="40"/>
                    </a:lnTo>
                    <a:lnTo>
                      <a:pt x="72" y="40"/>
                    </a:lnTo>
                    <a:lnTo>
                      <a:pt x="70" y="40"/>
                    </a:lnTo>
                    <a:lnTo>
                      <a:pt x="69" y="40"/>
                    </a:lnTo>
                    <a:lnTo>
                      <a:pt x="69" y="40"/>
                    </a:lnTo>
                    <a:lnTo>
                      <a:pt x="67" y="42"/>
                    </a:lnTo>
                    <a:lnTo>
                      <a:pt x="67" y="40"/>
                    </a:lnTo>
                    <a:lnTo>
                      <a:pt x="67" y="40"/>
                    </a:lnTo>
                    <a:lnTo>
                      <a:pt x="67" y="40"/>
                    </a:lnTo>
                    <a:lnTo>
                      <a:pt x="69" y="38"/>
                    </a:lnTo>
                    <a:lnTo>
                      <a:pt x="69" y="38"/>
                    </a:lnTo>
                    <a:lnTo>
                      <a:pt x="69" y="38"/>
                    </a:lnTo>
                    <a:lnTo>
                      <a:pt x="70" y="38"/>
                    </a:lnTo>
                    <a:lnTo>
                      <a:pt x="70" y="38"/>
                    </a:lnTo>
                    <a:lnTo>
                      <a:pt x="70" y="38"/>
                    </a:lnTo>
                    <a:lnTo>
                      <a:pt x="72" y="36"/>
                    </a:lnTo>
                    <a:lnTo>
                      <a:pt x="74" y="36"/>
                    </a:lnTo>
                    <a:lnTo>
                      <a:pt x="76" y="36"/>
                    </a:lnTo>
                    <a:lnTo>
                      <a:pt x="76" y="36"/>
                    </a:lnTo>
                    <a:lnTo>
                      <a:pt x="76" y="36"/>
                    </a:lnTo>
                    <a:lnTo>
                      <a:pt x="78" y="36"/>
                    </a:lnTo>
                    <a:lnTo>
                      <a:pt x="76" y="36"/>
                    </a:lnTo>
                    <a:lnTo>
                      <a:pt x="76" y="36"/>
                    </a:lnTo>
                    <a:lnTo>
                      <a:pt x="76" y="38"/>
                    </a:lnTo>
                    <a:lnTo>
                      <a:pt x="76" y="36"/>
                    </a:lnTo>
                    <a:lnTo>
                      <a:pt x="78" y="38"/>
                    </a:lnTo>
                    <a:lnTo>
                      <a:pt x="78" y="36"/>
                    </a:lnTo>
                    <a:lnTo>
                      <a:pt x="79" y="36"/>
                    </a:lnTo>
                    <a:lnTo>
                      <a:pt x="79" y="36"/>
                    </a:lnTo>
                    <a:lnTo>
                      <a:pt x="79" y="3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2" name="Freeform 150"/>
              <p:cNvSpPr>
                <a:spLocks/>
              </p:cNvSpPr>
              <p:nvPr/>
            </p:nvSpPr>
            <p:spPr bwMode="auto">
              <a:xfrm>
                <a:off x="1302" y="867"/>
                <a:ext cx="13" cy="7"/>
              </a:xfrm>
              <a:custGeom>
                <a:avLst/>
                <a:gdLst>
                  <a:gd name="T0" fmla="*/ 11 w 13"/>
                  <a:gd name="T1" fmla="*/ 0 h 7"/>
                  <a:gd name="T2" fmla="*/ 9 w 13"/>
                  <a:gd name="T3" fmla="*/ 0 h 7"/>
                  <a:gd name="T4" fmla="*/ 7 w 13"/>
                  <a:gd name="T5" fmla="*/ 0 h 7"/>
                  <a:gd name="T6" fmla="*/ 5 w 13"/>
                  <a:gd name="T7" fmla="*/ 0 h 7"/>
                  <a:gd name="T8" fmla="*/ 4 w 13"/>
                  <a:gd name="T9" fmla="*/ 0 h 7"/>
                  <a:gd name="T10" fmla="*/ 2 w 13"/>
                  <a:gd name="T11" fmla="*/ 0 h 7"/>
                  <a:gd name="T12" fmla="*/ 0 w 13"/>
                  <a:gd name="T13" fmla="*/ 2 h 7"/>
                  <a:gd name="T14" fmla="*/ 0 w 13"/>
                  <a:gd name="T15" fmla="*/ 2 h 7"/>
                  <a:gd name="T16" fmla="*/ 0 w 13"/>
                  <a:gd name="T17" fmla="*/ 2 h 7"/>
                  <a:gd name="T18" fmla="*/ 2 w 13"/>
                  <a:gd name="T19" fmla="*/ 4 h 7"/>
                  <a:gd name="T20" fmla="*/ 2 w 13"/>
                  <a:gd name="T21" fmla="*/ 4 h 7"/>
                  <a:gd name="T22" fmla="*/ 2 w 13"/>
                  <a:gd name="T23" fmla="*/ 4 h 7"/>
                  <a:gd name="T24" fmla="*/ 2 w 13"/>
                  <a:gd name="T25" fmla="*/ 5 h 7"/>
                  <a:gd name="T26" fmla="*/ 2 w 13"/>
                  <a:gd name="T27" fmla="*/ 5 h 7"/>
                  <a:gd name="T28" fmla="*/ 2 w 13"/>
                  <a:gd name="T29" fmla="*/ 5 h 7"/>
                  <a:gd name="T30" fmla="*/ 2 w 13"/>
                  <a:gd name="T31" fmla="*/ 7 h 7"/>
                  <a:gd name="T32" fmla="*/ 4 w 13"/>
                  <a:gd name="T33" fmla="*/ 7 h 7"/>
                  <a:gd name="T34" fmla="*/ 4 w 13"/>
                  <a:gd name="T35" fmla="*/ 7 h 7"/>
                  <a:gd name="T36" fmla="*/ 5 w 13"/>
                  <a:gd name="T37" fmla="*/ 7 h 7"/>
                  <a:gd name="T38" fmla="*/ 5 w 13"/>
                  <a:gd name="T39" fmla="*/ 5 h 7"/>
                  <a:gd name="T40" fmla="*/ 5 w 13"/>
                  <a:gd name="T41" fmla="*/ 5 h 7"/>
                  <a:gd name="T42" fmla="*/ 5 w 13"/>
                  <a:gd name="T43" fmla="*/ 5 h 7"/>
                  <a:gd name="T44" fmla="*/ 7 w 13"/>
                  <a:gd name="T45" fmla="*/ 5 h 7"/>
                  <a:gd name="T46" fmla="*/ 9 w 13"/>
                  <a:gd name="T47" fmla="*/ 4 h 7"/>
                  <a:gd name="T48" fmla="*/ 11 w 13"/>
                  <a:gd name="T49" fmla="*/ 4 h 7"/>
                  <a:gd name="T50" fmla="*/ 11 w 13"/>
                  <a:gd name="T51" fmla="*/ 4 h 7"/>
                  <a:gd name="T52" fmla="*/ 13 w 13"/>
                  <a:gd name="T53" fmla="*/ 2 h 7"/>
                  <a:gd name="T54" fmla="*/ 13 w 13"/>
                  <a:gd name="T55" fmla="*/ 2 h 7"/>
                  <a:gd name="T56" fmla="*/ 13 w 13"/>
                  <a:gd name="T57" fmla="*/ 2 h 7"/>
                  <a:gd name="T58" fmla="*/ 13 w 13"/>
                  <a:gd name="T59" fmla="*/ 2 h 7"/>
                  <a:gd name="T60" fmla="*/ 13 w 13"/>
                  <a:gd name="T61" fmla="*/ 0 h 7"/>
                  <a:gd name="T62" fmla="*/ 11 w 13"/>
                  <a:gd name="T6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 h="7">
                    <a:moveTo>
                      <a:pt x="11" y="0"/>
                    </a:moveTo>
                    <a:lnTo>
                      <a:pt x="9" y="0"/>
                    </a:lnTo>
                    <a:lnTo>
                      <a:pt x="7" y="0"/>
                    </a:lnTo>
                    <a:lnTo>
                      <a:pt x="5" y="0"/>
                    </a:lnTo>
                    <a:lnTo>
                      <a:pt x="4" y="0"/>
                    </a:lnTo>
                    <a:lnTo>
                      <a:pt x="2" y="0"/>
                    </a:lnTo>
                    <a:lnTo>
                      <a:pt x="0" y="2"/>
                    </a:lnTo>
                    <a:lnTo>
                      <a:pt x="0" y="2"/>
                    </a:lnTo>
                    <a:lnTo>
                      <a:pt x="0" y="2"/>
                    </a:lnTo>
                    <a:lnTo>
                      <a:pt x="2" y="4"/>
                    </a:lnTo>
                    <a:lnTo>
                      <a:pt x="2" y="4"/>
                    </a:lnTo>
                    <a:lnTo>
                      <a:pt x="2" y="4"/>
                    </a:lnTo>
                    <a:lnTo>
                      <a:pt x="2" y="5"/>
                    </a:lnTo>
                    <a:lnTo>
                      <a:pt x="2" y="5"/>
                    </a:lnTo>
                    <a:lnTo>
                      <a:pt x="2" y="5"/>
                    </a:lnTo>
                    <a:lnTo>
                      <a:pt x="2" y="7"/>
                    </a:lnTo>
                    <a:lnTo>
                      <a:pt x="4" y="7"/>
                    </a:lnTo>
                    <a:lnTo>
                      <a:pt x="4" y="7"/>
                    </a:lnTo>
                    <a:lnTo>
                      <a:pt x="5" y="7"/>
                    </a:lnTo>
                    <a:lnTo>
                      <a:pt x="5" y="5"/>
                    </a:lnTo>
                    <a:lnTo>
                      <a:pt x="5" y="5"/>
                    </a:lnTo>
                    <a:lnTo>
                      <a:pt x="5" y="5"/>
                    </a:lnTo>
                    <a:lnTo>
                      <a:pt x="7" y="5"/>
                    </a:lnTo>
                    <a:lnTo>
                      <a:pt x="9" y="4"/>
                    </a:lnTo>
                    <a:lnTo>
                      <a:pt x="11" y="4"/>
                    </a:lnTo>
                    <a:lnTo>
                      <a:pt x="11" y="4"/>
                    </a:lnTo>
                    <a:lnTo>
                      <a:pt x="13" y="2"/>
                    </a:lnTo>
                    <a:lnTo>
                      <a:pt x="13" y="2"/>
                    </a:lnTo>
                    <a:lnTo>
                      <a:pt x="13" y="2"/>
                    </a:lnTo>
                    <a:lnTo>
                      <a:pt x="13" y="2"/>
                    </a:lnTo>
                    <a:lnTo>
                      <a:pt x="13"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3" name="Freeform 151"/>
              <p:cNvSpPr>
                <a:spLocks noEditPoints="1"/>
              </p:cNvSpPr>
              <p:nvPr/>
            </p:nvSpPr>
            <p:spPr bwMode="auto">
              <a:xfrm>
                <a:off x="1315" y="867"/>
                <a:ext cx="36" cy="25"/>
              </a:xfrm>
              <a:custGeom>
                <a:avLst/>
                <a:gdLst>
                  <a:gd name="T0" fmla="*/ 36 w 36"/>
                  <a:gd name="T1" fmla="*/ 2 h 25"/>
                  <a:gd name="T2" fmla="*/ 27 w 36"/>
                  <a:gd name="T3" fmla="*/ 4 h 25"/>
                  <a:gd name="T4" fmla="*/ 25 w 36"/>
                  <a:gd name="T5" fmla="*/ 2 h 25"/>
                  <a:gd name="T6" fmla="*/ 23 w 36"/>
                  <a:gd name="T7" fmla="*/ 0 h 25"/>
                  <a:gd name="T8" fmla="*/ 21 w 36"/>
                  <a:gd name="T9" fmla="*/ 2 h 25"/>
                  <a:gd name="T10" fmla="*/ 21 w 36"/>
                  <a:gd name="T11" fmla="*/ 2 h 25"/>
                  <a:gd name="T12" fmla="*/ 18 w 36"/>
                  <a:gd name="T13" fmla="*/ 2 h 25"/>
                  <a:gd name="T14" fmla="*/ 16 w 36"/>
                  <a:gd name="T15" fmla="*/ 4 h 25"/>
                  <a:gd name="T16" fmla="*/ 18 w 36"/>
                  <a:gd name="T17" fmla="*/ 4 h 25"/>
                  <a:gd name="T18" fmla="*/ 16 w 36"/>
                  <a:gd name="T19" fmla="*/ 5 h 25"/>
                  <a:gd name="T20" fmla="*/ 12 w 36"/>
                  <a:gd name="T21" fmla="*/ 4 h 25"/>
                  <a:gd name="T22" fmla="*/ 12 w 36"/>
                  <a:gd name="T23" fmla="*/ 5 h 25"/>
                  <a:gd name="T24" fmla="*/ 16 w 36"/>
                  <a:gd name="T25" fmla="*/ 7 h 25"/>
                  <a:gd name="T26" fmla="*/ 14 w 36"/>
                  <a:gd name="T27" fmla="*/ 9 h 25"/>
                  <a:gd name="T28" fmla="*/ 16 w 36"/>
                  <a:gd name="T29" fmla="*/ 9 h 25"/>
                  <a:gd name="T30" fmla="*/ 14 w 36"/>
                  <a:gd name="T31" fmla="*/ 9 h 25"/>
                  <a:gd name="T32" fmla="*/ 10 w 36"/>
                  <a:gd name="T33" fmla="*/ 11 h 25"/>
                  <a:gd name="T34" fmla="*/ 9 w 36"/>
                  <a:gd name="T35" fmla="*/ 11 h 25"/>
                  <a:gd name="T36" fmla="*/ 7 w 36"/>
                  <a:gd name="T37" fmla="*/ 11 h 25"/>
                  <a:gd name="T38" fmla="*/ 7 w 36"/>
                  <a:gd name="T39" fmla="*/ 9 h 25"/>
                  <a:gd name="T40" fmla="*/ 7 w 36"/>
                  <a:gd name="T41" fmla="*/ 9 h 25"/>
                  <a:gd name="T42" fmla="*/ 5 w 36"/>
                  <a:gd name="T43" fmla="*/ 9 h 25"/>
                  <a:gd name="T44" fmla="*/ 1 w 36"/>
                  <a:gd name="T45" fmla="*/ 11 h 25"/>
                  <a:gd name="T46" fmla="*/ 1 w 36"/>
                  <a:gd name="T47" fmla="*/ 13 h 25"/>
                  <a:gd name="T48" fmla="*/ 1 w 36"/>
                  <a:gd name="T49" fmla="*/ 16 h 25"/>
                  <a:gd name="T50" fmla="*/ 5 w 36"/>
                  <a:gd name="T51" fmla="*/ 16 h 25"/>
                  <a:gd name="T52" fmla="*/ 5 w 36"/>
                  <a:gd name="T53" fmla="*/ 16 h 25"/>
                  <a:gd name="T54" fmla="*/ 7 w 36"/>
                  <a:gd name="T55" fmla="*/ 18 h 25"/>
                  <a:gd name="T56" fmla="*/ 7 w 36"/>
                  <a:gd name="T57" fmla="*/ 20 h 25"/>
                  <a:gd name="T58" fmla="*/ 7 w 36"/>
                  <a:gd name="T59" fmla="*/ 22 h 25"/>
                  <a:gd name="T60" fmla="*/ 5 w 36"/>
                  <a:gd name="T61" fmla="*/ 24 h 25"/>
                  <a:gd name="T62" fmla="*/ 9 w 36"/>
                  <a:gd name="T63" fmla="*/ 24 h 25"/>
                  <a:gd name="T64" fmla="*/ 10 w 36"/>
                  <a:gd name="T65" fmla="*/ 25 h 25"/>
                  <a:gd name="T66" fmla="*/ 12 w 36"/>
                  <a:gd name="T67" fmla="*/ 24 h 25"/>
                  <a:gd name="T68" fmla="*/ 14 w 36"/>
                  <a:gd name="T69" fmla="*/ 22 h 25"/>
                  <a:gd name="T70" fmla="*/ 19 w 36"/>
                  <a:gd name="T71" fmla="*/ 22 h 25"/>
                  <a:gd name="T72" fmla="*/ 23 w 36"/>
                  <a:gd name="T73" fmla="*/ 22 h 25"/>
                  <a:gd name="T74" fmla="*/ 25 w 36"/>
                  <a:gd name="T75" fmla="*/ 20 h 25"/>
                  <a:gd name="T76" fmla="*/ 25 w 36"/>
                  <a:gd name="T77" fmla="*/ 18 h 25"/>
                  <a:gd name="T78" fmla="*/ 27 w 36"/>
                  <a:gd name="T79" fmla="*/ 16 h 25"/>
                  <a:gd name="T80" fmla="*/ 29 w 36"/>
                  <a:gd name="T81" fmla="*/ 16 h 25"/>
                  <a:gd name="T82" fmla="*/ 29 w 36"/>
                  <a:gd name="T83" fmla="*/ 14 h 25"/>
                  <a:gd name="T84" fmla="*/ 29 w 36"/>
                  <a:gd name="T85" fmla="*/ 13 h 25"/>
                  <a:gd name="T86" fmla="*/ 27 w 36"/>
                  <a:gd name="T87" fmla="*/ 13 h 25"/>
                  <a:gd name="T88" fmla="*/ 27 w 36"/>
                  <a:gd name="T89" fmla="*/ 13 h 25"/>
                  <a:gd name="T90" fmla="*/ 29 w 36"/>
                  <a:gd name="T91" fmla="*/ 11 h 25"/>
                  <a:gd name="T92" fmla="*/ 25 w 36"/>
                  <a:gd name="T93" fmla="*/ 9 h 25"/>
                  <a:gd name="T94" fmla="*/ 23 w 36"/>
                  <a:gd name="T95" fmla="*/ 9 h 25"/>
                  <a:gd name="T96" fmla="*/ 27 w 36"/>
                  <a:gd name="T97" fmla="*/ 9 h 25"/>
                  <a:gd name="T98" fmla="*/ 32 w 36"/>
                  <a:gd name="T99" fmla="*/ 7 h 25"/>
                  <a:gd name="T100" fmla="*/ 32 w 36"/>
                  <a:gd name="T101" fmla="*/ 5 h 25"/>
                  <a:gd name="T102" fmla="*/ 36 w 36"/>
                  <a:gd name="T103" fmla="*/ 4 h 25"/>
                  <a:gd name="T104" fmla="*/ 18 w 36"/>
                  <a:gd name="T105" fmla="*/ 5 h 25"/>
                  <a:gd name="T106" fmla="*/ 18 w 36"/>
                  <a:gd name="T10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25">
                    <a:moveTo>
                      <a:pt x="36" y="4"/>
                    </a:moveTo>
                    <a:lnTo>
                      <a:pt x="36" y="4"/>
                    </a:lnTo>
                    <a:lnTo>
                      <a:pt x="36" y="2"/>
                    </a:lnTo>
                    <a:lnTo>
                      <a:pt x="34" y="2"/>
                    </a:lnTo>
                    <a:lnTo>
                      <a:pt x="30" y="4"/>
                    </a:lnTo>
                    <a:lnTo>
                      <a:pt x="27" y="4"/>
                    </a:lnTo>
                    <a:lnTo>
                      <a:pt x="27" y="4"/>
                    </a:lnTo>
                    <a:lnTo>
                      <a:pt x="27" y="4"/>
                    </a:lnTo>
                    <a:lnTo>
                      <a:pt x="25" y="2"/>
                    </a:lnTo>
                    <a:lnTo>
                      <a:pt x="25" y="2"/>
                    </a:lnTo>
                    <a:lnTo>
                      <a:pt x="23" y="2"/>
                    </a:lnTo>
                    <a:lnTo>
                      <a:pt x="23" y="0"/>
                    </a:lnTo>
                    <a:lnTo>
                      <a:pt x="23" y="0"/>
                    </a:lnTo>
                    <a:lnTo>
                      <a:pt x="21" y="2"/>
                    </a:lnTo>
                    <a:lnTo>
                      <a:pt x="21" y="2"/>
                    </a:lnTo>
                    <a:lnTo>
                      <a:pt x="21" y="2"/>
                    </a:lnTo>
                    <a:lnTo>
                      <a:pt x="21" y="2"/>
                    </a:lnTo>
                    <a:lnTo>
                      <a:pt x="21" y="2"/>
                    </a:lnTo>
                    <a:lnTo>
                      <a:pt x="19" y="2"/>
                    </a:lnTo>
                    <a:lnTo>
                      <a:pt x="19" y="2"/>
                    </a:lnTo>
                    <a:lnTo>
                      <a:pt x="18" y="2"/>
                    </a:lnTo>
                    <a:lnTo>
                      <a:pt x="16" y="2"/>
                    </a:lnTo>
                    <a:lnTo>
                      <a:pt x="16" y="4"/>
                    </a:lnTo>
                    <a:lnTo>
                      <a:pt x="16" y="4"/>
                    </a:lnTo>
                    <a:lnTo>
                      <a:pt x="16" y="4"/>
                    </a:lnTo>
                    <a:lnTo>
                      <a:pt x="18" y="4"/>
                    </a:lnTo>
                    <a:lnTo>
                      <a:pt x="18" y="4"/>
                    </a:lnTo>
                    <a:lnTo>
                      <a:pt x="18" y="5"/>
                    </a:lnTo>
                    <a:lnTo>
                      <a:pt x="16" y="5"/>
                    </a:lnTo>
                    <a:lnTo>
                      <a:pt x="16" y="5"/>
                    </a:lnTo>
                    <a:lnTo>
                      <a:pt x="16" y="4"/>
                    </a:lnTo>
                    <a:lnTo>
                      <a:pt x="14" y="4"/>
                    </a:lnTo>
                    <a:lnTo>
                      <a:pt x="12" y="4"/>
                    </a:lnTo>
                    <a:lnTo>
                      <a:pt x="12" y="5"/>
                    </a:lnTo>
                    <a:lnTo>
                      <a:pt x="12" y="5"/>
                    </a:lnTo>
                    <a:lnTo>
                      <a:pt x="12" y="5"/>
                    </a:lnTo>
                    <a:lnTo>
                      <a:pt x="14" y="7"/>
                    </a:lnTo>
                    <a:lnTo>
                      <a:pt x="16" y="7"/>
                    </a:lnTo>
                    <a:lnTo>
                      <a:pt x="16" y="7"/>
                    </a:lnTo>
                    <a:lnTo>
                      <a:pt x="16" y="7"/>
                    </a:lnTo>
                    <a:lnTo>
                      <a:pt x="14" y="7"/>
                    </a:lnTo>
                    <a:lnTo>
                      <a:pt x="14" y="9"/>
                    </a:lnTo>
                    <a:lnTo>
                      <a:pt x="14" y="9"/>
                    </a:lnTo>
                    <a:lnTo>
                      <a:pt x="14" y="9"/>
                    </a:lnTo>
                    <a:lnTo>
                      <a:pt x="16" y="9"/>
                    </a:lnTo>
                    <a:lnTo>
                      <a:pt x="14" y="11"/>
                    </a:lnTo>
                    <a:lnTo>
                      <a:pt x="14" y="11"/>
                    </a:lnTo>
                    <a:lnTo>
                      <a:pt x="14" y="9"/>
                    </a:lnTo>
                    <a:lnTo>
                      <a:pt x="12" y="9"/>
                    </a:lnTo>
                    <a:lnTo>
                      <a:pt x="12" y="11"/>
                    </a:lnTo>
                    <a:lnTo>
                      <a:pt x="10" y="11"/>
                    </a:lnTo>
                    <a:lnTo>
                      <a:pt x="10" y="11"/>
                    </a:lnTo>
                    <a:lnTo>
                      <a:pt x="10" y="11"/>
                    </a:lnTo>
                    <a:lnTo>
                      <a:pt x="9" y="11"/>
                    </a:lnTo>
                    <a:lnTo>
                      <a:pt x="9" y="13"/>
                    </a:lnTo>
                    <a:lnTo>
                      <a:pt x="7" y="11"/>
                    </a:lnTo>
                    <a:lnTo>
                      <a:pt x="7" y="11"/>
                    </a:lnTo>
                    <a:lnTo>
                      <a:pt x="9" y="11"/>
                    </a:lnTo>
                    <a:lnTo>
                      <a:pt x="7" y="11"/>
                    </a:lnTo>
                    <a:lnTo>
                      <a:pt x="7" y="9"/>
                    </a:lnTo>
                    <a:lnTo>
                      <a:pt x="7" y="9"/>
                    </a:lnTo>
                    <a:lnTo>
                      <a:pt x="7" y="9"/>
                    </a:lnTo>
                    <a:lnTo>
                      <a:pt x="7" y="9"/>
                    </a:lnTo>
                    <a:lnTo>
                      <a:pt x="7" y="9"/>
                    </a:lnTo>
                    <a:lnTo>
                      <a:pt x="7" y="9"/>
                    </a:lnTo>
                    <a:lnTo>
                      <a:pt x="5" y="9"/>
                    </a:lnTo>
                    <a:lnTo>
                      <a:pt x="3" y="9"/>
                    </a:lnTo>
                    <a:lnTo>
                      <a:pt x="3" y="9"/>
                    </a:lnTo>
                    <a:lnTo>
                      <a:pt x="1" y="11"/>
                    </a:lnTo>
                    <a:lnTo>
                      <a:pt x="0" y="11"/>
                    </a:lnTo>
                    <a:lnTo>
                      <a:pt x="1" y="13"/>
                    </a:lnTo>
                    <a:lnTo>
                      <a:pt x="1" y="13"/>
                    </a:lnTo>
                    <a:lnTo>
                      <a:pt x="1" y="14"/>
                    </a:lnTo>
                    <a:lnTo>
                      <a:pt x="1" y="14"/>
                    </a:lnTo>
                    <a:lnTo>
                      <a:pt x="1" y="16"/>
                    </a:lnTo>
                    <a:lnTo>
                      <a:pt x="3" y="16"/>
                    </a:lnTo>
                    <a:lnTo>
                      <a:pt x="3" y="16"/>
                    </a:lnTo>
                    <a:lnTo>
                      <a:pt x="5" y="16"/>
                    </a:lnTo>
                    <a:lnTo>
                      <a:pt x="5" y="16"/>
                    </a:lnTo>
                    <a:lnTo>
                      <a:pt x="5" y="16"/>
                    </a:lnTo>
                    <a:lnTo>
                      <a:pt x="5" y="16"/>
                    </a:lnTo>
                    <a:lnTo>
                      <a:pt x="7" y="16"/>
                    </a:lnTo>
                    <a:lnTo>
                      <a:pt x="7" y="16"/>
                    </a:lnTo>
                    <a:lnTo>
                      <a:pt x="7" y="18"/>
                    </a:lnTo>
                    <a:lnTo>
                      <a:pt x="7" y="18"/>
                    </a:lnTo>
                    <a:lnTo>
                      <a:pt x="7" y="18"/>
                    </a:lnTo>
                    <a:lnTo>
                      <a:pt x="7" y="20"/>
                    </a:lnTo>
                    <a:lnTo>
                      <a:pt x="7" y="20"/>
                    </a:lnTo>
                    <a:lnTo>
                      <a:pt x="9" y="20"/>
                    </a:lnTo>
                    <a:lnTo>
                      <a:pt x="7" y="22"/>
                    </a:lnTo>
                    <a:lnTo>
                      <a:pt x="7" y="22"/>
                    </a:lnTo>
                    <a:lnTo>
                      <a:pt x="7" y="24"/>
                    </a:lnTo>
                    <a:lnTo>
                      <a:pt x="5" y="24"/>
                    </a:lnTo>
                    <a:lnTo>
                      <a:pt x="7" y="24"/>
                    </a:lnTo>
                    <a:lnTo>
                      <a:pt x="9" y="24"/>
                    </a:lnTo>
                    <a:lnTo>
                      <a:pt x="9" y="24"/>
                    </a:lnTo>
                    <a:lnTo>
                      <a:pt x="9" y="25"/>
                    </a:lnTo>
                    <a:lnTo>
                      <a:pt x="9" y="25"/>
                    </a:lnTo>
                    <a:lnTo>
                      <a:pt x="10" y="25"/>
                    </a:lnTo>
                    <a:lnTo>
                      <a:pt x="10" y="24"/>
                    </a:lnTo>
                    <a:lnTo>
                      <a:pt x="12" y="24"/>
                    </a:lnTo>
                    <a:lnTo>
                      <a:pt x="12" y="24"/>
                    </a:lnTo>
                    <a:lnTo>
                      <a:pt x="12" y="22"/>
                    </a:lnTo>
                    <a:lnTo>
                      <a:pt x="12" y="22"/>
                    </a:lnTo>
                    <a:lnTo>
                      <a:pt x="14" y="22"/>
                    </a:lnTo>
                    <a:lnTo>
                      <a:pt x="16" y="22"/>
                    </a:lnTo>
                    <a:lnTo>
                      <a:pt x="18" y="24"/>
                    </a:lnTo>
                    <a:lnTo>
                      <a:pt x="19" y="22"/>
                    </a:lnTo>
                    <a:lnTo>
                      <a:pt x="21" y="22"/>
                    </a:lnTo>
                    <a:lnTo>
                      <a:pt x="21" y="20"/>
                    </a:lnTo>
                    <a:lnTo>
                      <a:pt x="23" y="22"/>
                    </a:lnTo>
                    <a:lnTo>
                      <a:pt x="23" y="22"/>
                    </a:lnTo>
                    <a:lnTo>
                      <a:pt x="23" y="20"/>
                    </a:lnTo>
                    <a:lnTo>
                      <a:pt x="25" y="20"/>
                    </a:lnTo>
                    <a:lnTo>
                      <a:pt x="25" y="18"/>
                    </a:lnTo>
                    <a:lnTo>
                      <a:pt x="23" y="18"/>
                    </a:lnTo>
                    <a:lnTo>
                      <a:pt x="25" y="18"/>
                    </a:lnTo>
                    <a:lnTo>
                      <a:pt x="25" y="18"/>
                    </a:lnTo>
                    <a:lnTo>
                      <a:pt x="27" y="18"/>
                    </a:lnTo>
                    <a:lnTo>
                      <a:pt x="27" y="16"/>
                    </a:lnTo>
                    <a:lnTo>
                      <a:pt x="27" y="16"/>
                    </a:lnTo>
                    <a:lnTo>
                      <a:pt x="27" y="16"/>
                    </a:lnTo>
                    <a:lnTo>
                      <a:pt x="29" y="16"/>
                    </a:lnTo>
                    <a:lnTo>
                      <a:pt x="29" y="16"/>
                    </a:lnTo>
                    <a:lnTo>
                      <a:pt x="29" y="14"/>
                    </a:lnTo>
                    <a:lnTo>
                      <a:pt x="29" y="14"/>
                    </a:lnTo>
                    <a:lnTo>
                      <a:pt x="30" y="13"/>
                    </a:lnTo>
                    <a:lnTo>
                      <a:pt x="30" y="13"/>
                    </a:lnTo>
                    <a:lnTo>
                      <a:pt x="29" y="13"/>
                    </a:lnTo>
                    <a:lnTo>
                      <a:pt x="29" y="13"/>
                    </a:lnTo>
                    <a:lnTo>
                      <a:pt x="27" y="14"/>
                    </a:lnTo>
                    <a:lnTo>
                      <a:pt x="27" y="13"/>
                    </a:lnTo>
                    <a:lnTo>
                      <a:pt x="27" y="13"/>
                    </a:lnTo>
                    <a:lnTo>
                      <a:pt x="29" y="13"/>
                    </a:lnTo>
                    <a:lnTo>
                      <a:pt x="27" y="13"/>
                    </a:lnTo>
                    <a:lnTo>
                      <a:pt x="27" y="11"/>
                    </a:lnTo>
                    <a:lnTo>
                      <a:pt x="27" y="11"/>
                    </a:lnTo>
                    <a:lnTo>
                      <a:pt x="29" y="11"/>
                    </a:lnTo>
                    <a:lnTo>
                      <a:pt x="27" y="9"/>
                    </a:lnTo>
                    <a:lnTo>
                      <a:pt x="27" y="9"/>
                    </a:lnTo>
                    <a:lnTo>
                      <a:pt x="25" y="9"/>
                    </a:lnTo>
                    <a:lnTo>
                      <a:pt x="23" y="11"/>
                    </a:lnTo>
                    <a:lnTo>
                      <a:pt x="23" y="9"/>
                    </a:lnTo>
                    <a:lnTo>
                      <a:pt x="23" y="9"/>
                    </a:lnTo>
                    <a:lnTo>
                      <a:pt x="25" y="9"/>
                    </a:lnTo>
                    <a:lnTo>
                      <a:pt x="25" y="9"/>
                    </a:lnTo>
                    <a:lnTo>
                      <a:pt x="27" y="9"/>
                    </a:lnTo>
                    <a:lnTo>
                      <a:pt x="29" y="7"/>
                    </a:lnTo>
                    <a:lnTo>
                      <a:pt x="30" y="7"/>
                    </a:lnTo>
                    <a:lnTo>
                      <a:pt x="32" y="7"/>
                    </a:lnTo>
                    <a:lnTo>
                      <a:pt x="32" y="5"/>
                    </a:lnTo>
                    <a:lnTo>
                      <a:pt x="32" y="5"/>
                    </a:lnTo>
                    <a:lnTo>
                      <a:pt x="32" y="5"/>
                    </a:lnTo>
                    <a:lnTo>
                      <a:pt x="32" y="5"/>
                    </a:lnTo>
                    <a:lnTo>
                      <a:pt x="34" y="5"/>
                    </a:lnTo>
                    <a:lnTo>
                      <a:pt x="36" y="4"/>
                    </a:lnTo>
                    <a:close/>
                    <a:moveTo>
                      <a:pt x="18" y="7"/>
                    </a:moveTo>
                    <a:lnTo>
                      <a:pt x="16" y="7"/>
                    </a:lnTo>
                    <a:lnTo>
                      <a:pt x="18" y="5"/>
                    </a:lnTo>
                    <a:lnTo>
                      <a:pt x="18" y="5"/>
                    </a:lnTo>
                    <a:lnTo>
                      <a:pt x="18" y="7"/>
                    </a:lnTo>
                    <a:lnTo>
                      <a:pt x="18"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4" name="Freeform 152"/>
              <p:cNvSpPr>
                <a:spLocks/>
              </p:cNvSpPr>
              <p:nvPr/>
            </p:nvSpPr>
            <p:spPr bwMode="auto">
              <a:xfrm>
                <a:off x="1345" y="876"/>
                <a:ext cx="4" cy="2"/>
              </a:xfrm>
              <a:custGeom>
                <a:avLst/>
                <a:gdLst>
                  <a:gd name="T0" fmla="*/ 2 w 4"/>
                  <a:gd name="T1" fmla="*/ 0 h 2"/>
                  <a:gd name="T2" fmla="*/ 0 w 4"/>
                  <a:gd name="T3" fmla="*/ 0 h 2"/>
                  <a:gd name="T4" fmla="*/ 0 w 4"/>
                  <a:gd name="T5" fmla="*/ 0 h 2"/>
                  <a:gd name="T6" fmla="*/ 0 w 4"/>
                  <a:gd name="T7" fmla="*/ 2 h 2"/>
                  <a:gd name="T8" fmla="*/ 0 w 4"/>
                  <a:gd name="T9" fmla="*/ 2 h 2"/>
                  <a:gd name="T10" fmla="*/ 2 w 4"/>
                  <a:gd name="T11" fmla="*/ 2 h 2"/>
                  <a:gd name="T12" fmla="*/ 2 w 4"/>
                  <a:gd name="T13" fmla="*/ 2 h 2"/>
                  <a:gd name="T14" fmla="*/ 2 w 4"/>
                  <a:gd name="T15" fmla="*/ 2 h 2"/>
                  <a:gd name="T16" fmla="*/ 2 w 4"/>
                  <a:gd name="T17" fmla="*/ 0 h 2"/>
                  <a:gd name="T18" fmla="*/ 4 w 4"/>
                  <a:gd name="T19" fmla="*/ 0 h 2"/>
                  <a:gd name="T20" fmla="*/ 2 w 4"/>
                  <a:gd name="T21" fmla="*/ 0 h 2"/>
                  <a:gd name="T22" fmla="*/ 2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0"/>
                    </a:moveTo>
                    <a:lnTo>
                      <a:pt x="0" y="0"/>
                    </a:lnTo>
                    <a:lnTo>
                      <a:pt x="0" y="0"/>
                    </a:lnTo>
                    <a:lnTo>
                      <a:pt x="0" y="2"/>
                    </a:lnTo>
                    <a:lnTo>
                      <a:pt x="0" y="2"/>
                    </a:lnTo>
                    <a:lnTo>
                      <a:pt x="2" y="2"/>
                    </a:lnTo>
                    <a:lnTo>
                      <a:pt x="2" y="2"/>
                    </a:lnTo>
                    <a:lnTo>
                      <a:pt x="2" y="2"/>
                    </a:lnTo>
                    <a:lnTo>
                      <a:pt x="2"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5" name="Freeform 153"/>
              <p:cNvSpPr>
                <a:spLocks/>
              </p:cNvSpPr>
              <p:nvPr/>
            </p:nvSpPr>
            <p:spPr bwMode="auto">
              <a:xfrm>
                <a:off x="1342" y="867"/>
                <a:ext cx="9" cy="2"/>
              </a:xfrm>
              <a:custGeom>
                <a:avLst/>
                <a:gdLst>
                  <a:gd name="T0" fmla="*/ 2 w 9"/>
                  <a:gd name="T1" fmla="*/ 2 h 2"/>
                  <a:gd name="T2" fmla="*/ 3 w 9"/>
                  <a:gd name="T3" fmla="*/ 2 h 2"/>
                  <a:gd name="T4" fmla="*/ 5 w 9"/>
                  <a:gd name="T5" fmla="*/ 2 h 2"/>
                  <a:gd name="T6" fmla="*/ 7 w 9"/>
                  <a:gd name="T7" fmla="*/ 2 h 2"/>
                  <a:gd name="T8" fmla="*/ 7 w 9"/>
                  <a:gd name="T9" fmla="*/ 0 h 2"/>
                  <a:gd name="T10" fmla="*/ 9 w 9"/>
                  <a:gd name="T11" fmla="*/ 0 h 2"/>
                  <a:gd name="T12" fmla="*/ 9 w 9"/>
                  <a:gd name="T13" fmla="*/ 0 h 2"/>
                  <a:gd name="T14" fmla="*/ 7 w 9"/>
                  <a:gd name="T15" fmla="*/ 0 h 2"/>
                  <a:gd name="T16" fmla="*/ 5 w 9"/>
                  <a:gd name="T17" fmla="*/ 0 h 2"/>
                  <a:gd name="T18" fmla="*/ 3 w 9"/>
                  <a:gd name="T19" fmla="*/ 0 h 2"/>
                  <a:gd name="T20" fmla="*/ 2 w 9"/>
                  <a:gd name="T21" fmla="*/ 0 h 2"/>
                  <a:gd name="T22" fmla="*/ 2 w 9"/>
                  <a:gd name="T23" fmla="*/ 0 h 2"/>
                  <a:gd name="T24" fmla="*/ 0 w 9"/>
                  <a:gd name="T25" fmla="*/ 2 h 2"/>
                  <a:gd name="T26" fmla="*/ 0 w 9"/>
                  <a:gd name="T27" fmla="*/ 2 h 2"/>
                  <a:gd name="T28" fmla="*/ 2 w 9"/>
                  <a:gd name="T29" fmla="*/ 2 h 2"/>
                  <a:gd name="T30" fmla="*/ 2 w 9"/>
                  <a:gd name="T31" fmla="*/ 2 h 2"/>
                  <a:gd name="T32" fmla="*/ 2 w 9"/>
                  <a:gd name="T33" fmla="*/ 2 h 2"/>
                  <a:gd name="T34" fmla="*/ 2 w 9"/>
                  <a:gd name="T3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
                    <a:moveTo>
                      <a:pt x="2" y="2"/>
                    </a:moveTo>
                    <a:lnTo>
                      <a:pt x="3" y="2"/>
                    </a:lnTo>
                    <a:lnTo>
                      <a:pt x="5" y="2"/>
                    </a:lnTo>
                    <a:lnTo>
                      <a:pt x="7" y="2"/>
                    </a:lnTo>
                    <a:lnTo>
                      <a:pt x="7" y="0"/>
                    </a:lnTo>
                    <a:lnTo>
                      <a:pt x="9" y="0"/>
                    </a:lnTo>
                    <a:lnTo>
                      <a:pt x="9" y="0"/>
                    </a:lnTo>
                    <a:lnTo>
                      <a:pt x="7" y="0"/>
                    </a:lnTo>
                    <a:lnTo>
                      <a:pt x="5" y="0"/>
                    </a:lnTo>
                    <a:lnTo>
                      <a:pt x="3" y="0"/>
                    </a:lnTo>
                    <a:lnTo>
                      <a:pt x="2" y="0"/>
                    </a:lnTo>
                    <a:lnTo>
                      <a:pt x="2" y="0"/>
                    </a:lnTo>
                    <a:lnTo>
                      <a:pt x="0" y="2"/>
                    </a:lnTo>
                    <a:lnTo>
                      <a:pt x="0" y="2"/>
                    </a:lnTo>
                    <a:lnTo>
                      <a:pt x="2" y="2"/>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6" name="Freeform 154"/>
              <p:cNvSpPr>
                <a:spLocks/>
              </p:cNvSpPr>
              <p:nvPr/>
            </p:nvSpPr>
            <p:spPr bwMode="auto">
              <a:xfrm>
                <a:off x="1367" y="853"/>
                <a:ext cx="7" cy="1"/>
              </a:xfrm>
              <a:custGeom>
                <a:avLst/>
                <a:gdLst>
                  <a:gd name="T0" fmla="*/ 2 w 7"/>
                  <a:gd name="T1" fmla="*/ 1 h 1"/>
                  <a:gd name="T2" fmla="*/ 2 w 7"/>
                  <a:gd name="T3" fmla="*/ 1 h 1"/>
                  <a:gd name="T4" fmla="*/ 2 w 7"/>
                  <a:gd name="T5" fmla="*/ 1 h 1"/>
                  <a:gd name="T6" fmla="*/ 4 w 7"/>
                  <a:gd name="T7" fmla="*/ 1 h 1"/>
                  <a:gd name="T8" fmla="*/ 4 w 7"/>
                  <a:gd name="T9" fmla="*/ 1 h 1"/>
                  <a:gd name="T10" fmla="*/ 6 w 7"/>
                  <a:gd name="T11" fmla="*/ 0 h 1"/>
                  <a:gd name="T12" fmla="*/ 4 w 7"/>
                  <a:gd name="T13" fmla="*/ 1 h 1"/>
                  <a:gd name="T14" fmla="*/ 6 w 7"/>
                  <a:gd name="T15" fmla="*/ 1 h 1"/>
                  <a:gd name="T16" fmla="*/ 6 w 7"/>
                  <a:gd name="T17" fmla="*/ 1 h 1"/>
                  <a:gd name="T18" fmla="*/ 7 w 7"/>
                  <a:gd name="T19" fmla="*/ 0 h 1"/>
                  <a:gd name="T20" fmla="*/ 6 w 7"/>
                  <a:gd name="T21" fmla="*/ 0 h 1"/>
                  <a:gd name="T22" fmla="*/ 4 w 7"/>
                  <a:gd name="T23" fmla="*/ 0 h 1"/>
                  <a:gd name="T24" fmla="*/ 4 w 7"/>
                  <a:gd name="T25" fmla="*/ 0 h 1"/>
                  <a:gd name="T26" fmla="*/ 2 w 7"/>
                  <a:gd name="T27" fmla="*/ 1 h 1"/>
                  <a:gd name="T28" fmla="*/ 2 w 7"/>
                  <a:gd name="T29" fmla="*/ 0 h 1"/>
                  <a:gd name="T30" fmla="*/ 0 w 7"/>
                  <a:gd name="T31" fmla="*/ 1 h 1"/>
                  <a:gd name="T32" fmla="*/ 0 w 7"/>
                  <a:gd name="T33" fmla="*/ 1 h 1"/>
                  <a:gd name="T34" fmla="*/ 0 w 7"/>
                  <a:gd name="T35" fmla="*/ 1 h 1"/>
                  <a:gd name="T36" fmla="*/ 0 w 7"/>
                  <a:gd name="T37" fmla="*/ 1 h 1"/>
                  <a:gd name="T38" fmla="*/ 2 w 7"/>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1">
                    <a:moveTo>
                      <a:pt x="2" y="1"/>
                    </a:moveTo>
                    <a:lnTo>
                      <a:pt x="2" y="1"/>
                    </a:lnTo>
                    <a:lnTo>
                      <a:pt x="2" y="1"/>
                    </a:lnTo>
                    <a:lnTo>
                      <a:pt x="4" y="1"/>
                    </a:lnTo>
                    <a:lnTo>
                      <a:pt x="4" y="1"/>
                    </a:lnTo>
                    <a:lnTo>
                      <a:pt x="6" y="0"/>
                    </a:lnTo>
                    <a:lnTo>
                      <a:pt x="4" y="1"/>
                    </a:lnTo>
                    <a:lnTo>
                      <a:pt x="6" y="1"/>
                    </a:lnTo>
                    <a:lnTo>
                      <a:pt x="6" y="1"/>
                    </a:lnTo>
                    <a:lnTo>
                      <a:pt x="7" y="0"/>
                    </a:lnTo>
                    <a:lnTo>
                      <a:pt x="6" y="0"/>
                    </a:lnTo>
                    <a:lnTo>
                      <a:pt x="4" y="0"/>
                    </a:lnTo>
                    <a:lnTo>
                      <a:pt x="4" y="0"/>
                    </a:lnTo>
                    <a:lnTo>
                      <a:pt x="2" y="1"/>
                    </a:lnTo>
                    <a:lnTo>
                      <a:pt x="2" y="0"/>
                    </a:lnTo>
                    <a:lnTo>
                      <a:pt x="0" y="1"/>
                    </a:lnTo>
                    <a:lnTo>
                      <a:pt x="0"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7" name="Freeform 155"/>
              <p:cNvSpPr>
                <a:spLocks/>
              </p:cNvSpPr>
              <p:nvPr/>
            </p:nvSpPr>
            <p:spPr bwMode="auto">
              <a:xfrm>
                <a:off x="1342" y="843"/>
                <a:ext cx="31" cy="15"/>
              </a:xfrm>
              <a:custGeom>
                <a:avLst/>
                <a:gdLst>
                  <a:gd name="T0" fmla="*/ 0 w 31"/>
                  <a:gd name="T1" fmla="*/ 10 h 15"/>
                  <a:gd name="T2" fmla="*/ 3 w 31"/>
                  <a:gd name="T3" fmla="*/ 10 h 15"/>
                  <a:gd name="T4" fmla="*/ 7 w 31"/>
                  <a:gd name="T5" fmla="*/ 10 h 15"/>
                  <a:gd name="T6" fmla="*/ 12 w 31"/>
                  <a:gd name="T7" fmla="*/ 10 h 15"/>
                  <a:gd name="T8" fmla="*/ 16 w 31"/>
                  <a:gd name="T9" fmla="*/ 8 h 15"/>
                  <a:gd name="T10" fmla="*/ 20 w 31"/>
                  <a:gd name="T11" fmla="*/ 10 h 15"/>
                  <a:gd name="T12" fmla="*/ 14 w 31"/>
                  <a:gd name="T13" fmla="*/ 10 h 15"/>
                  <a:gd name="T14" fmla="*/ 12 w 31"/>
                  <a:gd name="T15" fmla="*/ 10 h 15"/>
                  <a:gd name="T16" fmla="*/ 12 w 31"/>
                  <a:gd name="T17" fmla="*/ 10 h 15"/>
                  <a:gd name="T18" fmla="*/ 9 w 31"/>
                  <a:gd name="T19" fmla="*/ 10 h 15"/>
                  <a:gd name="T20" fmla="*/ 7 w 31"/>
                  <a:gd name="T21" fmla="*/ 11 h 15"/>
                  <a:gd name="T22" fmla="*/ 7 w 31"/>
                  <a:gd name="T23" fmla="*/ 11 h 15"/>
                  <a:gd name="T24" fmla="*/ 7 w 31"/>
                  <a:gd name="T25" fmla="*/ 13 h 15"/>
                  <a:gd name="T26" fmla="*/ 5 w 31"/>
                  <a:gd name="T27" fmla="*/ 15 h 15"/>
                  <a:gd name="T28" fmla="*/ 9 w 31"/>
                  <a:gd name="T29" fmla="*/ 15 h 15"/>
                  <a:gd name="T30" fmla="*/ 11 w 31"/>
                  <a:gd name="T31" fmla="*/ 15 h 15"/>
                  <a:gd name="T32" fmla="*/ 12 w 31"/>
                  <a:gd name="T33" fmla="*/ 15 h 15"/>
                  <a:gd name="T34" fmla="*/ 12 w 31"/>
                  <a:gd name="T35" fmla="*/ 15 h 15"/>
                  <a:gd name="T36" fmla="*/ 16 w 31"/>
                  <a:gd name="T37" fmla="*/ 15 h 15"/>
                  <a:gd name="T38" fmla="*/ 18 w 31"/>
                  <a:gd name="T39" fmla="*/ 15 h 15"/>
                  <a:gd name="T40" fmla="*/ 18 w 31"/>
                  <a:gd name="T41" fmla="*/ 15 h 15"/>
                  <a:gd name="T42" fmla="*/ 20 w 31"/>
                  <a:gd name="T43" fmla="*/ 15 h 15"/>
                  <a:gd name="T44" fmla="*/ 18 w 31"/>
                  <a:gd name="T45" fmla="*/ 11 h 15"/>
                  <a:gd name="T46" fmla="*/ 21 w 31"/>
                  <a:gd name="T47" fmla="*/ 11 h 15"/>
                  <a:gd name="T48" fmla="*/ 21 w 31"/>
                  <a:gd name="T49" fmla="*/ 11 h 15"/>
                  <a:gd name="T50" fmla="*/ 23 w 31"/>
                  <a:gd name="T51" fmla="*/ 10 h 15"/>
                  <a:gd name="T52" fmla="*/ 23 w 31"/>
                  <a:gd name="T53" fmla="*/ 11 h 15"/>
                  <a:gd name="T54" fmla="*/ 25 w 31"/>
                  <a:gd name="T55" fmla="*/ 10 h 15"/>
                  <a:gd name="T56" fmla="*/ 25 w 31"/>
                  <a:gd name="T57" fmla="*/ 8 h 15"/>
                  <a:gd name="T58" fmla="*/ 27 w 31"/>
                  <a:gd name="T59" fmla="*/ 8 h 15"/>
                  <a:gd name="T60" fmla="*/ 29 w 31"/>
                  <a:gd name="T61" fmla="*/ 6 h 15"/>
                  <a:gd name="T62" fmla="*/ 29 w 31"/>
                  <a:gd name="T63" fmla="*/ 4 h 15"/>
                  <a:gd name="T64" fmla="*/ 31 w 31"/>
                  <a:gd name="T65" fmla="*/ 2 h 15"/>
                  <a:gd name="T66" fmla="*/ 31 w 31"/>
                  <a:gd name="T67" fmla="*/ 0 h 15"/>
                  <a:gd name="T68" fmla="*/ 29 w 31"/>
                  <a:gd name="T69" fmla="*/ 0 h 15"/>
                  <a:gd name="T70" fmla="*/ 27 w 31"/>
                  <a:gd name="T71" fmla="*/ 2 h 15"/>
                  <a:gd name="T72" fmla="*/ 25 w 31"/>
                  <a:gd name="T73" fmla="*/ 0 h 15"/>
                  <a:gd name="T74" fmla="*/ 23 w 31"/>
                  <a:gd name="T75" fmla="*/ 0 h 15"/>
                  <a:gd name="T76" fmla="*/ 18 w 31"/>
                  <a:gd name="T77" fmla="*/ 0 h 15"/>
                  <a:gd name="T78" fmla="*/ 16 w 31"/>
                  <a:gd name="T79" fmla="*/ 2 h 15"/>
                  <a:gd name="T80" fmla="*/ 20 w 31"/>
                  <a:gd name="T81" fmla="*/ 4 h 15"/>
                  <a:gd name="T82" fmla="*/ 18 w 31"/>
                  <a:gd name="T83" fmla="*/ 4 h 15"/>
                  <a:gd name="T84" fmla="*/ 18 w 31"/>
                  <a:gd name="T85" fmla="*/ 4 h 15"/>
                  <a:gd name="T86" fmla="*/ 16 w 31"/>
                  <a:gd name="T87" fmla="*/ 6 h 15"/>
                  <a:gd name="T88" fmla="*/ 14 w 31"/>
                  <a:gd name="T89" fmla="*/ 6 h 15"/>
                  <a:gd name="T90" fmla="*/ 14 w 31"/>
                  <a:gd name="T91" fmla="*/ 4 h 15"/>
                  <a:gd name="T92" fmla="*/ 14 w 31"/>
                  <a:gd name="T93" fmla="*/ 2 h 15"/>
                  <a:gd name="T94" fmla="*/ 14 w 31"/>
                  <a:gd name="T95" fmla="*/ 2 h 15"/>
                  <a:gd name="T96" fmla="*/ 11 w 31"/>
                  <a:gd name="T97" fmla="*/ 2 h 15"/>
                  <a:gd name="T98" fmla="*/ 9 w 31"/>
                  <a:gd name="T99" fmla="*/ 4 h 15"/>
                  <a:gd name="T100" fmla="*/ 9 w 31"/>
                  <a:gd name="T101" fmla="*/ 4 h 15"/>
                  <a:gd name="T102" fmla="*/ 11 w 31"/>
                  <a:gd name="T103" fmla="*/ 6 h 15"/>
                  <a:gd name="T104" fmla="*/ 9 w 31"/>
                  <a:gd name="T105" fmla="*/ 6 h 15"/>
                  <a:gd name="T106" fmla="*/ 7 w 31"/>
                  <a:gd name="T107" fmla="*/ 8 h 15"/>
                  <a:gd name="T108" fmla="*/ 5 w 31"/>
                  <a:gd name="T109" fmla="*/ 6 h 15"/>
                  <a:gd name="T110" fmla="*/ 3 w 31"/>
                  <a:gd name="T111" fmla="*/ 8 h 15"/>
                  <a:gd name="T112" fmla="*/ 2 w 31"/>
                  <a:gd name="T11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 h="15">
                    <a:moveTo>
                      <a:pt x="2" y="8"/>
                    </a:moveTo>
                    <a:lnTo>
                      <a:pt x="0" y="8"/>
                    </a:lnTo>
                    <a:lnTo>
                      <a:pt x="0" y="10"/>
                    </a:lnTo>
                    <a:lnTo>
                      <a:pt x="0" y="10"/>
                    </a:lnTo>
                    <a:lnTo>
                      <a:pt x="2" y="10"/>
                    </a:lnTo>
                    <a:lnTo>
                      <a:pt x="3" y="10"/>
                    </a:lnTo>
                    <a:lnTo>
                      <a:pt x="5" y="10"/>
                    </a:lnTo>
                    <a:lnTo>
                      <a:pt x="5" y="10"/>
                    </a:lnTo>
                    <a:lnTo>
                      <a:pt x="7" y="10"/>
                    </a:lnTo>
                    <a:lnTo>
                      <a:pt x="7" y="10"/>
                    </a:lnTo>
                    <a:lnTo>
                      <a:pt x="12" y="8"/>
                    </a:lnTo>
                    <a:lnTo>
                      <a:pt x="12" y="10"/>
                    </a:lnTo>
                    <a:lnTo>
                      <a:pt x="14" y="8"/>
                    </a:lnTo>
                    <a:lnTo>
                      <a:pt x="14" y="8"/>
                    </a:lnTo>
                    <a:lnTo>
                      <a:pt x="16" y="8"/>
                    </a:lnTo>
                    <a:lnTo>
                      <a:pt x="18" y="8"/>
                    </a:lnTo>
                    <a:lnTo>
                      <a:pt x="20" y="8"/>
                    </a:lnTo>
                    <a:lnTo>
                      <a:pt x="20" y="10"/>
                    </a:lnTo>
                    <a:lnTo>
                      <a:pt x="18" y="10"/>
                    </a:lnTo>
                    <a:lnTo>
                      <a:pt x="14" y="10"/>
                    </a:lnTo>
                    <a:lnTo>
                      <a:pt x="14" y="10"/>
                    </a:lnTo>
                    <a:lnTo>
                      <a:pt x="14" y="10"/>
                    </a:lnTo>
                    <a:lnTo>
                      <a:pt x="12" y="10"/>
                    </a:lnTo>
                    <a:lnTo>
                      <a:pt x="12" y="10"/>
                    </a:lnTo>
                    <a:lnTo>
                      <a:pt x="12" y="10"/>
                    </a:lnTo>
                    <a:lnTo>
                      <a:pt x="12" y="10"/>
                    </a:lnTo>
                    <a:lnTo>
                      <a:pt x="12" y="10"/>
                    </a:lnTo>
                    <a:lnTo>
                      <a:pt x="11" y="10"/>
                    </a:lnTo>
                    <a:lnTo>
                      <a:pt x="11" y="11"/>
                    </a:lnTo>
                    <a:lnTo>
                      <a:pt x="9" y="10"/>
                    </a:lnTo>
                    <a:lnTo>
                      <a:pt x="9" y="10"/>
                    </a:lnTo>
                    <a:lnTo>
                      <a:pt x="9" y="11"/>
                    </a:lnTo>
                    <a:lnTo>
                      <a:pt x="7" y="11"/>
                    </a:lnTo>
                    <a:lnTo>
                      <a:pt x="7" y="11"/>
                    </a:lnTo>
                    <a:lnTo>
                      <a:pt x="9" y="11"/>
                    </a:lnTo>
                    <a:lnTo>
                      <a:pt x="7" y="11"/>
                    </a:lnTo>
                    <a:lnTo>
                      <a:pt x="9" y="13"/>
                    </a:lnTo>
                    <a:lnTo>
                      <a:pt x="9" y="13"/>
                    </a:lnTo>
                    <a:lnTo>
                      <a:pt x="7" y="13"/>
                    </a:lnTo>
                    <a:lnTo>
                      <a:pt x="5" y="13"/>
                    </a:lnTo>
                    <a:lnTo>
                      <a:pt x="5" y="15"/>
                    </a:lnTo>
                    <a:lnTo>
                      <a:pt x="5" y="15"/>
                    </a:lnTo>
                    <a:lnTo>
                      <a:pt x="7" y="15"/>
                    </a:lnTo>
                    <a:lnTo>
                      <a:pt x="9" y="15"/>
                    </a:lnTo>
                    <a:lnTo>
                      <a:pt x="9" y="15"/>
                    </a:lnTo>
                    <a:lnTo>
                      <a:pt x="9" y="15"/>
                    </a:lnTo>
                    <a:lnTo>
                      <a:pt x="11" y="15"/>
                    </a:lnTo>
                    <a:lnTo>
                      <a:pt x="11" y="15"/>
                    </a:lnTo>
                    <a:lnTo>
                      <a:pt x="11" y="15"/>
                    </a:lnTo>
                    <a:lnTo>
                      <a:pt x="11" y="15"/>
                    </a:lnTo>
                    <a:lnTo>
                      <a:pt x="12" y="15"/>
                    </a:lnTo>
                    <a:lnTo>
                      <a:pt x="12" y="15"/>
                    </a:lnTo>
                    <a:lnTo>
                      <a:pt x="12" y="15"/>
                    </a:lnTo>
                    <a:lnTo>
                      <a:pt x="12" y="15"/>
                    </a:lnTo>
                    <a:lnTo>
                      <a:pt x="14" y="15"/>
                    </a:lnTo>
                    <a:lnTo>
                      <a:pt x="14" y="15"/>
                    </a:lnTo>
                    <a:lnTo>
                      <a:pt x="16" y="15"/>
                    </a:lnTo>
                    <a:lnTo>
                      <a:pt x="16" y="15"/>
                    </a:lnTo>
                    <a:lnTo>
                      <a:pt x="16" y="15"/>
                    </a:lnTo>
                    <a:lnTo>
                      <a:pt x="18" y="15"/>
                    </a:lnTo>
                    <a:lnTo>
                      <a:pt x="18" y="13"/>
                    </a:lnTo>
                    <a:lnTo>
                      <a:pt x="18" y="13"/>
                    </a:lnTo>
                    <a:lnTo>
                      <a:pt x="18" y="15"/>
                    </a:lnTo>
                    <a:lnTo>
                      <a:pt x="18" y="15"/>
                    </a:lnTo>
                    <a:lnTo>
                      <a:pt x="18" y="15"/>
                    </a:lnTo>
                    <a:lnTo>
                      <a:pt x="20" y="15"/>
                    </a:lnTo>
                    <a:lnTo>
                      <a:pt x="18" y="13"/>
                    </a:lnTo>
                    <a:lnTo>
                      <a:pt x="18" y="13"/>
                    </a:lnTo>
                    <a:lnTo>
                      <a:pt x="18" y="11"/>
                    </a:lnTo>
                    <a:lnTo>
                      <a:pt x="20" y="11"/>
                    </a:lnTo>
                    <a:lnTo>
                      <a:pt x="20" y="11"/>
                    </a:lnTo>
                    <a:lnTo>
                      <a:pt x="21" y="11"/>
                    </a:lnTo>
                    <a:lnTo>
                      <a:pt x="20" y="11"/>
                    </a:lnTo>
                    <a:lnTo>
                      <a:pt x="21" y="11"/>
                    </a:lnTo>
                    <a:lnTo>
                      <a:pt x="21" y="11"/>
                    </a:lnTo>
                    <a:lnTo>
                      <a:pt x="23" y="10"/>
                    </a:lnTo>
                    <a:lnTo>
                      <a:pt x="21" y="10"/>
                    </a:lnTo>
                    <a:lnTo>
                      <a:pt x="23" y="10"/>
                    </a:lnTo>
                    <a:lnTo>
                      <a:pt x="23" y="10"/>
                    </a:lnTo>
                    <a:lnTo>
                      <a:pt x="23" y="10"/>
                    </a:lnTo>
                    <a:lnTo>
                      <a:pt x="23" y="11"/>
                    </a:lnTo>
                    <a:lnTo>
                      <a:pt x="25" y="10"/>
                    </a:lnTo>
                    <a:lnTo>
                      <a:pt x="25" y="10"/>
                    </a:lnTo>
                    <a:lnTo>
                      <a:pt x="25" y="10"/>
                    </a:lnTo>
                    <a:lnTo>
                      <a:pt x="25" y="10"/>
                    </a:lnTo>
                    <a:lnTo>
                      <a:pt x="23" y="10"/>
                    </a:lnTo>
                    <a:lnTo>
                      <a:pt x="25" y="8"/>
                    </a:lnTo>
                    <a:lnTo>
                      <a:pt x="27" y="8"/>
                    </a:lnTo>
                    <a:lnTo>
                      <a:pt x="27" y="8"/>
                    </a:lnTo>
                    <a:lnTo>
                      <a:pt x="27" y="8"/>
                    </a:lnTo>
                    <a:lnTo>
                      <a:pt x="27" y="6"/>
                    </a:lnTo>
                    <a:lnTo>
                      <a:pt x="27" y="6"/>
                    </a:lnTo>
                    <a:lnTo>
                      <a:pt x="29" y="6"/>
                    </a:lnTo>
                    <a:lnTo>
                      <a:pt x="29" y="6"/>
                    </a:lnTo>
                    <a:lnTo>
                      <a:pt x="29" y="4"/>
                    </a:lnTo>
                    <a:lnTo>
                      <a:pt x="29" y="4"/>
                    </a:lnTo>
                    <a:lnTo>
                      <a:pt x="31" y="4"/>
                    </a:lnTo>
                    <a:lnTo>
                      <a:pt x="31" y="2"/>
                    </a:lnTo>
                    <a:lnTo>
                      <a:pt x="31" y="2"/>
                    </a:lnTo>
                    <a:lnTo>
                      <a:pt x="29" y="0"/>
                    </a:lnTo>
                    <a:lnTo>
                      <a:pt x="31" y="0"/>
                    </a:lnTo>
                    <a:lnTo>
                      <a:pt x="31" y="0"/>
                    </a:lnTo>
                    <a:lnTo>
                      <a:pt x="29" y="0"/>
                    </a:lnTo>
                    <a:lnTo>
                      <a:pt x="29" y="0"/>
                    </a:lnTo>
                    <a:lnTo>
                      <a:pt x="29" y="0"/>
                    </a:lnTo>
                    <a:lnTo>
                      <a:pt x="27" y="0"/>
                    </a:lnTo>
                    <a:lnTo>
                      <a:pt x="27" y="0"/>
                    </a:lnTo>
                    <a:lnTo>
                      <a:pt x="27" y="2"/>
                    </a:lnTo>
                    <a:lnTo>
                      <a:pt x="27" y="2"/>
                    </a:lnTo>
                    <a:lnTo>
                      <a:pt x="25" y="2"/>
                    </a:lnTo>
                    <a:lnTo>
                      <a:pt x="25" y="0"/>
                    </a:lnTo>
                    <a:lnTo>
                      <a:pt x="23" y="0"/>
                    </a:lnTo>
                    <a:lnTo>
                      <a:pt x="23" y="0"/>
                    </a:lnTo>
                    <a:lnTo>
                      <a:pt x="23" y="0"/>
                    </a:lnTo>
                    <a:lnTo>
                      <a:pt x="23" y="0"/>
                    </a:lnTo>
                    <a:lnTo>
                      <a:pt x="20" y="0"/>
                    </a:lnTo>
                    <a:lnTo>
                      <a:pt x="18" y="0"/>
                    </a:lnTo>
                    <a:lnTo>
                      <a:pt x="18" y="0"/>
                    </a:lnTo>
                    <a:lnTo>
                      <a:pt x="16" y="0"/>
                    </a:lnTo>
                    <a:lnTo>
                      <a:pt x="16" y="2"/>
                    </a:lnTo>
                    <a:lnTo>
                      <a:pt x="18" y="2"/>
                    </a:lnTo>
                    <a:lnTo>
                      <a:pt x="18" y="2"/>
                    </a:lnTo>
                    <a:lnTo>
                      <a:pt x="20" y="4"/>
                    </a:lnTo>
                    <a:lnTo>
                      <a:pt x="18" y="4"/>
                    </a:lnTo>
                    <a:lnTo>
                      <a:pt x="18" y="4"/>
                    </a:lnTo>
                    <a:lnTo>
                      <a:pt x="18" y="4"/>
                    </a:lnTo>
                    <a:lnTo>
                      <a:pt x="16" y="4"/>
                    </a:lnTo>
                    <a:lnTo>
                      <a:pt x="16" y="4"/>
                    </a:lnTo>
                    <a:lnTo>
                      <a:pt x="18" y="4"/>
                    </a:lnTo>
                    <a:lnTo>
                      <a:pt x="18" y="6"/>
                    </a:lnTo>
                    <a:lnTo>
                      <a:pt x="18" y="6"/>
                    </a:lnTo>
                    <a:lnTo>
                      <a:pt x="16" y="6"/>
                    </a:lnTo>
                    <a:lnTo>
                      <a:pt x="16" y="6"/>
                    </a:lnTo>
                    <a:lnTo>
                      <a:pt x="14" y="6"/>
                    </a:lnTo>
                    <a:lnTo>
                      <a:pt x="14" y="6"/>
                    </a:lnTo>
                    <a:lnTo>
                      <a:pt x="16" y="4"/>
                    </a:lnTo>
                    <a:lnTo>
                      <a:pt x="14" y="4"/>
                    </a:lnTo>
                    <a:lnTo>
                      <a:pt x="14" y="4"/>
                    </a:lnTo>
                    <a:lnTo>
                      <a:pt x="14" y="2"/>
                    </a:lnTo>
                    <a:lnTo>
                      <a:pt x="14" y="2"/>
                    </a:lnTo>
                    <a:lnTo>
                      <a:pt x="14" y="2"/>
                    </a:lnTo>
                    <a:lnTo>
                      <a:pt x="14" y="2"/>
                    </a:lnTo>
                    <a:lnTo>
                      <a:pt x="14" y="2"/>
                    </a:lnTo>
                    <a:lnTo>
                      <a:pt x="14" y="2"/>
                    </a:lnTo>
                    <a:lnTo>
                      <a:pt x="12" y="0"/>
                    </a:lnTo>
                    <a:lnTo>
                      <a:pt x="12" y="0"/>
                    </a:lnTo>
                    <a:lnTo>
                      <a:pt x="11" y="2"/>
                    </a:lnTo>
                    <a:lnTo>
                      <a:pt x="9" y="2"/>
                    </a:lnTo>
                    <a:lnTo>
                      <a:pt x="9" y="2"/>
                    </a:lnTo>
                    <a:lnTo>
                      <a:pt x="9" y="4"/>
                    </a:lnTo>
                    <a:lnTo>
                      <a:pt x="9" y="4"/>
                    </a:lnTo>
                    <a:lnTo>
                      <a:pt x="9" y="4"/>
                    </a:lnTo>
                    <a:lnTo>
                      <a:pt x="9" y="4"/>
                    </a:lnTo>
                    <a:lnTo>
                      <a:pt x="9" y="6"/>
                    </a:lnTo>
                    <a:lnTo>
                      <a:pt x="9" y="6"/>
                    </a:lnTo>
                    <a:lnTo>
                      <a:pt x="11" y="6"/>
                    </a:lnTo>
                    <a:lnTo>
                      <a:pt x="11" y="6"/>
                    </a:lnTo>
                    <a:lnTo>
                      <a:pt x="9" y="6"/>
                    </a:lnTo>
                    <a:lnTo>
                      <a:pt x="9" y="6"/>
                    </a:lnTo>
                    <a:lnTo>
                      <a:pt x="9" y="6"/>
                    </a:lnTo>
                    <a:lnTo>
                      <a:pt x="9" y="8"/>
                    </a:lnTo>
                    <a:lnTo>
                      <a:pt x="7" y="8"/>
                    </a:lnTo>
                    <a:lnTo>
                      <a:pt x="7" y="6"/>
                    </a:lnTo>
                    <a:lnTo>
                      <a:pt x="5" y="6"/>
                    </a:lnTo>
                    <a:lnTo>
                      <a:pt x="5" y="6"/>
                    </a:lnTo>
                    <a:lnTo>
                      <a:pt x="3" y="8"/>
                    </a:lnTo>
                    <a:lnTo>
                      <a:pt x="5" y="8"/>
                    </a:lnTo>
                    <a:lnTo>
                      <a:pt x="3" y="8"/>
                    </a:lnTo>
                    <a:lnTo>
                      <a:pt x="2" y="8"/>
                    </a:lnTo>
                    <a:lnTo>
                      <a:pt x="2" y="8"/>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8" name="Freeform 156"/>
              <p:cNvSpPr>
                <a:spLocks/>
              </p:cNvSpPr>
              <p:nvPr/>
            </p:nvSpPr>
            <p:spPr bwMode="auto">
              <a:xfrm>
                <a:off x="1387" y="824"/>
                <a:ext cx="18" cy="10"/>
              </a:xfrm>
              <a:custGeom>
                <a:avLst/>
                <a:gdLst>
                  <a:gd name="T0" fmla="*/ 2 w 18"/>
                  <a:gd name="T1" fmla="*/ 10 h 10"/>
                  <a:gd name="T2" fmla="*/ 4 w 18"/>
                  <a:gd name="T3" fmla="*/ 10 h 10"/>
                  <a:gd name="T4" fmla="*/ 4 w 18"/>
                  <a:gd name="T5" fmla="*/ 10 h 10"/>
                  <a:gd name="T6" fmla="*/ 5 w 18"/>
                  <a:gd name="T7" fmla="*/ 10 h 10"/>
                  <a:gd name="T8" fmla="*/ 5 w 18"/>
                  <a:gd name="T9" fmla="*/ 10 h 10"/>
                  <a:gd name="T10" fmla="*/ 7 w 18"/>
                  <a:gd name="T11" fmla="*/ 10 h 10"/>
                  <a:gd name="T12" fmla="*/ 11 w 18"/>
                  <a:gd name="T13" fmla="*/ 10 h 10"/>
                  <a:gd name="T14" fmla="*/ 13 w 18"/>
                  <a:gd name="T15" fmla="*/ 10 h 10"/>
                  <a:gd name="T16" fmla="*/ 13 w 18"/>
                  <a:gd name="T17" fmla="*/ 10 h 10"/>
                  <a:gd name="T18" fmla="*/ 14 w 18"/>
                  <a:gd name="T19" fmla="*/ 9 h 10"/>
                  <a:gd name="T20" fmla="*/ 14 w 18"/>
                  <a:gd name="T21" fmla="*/ 9 h 10"/>
                  <a:gd name="T22" fmla="*/ 14 w 18"/>
                  <a:gd name="T23" fmla="*/ 9 h 10"/>
                  <a:gd name="T24" fmla="*/ 14 w 18"/>
                  <a:gd name="T25" fmla="*/ 7 h 10"/>
                  <a:gd name="T26" fmla="*/ 16 w 18"/>
                  <a:gd name="T27" fmla="*/ 7 h 10"/>
                  <a:gd name="T28" fmla="*/ 16 w 18"/>
                  <a:gd name="T29" fmla="*/ 7 h 10"/>
                  <a:gd name="T30" fmla="*/ 18 w 18"/>
                  <a:gd name="T31" fmla="*/ 5 h 10"/>
                  <a:gd name="T32" fmla="*/ 16 w 18"/>
                  <a:gd name="T33" fmla="*/ 5 h 10"/>
                  <a:gd name="T34" fmla="*/ 14 w 18"/>
                  <a:gd name="T35" fmla="*/ 5 h 10"/>
                  <a:gd name="T36" fmla="*/ 14 w 18"/>
                  <a:gd name="T37" fmla="*/ 5 h 10"/>
                  <a:gd name="T38" fmla="*/ 13 w 18"/>
                  <a:gd name="T39" fmla="*/ 5 h 10"/>
                  <a:gd name="T40" fmla="*/ 14 w 18"/>
                  <a:gd name="T41" fmla="*/ 3 h 10"/>
                  <a:gd name="T42" fmla="*/ 14 w 18"/>
                  <a:gd name="T43" fmla="*/ 3 h 10"/>
                  <a:gd name="T44" fmla="*/ 14 w 18"/>
                  <a:gd name="T45" fmla="*/ 3 h 10"/>
                  <a:gd name="T46" fmla="*/ 14 w 18"/>
                  <a:gd name="T47" fmla="*/ 3 h 10"/>
                  <a:gd name="T48" fmla="*/ 14 w 18"/>
                  <a:gd name="T49" fmla="*/ 1 h 10"/>
                  <a:gd name="T50" fmla="*/ 13 w 18"/>
                  <a:gd name="T51" fmla="*/ 1 h 10"/>
                  <a:gd name="T52" fmla="*/ 11 w 18"/>
                  <a:gd name="T53" fmla="*/ 1 h 10"/>
                  <a:gd name="T54" fmla="*/ 9 w 18"/>
                  <a:gd name="T55" fmla="*/ 0 h 10"/>
                  <a:gd name="T56" fmla="*/ 5 w 18"/>
                  <a:gd name="T57" fmla="*/ 1 h 10"/>
                  <a:gd name="T58" fmla="*/ 5 w 18"/>
                  <a:gd name="T59" fmla="*/ 1 h 10"/>
                  <a:gd name="T60" fmla="*/ 5 w 18"/>
                  <a:gd name="T61" fmla="*/ 1 h 10"/>
                  <a:gd name="T62" fmla="*/ 5 w 18"/>
                  <a:gd name="T63" fmla="*/ 1 h 10"/>
                  <a:gd name="T64" fmla="*/ 5 w 18"/>
                  <a:gd name="T65" fmla="*/ 1 h 10"/>
                  <a:gd name="T66" fmla="*/ 5 w 18"/>
                  <a:gd name="T67" fmla="*/ 1 h 10"/>
                  <a:gd name="T68" fmla="*/ 5 w 18"/>
                  <a:gd name="T69" fmla="*/ 3 h 10"/>
                  <a:gd name="T70" fmla="*/ 5 w 18"/>
                  <a:gd name="T71" fmla="*/ 3 h 10"/>
                  <a:gd name="T72" fmla="*/ 4 w 18"/>
                  <a:gd name="T73" fmla="*/ 3 h 10"/>
                  <a:gd name="T74" fmla="*/ 4 w 18"/>
                  <a:gd name="T75" fmla="*/ 3 h 10"/>
                  <a:gd name="T76" fmla="*/ 4 w 18"/>
                  <a:gd name="T77" fmla="*/ 5 h 10"/>
                  <a:gd name="T78" fmla="*/ 4 w 18"/>
                  <a:gd name="T79" fmla="*/ 5 h 10"/>
                  <a:gd name="T80" fmla="*/ 4 w 18"/>
                  <a:gd name="T81" fmla="*/ 5 h 10"/>
                  <a:gd name="T82" fmla="*/ 2 w 18"/>
                  <a:gd name="T83" fmla="*/ 5 h 10"/>
                  <a:gd name="T84" fmla="*/ 2 w 18"/>
                  <a:gd name="T85" fmla="*/ 7 h 10"/>
                  <a:gd name="T86" fmla="*/ 4 w 18"/>
                  <a:gd name="T87" fmla="*/ 7 h 10"/>
                  <a:gd name="T88" fmla="*/ 5 w 18"/>
                  <a:gd name="T89" fmla="*/ 7 h 10"/>
                  <a:gd name="T90" fmla="*/ 5 w 18"/>
                  <a:gd name="T91" fmla="*/ 7 h 10"/>
                  <a:gd name="T92" fmla="*/ 5 w 18"/>
                  <a:gd name="T93" fmla="*/ 7 h 10"/>
                  <a:gd name="T94" fmla="*/ 5 w 18"/>
                  <a:gd name="T95" fmla="*/ 7 h 10"/>
                  <a:gd name="T96" fmla="*/ 2 w 18"/>
                  <a:gd name="T97" fmla="*/ 7 h 10"/>
                  <a:gd name="T98" fmla="*/ 0 w 18"/>
                  <a:gd name="T99" fmla="*/ 7 h 10"/>
                  <a:gd name="T100" fmla="*/ 2 w 18"/>
                  <a:gd name="T101" fmla="*/ 10 h 10"/>
                  <a:gd name="T102" fmla="*/ 0 w 18"/>
                  <a:gd name="T103" fmla="*/ 10 h 10"/>
                  <a:gd name="T104" fmla="*/ 2 w 18"/>
                  <a:gd name="T10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10">
                    <a:moveTo>
                      <a:pt x="2" y="10"/>
                    </a:moveTo>
                    <a:lnTo>
                      <a:pt x="4" y="10"/>
                    </a:lnTo>
                    <a:lnTo>
                      <a:pt x="4" y="10"/>
                    </a:lnTo>
                    <a:lnTo>
                      <a:pt x="5" y="10"/>
                    </a:lnTo>
                    <a:lnTo>
                      <a:pt x="5" y="10"/>
                    </a:lnTo>
                    <a:lnTo>
                      <a:pt x="7" y="10"/>
                    </a:lnTo>
                    <a:lnTo>
                      <a:pt x="11" y="10"/>
                    </a:lnTo>
                    <a:lnTo>
                      <a:pt x="13" y="10"/>
                    </a:lnTo>
                    <a:lnTo>
                      <a:pt x="13" y="10"/>
                    </a:lnTo>
                    <a:lnTo>
                      <a:pt x="14" y="9"/>
                    </a:lnTo>
                    <a:lnTo>
                      <a:pt x="14" y="9"/>
                    </a:lnTo>
                    <a:lnTo>
                      <a:pt x="14" y="9"/>
                    </a:lnTo>
                    <a:lnTo>
                      <a:pt x="14" y="7"/>
                    </a:lnTo>
                    <a:lnTo>
                      <a:pt x="16" y="7"/>
                    </a:lnTo>
                    <a:lnTo>
                      <a:pt x="16" y="7"/>
                    </a:lnTo>
                    <a:lnTo>
                      <a:pt x="18" y="5"/>
                    </a:lnTo>
                    <a:lnTo>
                      <a:pt x="16" y="5"/>
                    </a:lnTo>
                    <a:lnTo>
                      <a:pt x="14" y="5"/>
                    </a:lnTo>
                    <a:lnTo>
                      <a:pt x="14" y="5"/>
                    </a:lnTo>
                    <a:lnTo>
                      <a:pt x="13" y="5"/>
                    </a:lnTo>
                    <a:lnTo>
                      <a:pt x="14" y="3"/>
                    </a:lnTo>
                    <a:lnTo>
                      <a:pt x="14" y="3"/>
                    </a:lnTo>
                    <a:lnTo>
                      <a:pt x="14" y="3"/>
                    </a:lnTo>
                    <a:lnTo>
                      <a:pt x="14" y="3"/>
                    </a:lnTo>
                    <a:lnTo>
                      <a:pt x="14" y="1"/>
                    </a:lnTo>
                    <a:lnTo>
                      <a:pt x="13" y="1"/>
                    </a:lnTo>
                    <a:lnTo>
                      <a:pt x="11" y="1"/>
                    </a:lnTo>
                    <a:lnTo>
                      <a:pt x="9" y="0"/>
                    </a:lnTo>
                    <a:lnTo>
                      <a:pt x="5" y="1"/>
                    </a:lnTo>
                    <a:lnTo>
                      <a:pt x="5" y="1"/>
                    </a:lnTo>
                    <a:lnTo>
                      <a:pt x="5" y="1"/>
                    </a:lnTo>
                    <a:lnTo>
                      <a:pt x="5" y="1"/>
                    </a:lnTo>
                    <a:lnTo>
                      <a:pt x="5" y="1"/>
                    </a:lnTo>
                    <a:lnTo>
                      <a:pt x="5" y="1"/>
                    </a:lnTo>
                    <a:lnTo>
                      <a:pt x="5" y="3"/>
                    </a:lnTo>
                    <a:lnTo>
                      <a:pt x="5" y="3"/>
                    </a:lnTo>
                    <a:lnTo>
                      <a:pt x="4" y="3"/>
                    </a:lnTo>
                    <a:lnTo>
                      <a:pt x="4" y="3"/>
                    </a:lnTo>
                    <a:lnTo>
                      <a:pt x="4" y="5"/>
                    </a:lnTo>
                    <a:lnTo>
                      <a:pt x="4" y="5"/>
                    </a:lnTo>
                    <a:lnTo>
                      <a:pt x="4" y="5"/>
                    </a:lnTo>
                    <a:lnTo>
                      <a:pt x="2" y="5"/>
                    </a:lnTo>
                    <a:lnTo>
                      <a:pt x="2" y="7"/>
                    </a:lnTo>
                    <a:lnTo>
                      <a:pt x="4" y="7"/>
                    </a:lnTo>
                    <a:lnTo>
                      <a:pt x="5" y="7"/>
                    </a:lnTo>
                    <a:lnTo>
                      <a:pt x="5" y="7"/>
                    </a:lnTo>
                    <a:lnTo>
                      <a:pt x="5" y="7"/>
                    </a:lnTo>
                    <a:lnTo>
                      <a:pt x="5" y="7"/>
                    </a:lnTo>
                    <a:lnTo>
                      <a:pt x="2" y="7"/>
                    </a:lnTo>
                    <a:lnTo>
                      <a:pt x="0" y="7"/>
                    </a:lnTo>
                    <a:lnTo>
                      <a:pt x="2" y="10"/>
                    </a:lnTo>
                    <a:lnTo>
                      <a:pt x="0" y="10"/>
                    </a:lnTo>
                    <a:lnTo>
                      <a:pt x="2" y="1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29" name="Freeform 157"/>
              <p:cNvSpPr>
                <a:spLocks/>
              </p:cNvSpPr>
              <p:nvPr/>
            </p:nvSpPr>
            <p:spPr bwMode="auto">
              <a:xfrm>
                <a:off x="1360" y="818"/>
                <a:ext cx="25" cy="15"/>
              </a:xfrm>
              <a:custGeom>
                <a:avLst/>
                <a:gdLst>
                  <a:gd name="T0" fmla="*/ 3 w 25"/>
                  <a:gd name="T1" fmla="*/ 11 h 15"/>
                  <a:gd name="T2" fmla="*/ 5 w 25"/>
                  <a:gd name="T3" fmla="*/ 9 h 15"/>
                  <a:gd name="T4" fmla="*/ 9 w 25"/>
                  <a:gd name="T5" fmla="*/ 9 h 15"/>
                  <a:gd name="T6" fmla="*/ 7 w 25"/>
                  <a:gd name="T7" fmla="*/ 11 h 15"/>
                  <a:gd name="T8" fmla="*/ 9 w 25"/>
                  <a:gd name="T9" fmla="*/ 11 h 15"/>
                  <a:gd name="T10" fmla="*/ 11 w 25"/>
                  <a:gd name="T11" fmla="*/ 11 h 15"/>
                  <a:gd name="T12" fmla="*/ 13 w 25"/>
                  <a:gd name="T13" fmla="*/ 11 h 15"/>
                  <a:gd name="T14" fmla="*/ 14 w 25"/>
                  <a:gd name="T15" fmla="*/ 11 h 15"/>
                  <a:gd name="T16" fmla="*/ 14 w 25"/>
                  <a:gd name="T17" fmla="*/ 13 h 15"/>
                  <a:gd name="T18" fmla="*/ 14 w 25"/>
                  <a:gd name="T19" fmla="*/ 15 h 15"/>
                  <a:gd name="T20" fmla="*/ 14 w 25"/>
                  <a:gd name="T21" fmla="*/ 15 h 15"/>
                  <a:gd name="T22" fmla="*/ 16 w 25"/>
                  <a:gd name="T23" fmla="*/ 15 h 15"/>
                  <a:gd name="T24" fmla="*/ 18 w 25"/>
                  <a:gd name="T25" fmla="*/ 15 h 15"/>
                  <a:gd name="T26" fmla="*/ 20 w 25"/>
                  <a:gd name="T27" fmla="*/ 15 h 15"/>
                  <a:gd name="T28" fmla="*/ 23 w 25"/>
                  <a:gd name="T29" fmla="*/ 13 h 15"/>
                  <a:gd name="T30" fmla="*/ 23 w 25"/>
                  <a:gd name="T31" fmla="*/ 11 h 15"/>
                  <a:gd name="T32" fmla="*/ 22 w 25"/>
                  <a:gd name="T33" fmla="*/ 9 h 15"/>
                  <a:gd name="T34" fmla="*/ 23 w 25"/>
                  <a:gd name="T35" fmla="*/ 9 h 15"/>
                  <a:gd name="T36" fmla="*/ 25 w 25"/>
                  <a:gd name="T37" fmla="*/ 7 h 15"/>
                  <a:gd name="T38" fmla="*/ 25 w 25"/>
                  <a:gd name="T39" fmla="*/ 7 h 15"/>
                  <a:gd name="T40" fmla="*/ 23 w 25"/>
                  <a:gd name="T41" fmla="*/ 7 h 15"/>
                  <a:gd name="T42" fmla="*/ 25 w 25"/>
                  <a:gd name="T43" fmla="*/ 6 h 15"/>
                  <a:gd name="T44" fmla="*/ 22 w 25"/>
                  <a:gd name="T45" fmla="*/ 6 h 15"/>
                  <a:gd name="T46" fmla="*/ 20 w 25"/>
                  <a:gd name="T47" fmla="*/ 6 h 15"/>
                  <a:gd name="T48" fmla="*/ 20 w 25"/>
                  <a:gd name="T49" fmla="*/ 6 h 15"/>
                  <a:gd name="T50" fmla="*/ 22 w 25"/>
                  <a:gd name="T51" fmla="*/ 4 h 15"/>
                  <a:gd name="T52" fmla="*/ 20 w 25"/>
                  <a:gd name="T53" fmla="*/ 4 h 15"/>
                  <a:gd name="T54" fmla="*/ 20 w 25"/>
                  <a:gd name="T55" fmla="*/ 4 h 15"/>
                  <a:gd name="T56" fmla="*/ 18 w 25"/>
                  <a:gd name="T57" fmla="*/ 2 h 15"/>
                  <a:gd name="T58" fmla="*/ 18 w 25"/>
                  <a:gd name="T59" fmla="*/ 2 h 15"/>
                  <a:gd name="T60" fmla="*/ 14 w 25"/>
                  <a:gd name="T61" fmla="*/ 4 h 15"/>
                  <a:gd name="T62" fmla="*/ 14 w 25"/>
                  <a:gd name="T63" fmla="*/ 4 h 15"/>
                  <a:gd name="T64" fmla="*/ 13 w 25"/>
                  <a:gd name="T65" fmla="*/ 4 h 15"/>
                  <a:gd name="T66" fmla="*/ 14 w 25"/>
                  <a:gd name="T67" fmla="*/ 2 h 15"/>
                  <a:gd name="T68" fmla="*/ 14 w 25"/>
                  <a:gd name="T69" fmla="*/ 2 h 15"/>
                  <a:gd name="T70" fmla="*/ 13 w 25"/>
                  <a:gd name="T71" fmla="*/ 0 h 15"/>
                  <a:gd name="T72" fmla="*/ 7 w 25"/>
                  <a:gd name="T73" fmla="*/ 0 h 15"/>
                  <a:gd name="T74" fmla="*/ 5 w 25"/>
                  <a:gd name="T75" fmla="*/ 0 h 15"/>
                  <a:gd name="T76" fmla="*/ 3 w 25"/>
                  <a:gd name="T77" fmla="*/ 4 h 15"/>
                  <a:gd name="T78" fmla="*/ 5 w 25"/>
                  <a:gd name="T79" fmla="*/ 4 h 15"/>
                  <a:gd name="T80" fmla="*/ 5 w 25"/>
                  <a:gd name="T81" fmla="*/ 4 h 15"/>
                  <a:gd name="T82" fmla="*/ 5 w 25"/>
                  <a:gd name="T83" fmla="*/ 6 h 15"/>
                  <a:gd name="T84" fmla="*/ 7 w 25"/>
                  <a:gd name="T85" fmla="*/ 4 h 15"/>
                  <a:gd name="T86" fmla="*/ 9 w 25"/>
                  <a:gd name="T87" fmla="*/ 4 h 15"/>
                  <a:gd name="T88" fmla="*/ 9 w 25"/>
                  <a:gd name="T89" fmla="*/ 4 h 15"/>
                  <a:gd name="T90" fmla="*/ 7 w 25"/>
                  <a:gd name="T91" fmla="*/ 6 h 15"/>
                  <a:gd name="T92" fmla="*/ 7 w 25"/>
                  <a:gd name="T93" fmla="*/ 6 h 15"/>
                  <a:gd name="T94" fmla="*/ 7 w 25"/>
                  <a:gd name="T95" fmla="*/ 6 h 15"/>
                  <a:gd name="T96" fmla="*/ 7 w 25"/>
                  <a:gd name="T97" fmla="*/ 6 h 15"/>
                  <a:gd name="T98" fmla="*/ 9 w 25"/>
                  <a:gd name="T99" fmla="*/ 7 h 15"/>
                  <a:gd name="T100" fmla="*/ 5 w 25"/>
                  <a:gd name="T101" fmla="*/ 7 h 15"/>
                  <a:gd name="T102" fmla="*/ 7 w 25"/>
                  <a:gd name="T103" fmla="*/ 7 h 15"/>
                  <a:gd name="T104" fmla="*/ 5 w 25"/>
                  <a:gd name="T105" fmla="*/ 7 h 15"/>
                  <a:gd name="T106" fmla="*/ 2 w 25"/>
                  <a:gd name="T107" fmla="*/ 7 h 15"/>
                  <a:gd name="T108" fmla="*/ 0 w 25"/>
                  <a:gd name="T109" fmla="*/ 7 h 15"/>
                  <a:gd name="T110" fmla="*/ 0 w 25"/>
                  <a:gd name="T11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 h="15">
                    <a:moveTo>
                      <a:pt x="2" y="9"/>
                    </a:moveTo>
                    <a:lnTo>
                      <a:pt x="3" y="11"/>
                    </a:lnTo>
                    <a:lnTo>
                      <a:pt x="3" y="11"/>
                    </a:lnTo>
                    <a:lnTo>
                      <a:pt x="5" y="9"/>
                    </a:lnTo>
                    <a:lnTo>
                      <a:pt x="5" y="9"/>
                    </a:lnTo>
                    <a:lnTo>
                      <a:pt x="9" y="9"/>
                    </a:lnTo>
                    <a:lnTo>
                      <a:pt x="9" y="9"/>
                    </a:lnTo>
                    <a:lnTo>
                      <a:pt x="7" y="11"/>
                    </a:lnTo>
                    <a:lnTo>
                      <a:pt x="9" y="11"/>
                    </a:lnTo>
                    <a:lnTo>
                      <a:pt x="9" y="11"/>
                    </a:lnTo>
                    <a:lnTo>
                      <a:pt x="11" y="11"/>
                    </a:lnTo>
                    <a:lnTo>
                      <a:pt x="11" y="11"/>
                    </a:lnTo>
                    <a:lnTo>
                      <a:pt x="13" y="11"/>
                    </a:lnTo>
                    <a:lnTo>
                      <a:pt x="13" y="11"/>
                    </a:lnTo>
                    <a:lnTo>
                      <a:pt x="14" y="11"/>
                    </a:lnTo>
                    <a:lnTo>
                      <a:pt x="14" y="11"/>
                    </a:lnTo>
                    <a:lnTo>
                      <a:pt x="14" y="13"/>
                    </a:lnTo>
                    <a:lnTo>
                      <a:pt x="14" y="13"/>
                    </a:lnTo>
                    <a:lnTo>
                      <a:pt x="14" y="13"/>
                    </a:lnTo>
                    <a:lnTo>
                      <a:pt x="14" y="15"/>
                    </a:lnTo>
                    <a:lnTo>
                      <a:pt x="14" y="15"/>
                    </a:lnTo>
                    <a:lnTo>
                      <a:pt x="14" y="15"/>
                    </a:lnTo>
                    <a:lnTo>
                      <a:pt x="16" y="15"/>
                    </a:lnTo>
                    <a:lnTo>
                      <a:pt x="16" y="15"/>
                    </a:lnTo>
                    <a:lnTo>
                      <a:pt x="18" y="15"/>
                    </a:lnTo>
                    <a:lnTo>
                      <a:pt x="18" y="15"/>
                    </a:lnTo>
                    <a:lnTo>
                      <a:pt x="20" y="15"/>
                    </a:lnTo>
                    <a:lnTo>
                      <a:pt x="20" y="15"/>
                    </a:lnTo>
                    <a:lnTo>
                      <a:pt x="22" y="15"/>
                    </a:lnTo>
                    <a:lnTo>
                      <a:pt x="23" y="13"/>
                    </a:lnTo>
                    <a:lnTo>
                      <a:pt x="22" y="11"/>
                    </a:lnTo>
                    <a:lnTo>
                      <a:pt x="23" y="11"/>
                    </a:lnTo>
                    <a:lnTo>
                      <a:pt x="22" y="11"/>
                    </a:lnTo>
                    <a:lnTo>
                      <a:pt x="22" y="9"/>
                    </a:lnTo>
                    <a:lnTo>
                      <a:pt x="23" y="9"/>
                    </a:lnTo>
                    <a:lnTo>
                      <a:pt x="23" y="9"/>
                    </a:lnTo>
                    <a:lnTo>
                      <a:pt x="25" y="7"/>
                    </a:lnTo>
                    <a:lnTo>
                      <a:pt x="25" y="7"/>
                    </a:lnTo>
                    <a:lnTo>
                      <a:pt x="25" y="7"/>
                    </a:lnTo>
                    <a:lnTo>
                      <a:pt x="25" y="7"/>
                    </a:lnTo>
                    <a:lnTo>
                      <a:pt x="25" y="7"/>
                    </a:lnTo>
                    <a:lnTo>
                      <a:pt x="23" y="7"/>
                    </a:lnTo>
                    <a:lnTo>
                      <a:pt x="25" y="7"/>
                    </a:lnTo>
                    <a:lnTo>
                      <a:pt x="25" y="6"/>
                    </a:lnTo>
                    <a:lnTo>
                      <a:pt x="23" y="6"/>
                    </a:lnTo>
                    <a:lnTo>
                      <a:pt x="22" y="6"/>
                    </a:lnTo>
                    <a:lnTo>
                      <a:pt x="20" y="6"/>
                    </a:lnTo>
                    <a:lnTo>
                      <a:pt x="20" y="6"/>
                    </a:lnTo>
                    <a:lnTo>
                      <a:pt x="20" y="6"/>
                    </a:lnTo>
                    <a:lnTo>
                      <a:pt x="20" y="6"/>
                    </a:lnTo>
                    <a:lnTo>
                      <a:pt x="20" y="4"/>
                    </a:lnTo>
                    <a:lnTo>
                      <a:pt x="22" y="4"/>
                    </a:lnTo>
                    <a:lnTo>
                      <a:pt x="22" y="4"/>
                    </a:lnTo>
                    <a:lnTo>
                      <a:pt x="20" y="4"/>
                    </a:lnTo>
                    <a:lnTo>
                      <a:pt x="20" y="4"/>
                    </a:lnTo>
                    <a:lnTo>
                      <a:pt x="20" y="4"/>
                    </a:lnTo>
                    <a:lnTo>
                      <a:pt x="20" y="4"/>
                    </a:lnTo>
                    <a:lnTo>
                      <a:pt x="18" y="2"/>
                    </a:lnTo>
                    <a:lnTo>
                      <a:pt x="18" y="2"/>
                    </a:lnTo>
                    <a:lnTo>
                      <a:pt x="18" y="2"/>
                    </a:lnTo>
                    <a:lnTo>
                      <a:pt x="16" y="2"/>
                    </a:lnTo>
                    <a:lnTo>
                      <a:pt x="14" y="4"/>
                    </a:lnTo>
                    <a:lnTo>
                      <a:pt x="14" y="4"/>
                    </a:lnTo>
                    <a:lnTo>
                      <a:pt x="14" y="4"/>
                    </a:lnTo>
                    <a:lnTo>
                      <a:pt x="13" y="4"/>
                    </a:lnTo>
                    <a:lnTo>
                      <a:pt x="13" y="4"/>
                    </a:lnTo>
                    <a:lnTo>
                      <a:pt x="14" y="2"/>
                    </a:lnTo>
                    <a:lnTo>
                      <a:pt x="14" y="2"/>
                    </a:lnTo>
                    <a:lnTo>
                      <a:pt x="13" y="2"/>
                    </a:lnTo>
                    <a:lnTo>
                      <a:pt x="14" y="2"/>
                    </a:lnTo>
                    <a:lnTo>
                      <a:pt x="13" y="0"/>
                    </a:lnTo>
                    <a:lnTo>
                      <a:pt x="13" y="0"/>
                    </a:lnTo>
                    <a:lnTo>
                      <a:pt x="11" y="0"/>
                    </a:lnTo>
                    <a:lnTo>
                      <a:pt x="7" y="0"/>
                    </a:lnTo>
                    <a:lnTo>
                      <a:pt x="7" y="0"/>
                    </a:lnTo>
                    <a:lnTo>
                      <a:pt x="5" y="0"/>
                    </a:lnTo>
                    <a:lnTo>
                      <a:pt x="3" y="2"/>
                    </a:lnTo>
                    <a:lnTo>
                      <a:pt x="3" y="4"/>
                    </a:lnTo>
                    <a:lnTo>
                      <a:pt x="3" y="4"/>
                    </a:lnTo>
                    <a:lnTo>
                      <a:pt x="5" y="4"/>
                    </a:lnTo>
                    <a:lnTo>
                      <a:pt x="7" y="4"/>
                    </a:lnTo>
                    <a:lnTo>
                      <a:pt x="5" y="4"/>
                    </a:lnTo>
                    <a:lnTo>
                      <a:pt x="5" y="6"/>
                    </a:lnTo>
                    <a:lnTo>
                      <a:pt x="5" y="6"/>
                    </a:lnTo>
                    <a:lnTo>
                      <a:pt x="7" y="4"/>
                    </a:lnTo>
                    <a:lnTo>
                      <a:pt x="7" y="4"/>
                    </a:lnTo>
                    <a:lnTo>
                      <a:pt x="9" y="4"/>
                    </a:lnTo>
                    <a:lnTo>
                      <a:pt x="9" y="4"/>
                    </a:lnTo>
                    <a:lnTo>
                      <a:pt x="9" y="4"/>
                    </a:lnTo>
                    <a:lnTo>
                      <a:pt x="9" y="4"/>
                    </a:lnTo>
                    <a:lnTo>
                      <a:pt x="9" y="6"/>
                    </a:lnTo>
                    <a:lnTo>
                      <a:pt x="7" y="6"/>
                    </a:lnTo>
                    <a:lnTo>
                      <a:pt x="7" y="6"/>
                    </a:lnTo>
                    <a:lnTo>
                      <a:pt x="7" y="6"/>
                    </a:lnTo>
                    <a:lnTo>
                      <a:pt x="7" y="6"/>
                    </a:lnTo>
                    <a:lnTo>
                      <a:pt x="7" y="6"/>
                    </a:lnTo>
                    <a:lnTo>
                      <a:pt x="9" y="6"/>
                    </a:lnTo>
                    <a:lnTo>
                      <a:pt x="7" y="6"/>
                    </a:lnTo>
                    <a:lnTo>
                      <a:pt x="9" y="6"/>
                    </a:lnTo>
                    <a:lnTo>
                      <a:pt x="9" y="7"/>
                    </a:lnTo>
                    <a:lnTo>
                      <a:pt x="7" y="7"/>
                    </a:lnTo>
                    <a:lnTo>
                      <a:pt x="5" y="7"/>
                    </a:lnTo>
                    <a:lnTo>
                      <a:pt x="9" y="7"/>
                    </a:lnTo>
                    <a:lnTo>
                      <a:pt x="7" y="7"/>
                    </a:lnTo>
                    <a:lnTo>
                      <a:pt x="7" y="7"/>
                    </a:lnTo>
                    <a:lnTo>
                      <a:pt x="5" y="7"/>
                    </a:lnTo>
                    <a:lnTo>
                      <a:pt x="3" y="7"/>
                    </a:lnTo>
                    <a:lnTo>
                      <a:pt x="2" y="7"/>
                    </a:lnTo>
                    <a:lnTo>
                      <a:pt x="0" y="7"/>
                    </a:lnTo>
                    <a:lnTo>
                      <a:pt x="0" y="7"/>
                    </a:lnTo>
                    <a:lnTo>
                      <a:pt x="0" y="9"/>
                    </a:lnTo>
                    <a:lnTo>
                      <a:pt x="0" y="9"/>
                    </a:lnTo>
                    <a:lnTo>
                      <a:pt x="2"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0" name="Freeform 158"/>
              <p:cNvSpPr>
                <a:spLocks/>
              </p:cNvSpPr>
              <p:nvPr/>
            </p:nvSpPr>
            <p:spPr bwMode="auto">
              <a:xfrm>
                <a:off x="1365" y="831"/>
                <a:ext cx="6" cy="2"/>
              </a:xfrm>
              <a:custGeom>
                <a:avLst/>
                <a:gdLst>
                  <a:gd name="T0" fmla="*/ 4 w 6"/>
                  <a:gd name="T1" fmla="*/ 0 h 2"/>
                  <a:gd name="T2" fmla="*/ 2 w 6"/>
                  <a:gd name="T3" fmla="*/ 0 h 2"/>
                  <a:gd name="T4" fmla="*/ 0 w 6"/>
                  <a:gd name="T5" fmla="*/ 0 h 2"/>
                  <a:gd name="T6" fmla="*/ 0 w 6"/>
                  <a:gd name="T7" fmla="*/ 2 h 2"/>
                  <a:gd name="T8" fmla="*/ 0 w 6"/>
                  <a:gd name="T9" fmla="*/ 2 h 2"/>
                  <a:gd name="T10" fmla="*/ 2 w 6"/>
                  <a:gd name="T11" fmla="*/ 2 h 2"/>
                  <a:gd name="T12" fmla="*/ 4 w 6"/>
                  <a:gd name="T13" fmla="*/ 2 h 2"/>
                  <a:gd name="T14" fmla="*/ 4 w 6"/>
                  <a:gd name="T15" fmla="*/ 2 h 2"/>
                  <a:gd name="T16" fmla="*/ 6 w 6"/>
                  <a:gd name="T17" fmla="*/ 2 h 2"/>
                  <a:gd name="T18" fmla="*/ 6 w 6"/>
                  <a:gd name="T19" fmla="*/ 2 h 2"/>
                  <a:gd name="T20" fmla="*/ 4 w 6"/>
                  <a:gd name="T21" fmla="*/ 0 h 2"/>
                  <a:gd name="T22" fmla="*/ 4 w 6"/>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2">
                    <a:moveTo>
                      <a:pt x="4" y="0"/>
                    </a:moveTo>
                    <a:lnTo>
                      <a:pt x="2" y="0"/>
                    </a:lnTo>
                    <a:lnTo>
                      <a:pt x="0" y="0"/>
                    </a:lnTo>
                    <a:lnTo>
                      <a:pt x="0" y="2"/>
                    </a:lnTo>
                    <a:lnTo>
                      <a:pt x="0" y="2"/>
                    </a:lnTo>
                    <a:lnTo>
                      <a:pt x="2" y="2"/>
                    </a:lnTo>
                    <a:lnTo>
                      <a:pt x="4" y="2"/>
                    </a:lnTo>
                    <a:lnTo>
                      <a:pt x="4" y="2"/>
                    </a:lnTo>
                    <a:lnTo>
                      <a:pt x="6" y="2"/>
                    </a:lnTo>
                    <a:lnTo>
                      <a:pt x="6" y="2"/>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1" name="Freeform 159"/>
              <p:cNvSpPr>
                <a:spLocks/>
              </p:cNvSpPr>
              <p:nvPr/>
            </p:nvSpPr>
            <p:spPr bwMode="auto">
              <a:xfrm>
                <a:off x="1347" y="831"/>
                <a:ext cx="4" cy="7"/>
              </a:xfrm>
              <a:custGeom>
                <a:avLst/>
                <a:gdLst>
                  <a:gd name="T0" fmla="*/ 2 w 4"/>
                  <a:gd name="T1" fmla="*/ 7 h 7"/>
                  <a:gd name="T2" fmla="*/ 2 w 4"/>
                  <a:gd name="T3" fmla="*/ 7 h 7"/>
                  <a:gd name="T4" fmla="*/ 2 w 4"/>
                  <a:gd name="T5" fmla="*/ 7 h 7"/>
                  <a:gd name="T6" fmla="*/ 4 w 4"/>
                  <a:gd name="T7" fmla="*/ 5 h 7"/>
                  <a:gd name="T8" fmla="*/ 4 w 4"/>
                  <a:gd name="T9" fmla="*/ 5 h 7"/>
                  <a:gd name="T10" fmla="*/ 4 w 4"/>
                  <a:gd name="T11" fmla="*/ 5 h 7"/>
                  <a:gd name="T12" fmla="*/ 4 w 4"/>
                  <a:gd name="T13" fmla="*/ 5 h 7"/>
                  <a:gd name="T14" fmla="*/ 4 w 4"/>
                  <a:gd name="T15" fmla="*/ 3 h 7"/>
                  <a:gd name="T16" fmla="*/ 4 w 4"/>
                  <a:gd name="T17" fmla="*/ 3 h 7"/>
                  <a:gd name="T18" fmla="*/ 4 w 4"/>
                  <a:gd name="T19" fmla="*/ 3 h 7"/>
                  <a:gd name="T20" fmla="*/ 4 w 4"/>
                  <a:gd name="T21" fmla="*/ 3 h 7"/>
                  <a:gd name="T22" fmla="*/ 4 w 4"/>
                  <a:gd name="T23" fmla="*/ 3 h 7"/>
                  <a:gd name="T24" fmla="*/ 4 w 4"/>
                  <a:gd name="T25" fmla="*/ 2 h 7"/>
                  <a:gd name="T26" fmla="*/ 4 w 4"/>
                  <a:gd name="T27" fmla="*/ 2 h 7"/>
                  <a:gd name="T28" fmla="*/ 4 w 4"/>
                  <a:gd name="T29" fmla="*/ 2 h 7"/>
                  <a:gd name="T30" fmla="*/ 4 w 4"/>
                  <a:gd name="T31" fmla="*/ 2 h 7"/>
                  <a:gd name="T32" fmla="*/ 2 w 4"/>
                  <a:gd name="T33" fmla="*/ 2 h 7"/>
                  <a:gd name="T34" fmla="*/ 2 w 4"/>
                  <a:gd name="T35" fmla="*/ 0 h 7"/>
                  <a:gd name="T36" fmla="*/ 2 w 4"/>
                  <a:gd name="T37" fmla="*/ 2 h 7"/>
                  <a:gd name="T38" fmla="*/ 2 w 4"/>
                  <a:gd name="T39" fmla="*/ 2 h 7"/>
                  <a:gd name="T40" fmla="*/ 0 w 4"/>
                  <a:gd name="T41" fmla="*/ 3 h 7"/>
                  <a:gd name="T42" fmla="*/ 0 w 4"/>
                  <a:gd name="T43" fmla="*/ 3 h 7"/>
                  <a:gd name="T44" fmla="*/ 0 w 4"/>
                  <a:gd name="T45" fmla="*/ 5 h 7"/>
                  <a:gd name="T46" fmla="*/ 0 w 4"/>
                  <a:gd name="T47" fmla="*/ 5 h 7"/>
                  <a:gd name="T48" fmla="*/ 0 w 4"/>
                  <a:gd name="T49" fmla="*/ 5 h 7"/>
                  <a:gd name="T50" fmla="*/ 2 w 4"/>
                  <a:gd name="T5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2" y="7"/>
                    </a:moveTo>
                    <a:lnTo>
                      <a:pt x="2" y="7"/>
                    </a:lnTo>
                    <a:lnTo>
                      <a:pt x="2" y="7"/>
                    </a:lnTo>
                    <a:lnTo>
                      <a:pt x="4" y="5"/>
                    </a:lnTo>
                    <a:lnTo>
                      <a:pt x="4" y="5"/>
                    </a:lnTo>
                    <a:lnTo>
                      <a:pt x="4" y="5"/>
                    </a:lnTo>
                    <a:lnTo>
                      <a:pt x="4" y="5"/>
                    </a:lnTo>
                    <a:lnTo>
                      <a:pt x="4" y="3"/>
                    </a:lnTo>
                    <a:lnTo>
                      <a:pt x="4" y="3"/>
                    </a:lnTo>
                    <a:lnTo>
                      <a:pt x="4" y="3"/>
                    </a:lnTo>
                    <a:lnTo>
                      <a:pt x="4" y="3"/>
                    </a:lnTo>
                    <a:lnTo>
                      <a:pt x="4" y="3"/>
                    </a:lnTo>
                    <a:lnTo>
                      <a:pt x="4" y="2"/>
                    </a:lnTo>
                    <a:lnTo>
                      <a:pt x="4" y="2"/>
                    </a:lnTo>
                    <a:lnTo>
                      <a:pt x="4" y="2"/>
                    </a:lnTo>
                    <a:lnTo>
                      <a:pt x="4" y="2"/>
                    </a:lnTo>
                    <a:lnTo>
                      <a:pt x="2" y="2"/>
                    </a:lnTo>
                    <a:lnTo>
                      <a:pt x="2" y="0"/>
                    </a:lnTo>
                    <a:lnTo>
                      <a:pt x="2" y="2"/>
                    </a:lnTo>
                    <a:lnTo>
                      <a:pt x="2" y="2"/>
                    </a:lnTo>
                    <a:lnTo>
                      <a:pt x="0" y="3"/>
                    </a:lnTo>
                    <a:lnTo>
                      <a:pt x="0" y="3"/>
                    </a:lnTo>
                    <a:lnTo>
                      <a:pt x="0" y="5"/>
                    </a:lnTo>
                    <a:lnTo>
                      <a:pt x="0" y="5"/>
                    </a:lnTo>
                    <a:lnTo>
                      <a:pt x="0"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2" name="Freeform 160"/>
              <p:cNvSpPr>
                <a:spLocks/>
              </p:cNvSpPr>
              <p:nvPr/>
            </p:nvSpPr>
            <p:spPr bwMode="auto">
              <a:xfrm>
                <a:off x="1342" y="842"/>
                <a:ext cx="7" cy="3"/>
              </a:xfrm>
              <a:custGeom>
                <a:avLst/>
                <a:gdLst>
                  <a:gd name="T0" fmla="*/ 5 w 7"/>
                  <a:gd name="T1" fmla="*/ 1 h 3"/>
                  <a:gd name="T2" fmla="*/ 5 w 7"/>
                  <a:gd name="T3" fmla="*/ 1 h 3"/>
                  <a:gd name="T4" fmla="*/ 5 w 7"/>
                  <a:gd name="T5" fmla="*/ 1 h 3"/>
                  <a:gd name="T6" fmla="*/ 5 w 7"/>
                  <a:gd name="T7" fmla="*/ 0 h 3"/>
                  <a:gd name="T8" fmla="*/ 5 w 7"/>
                  <a:gd name="T9" fmla="*/ 0 h 3"/>
                  <a:gd name="T10" fmla="*/ 5 w 7"/>
                  <a:gd name="T11" fmla="*/ 0 h 3"/>
                  <a:gd name="T12" fmla="*/ 3 w 7"/>
                  <a:gd name="T13" fmla="*/ 0 h 3"/>
                  <a:gd name="T14" fmla="*/ 2 w 7"/>
                  <a:gd name="T15" fmla="*/ 0 h 3"/>
                  <a:gd name="T16" fmla="*/ 0 w 7"/>
                  <a:gd name="T17" fmla="*/ 0 h 3"/>
                  <a:gd name="T18" fmla="*/ 0 w 7"/>
                  <a:gd name="T19" fmla="*/ 1 h 3"/>
                  <a:gd name="T20" fmla="*/ 2 w 7"/>
                  <a:gd name="T21" fmla="*/ 1 h 3"/>
                  <a:gd name="T22" fmla="*/ 0 w 7"/>
                  <a:gd name="T23" fmla="*/ 1 h 3"/>
                  <a:gd name="T24" fmla="*/ 0 w 7"/>
                  <a:gd name="T25" fmla="*/ 1 h 3"/>
                  <a:gd name="T26" fmla="*/ 2 w 7"/>
                  <a:gd name="T27" fmla="*/ 1 h 3"/>
                  <a:gd name="T28" fmla="*/ 0 w 7"/>
                  <a:gd name="T29" fmla="*/ 1 h 3"/>
                  <a:gd name="T30" fmla="*/ 0 w 7"/>
                  <a:gd name="T31" fmla="*/ 1 h 3"/>
                  <a:gd name="T32" fmla="*/ 0 w 7"/>
                  <a:gd name="T33" fmla="*/ 3 h 3"/>
                  <a:gd name="T34" fmla="*/ 3 w 7"/>
                  <a:gd name="T35" fmla="*/ 3 h 3"/>
                  <a:gd name="T36" fmla="*/ 5 w 7"/>
                  <a:gd name="T37" fmla="*/ 3 h 3"/>
                  <a:gd name="T38" fmla="*/ 7 w 7"/>
                  <a:gd name="T39" fmla="*/ 1 h 3"/>
                  <a:gd name="T40" fmla="*/ 5 w 7"/>
                  <a:gd name="T4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3">
                    <a:moveTo>
                      <a:pt x="5" y="1"/>
                    </a:moveTo>
                    <a:lnTo>
                      <a:pt x="5" y="1"/>
                    </a:lnTo>
                    <a:lnTo>
                      <a:pt x="5" y="1"/>
                    </a:lnTo>
                    <a:lnTo>
                      <a:pt x="5" y="0"/>
                    </a:lnTo>
                    <a:lnTo>
                      <a:pt x="5" y="0"/>
                    </a:lnTo>
                    <a:lnTo>
                      <a:pt x="5" y="0"/>
                    </a:lnTo>
                    <a:lnTo>
                      <a:pt x="3" y="0"/>
                    </a:lnTo>
                    <a:lnTo>
                      <a:pt x="2" y="0"/>
                    </a:lnTo>
                    <a:lnTo>
                      <a:pt x="0" y="0"/>
                    </a:lnTo>
                    <a:lnTo>
                      <a:pt x="0" y="1"/>
                    </a:lnTo>
                    <a:lnTo>
                      <a:pt x="2" y="1"/>
                    </a:lnTo>
                    <a:lnTo>
                      <a:pt x="0" y="1"/>
                    </a:lnTo>
                    <a:lnTo>
                      <a:pt x="0" y="1"/>
                    </a:lnTo>
                    <a:lnTo>
                      <a:pt x="2" y="1"/>
                    </a:lnTo>
                    <a:lnTo>
                      <a:pt x="0" y="1"/>
                    </a:lnTo>
                    <a:lnTo>
                      <a:pt x="0" y="1"/>
                    </a:lnTo>
                    <a:lnTo>
                      <a:pt x="0" y="3"/>
                    </a:lnTo>
                    <a:lnTo>
                      <a:pt x="3" y="3"/>
                    </a:lnTo>
                    <a:lnTo>
                      <a:pt x="5" y="3"/>
                    </a:lnTo>
                    <a:lnTo>
                      <a:pt x="7" y="1"/>
                    </a:lnTo>
                    <a:lnTo>
                      <a:pt x="5"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3" name="Freeform 161"/>
              <p:cNvSpPr>
                <a:spLocks/>
              </p:cNvSpPr>
              <p:nvPr/>
            </p:nvSpPr>
            <p:spPr bwMode="auto">
              <a:xfrm>
                <a:off x="1340" y="845"/>
                <a:ext cx="9" cy="2"/>
              </a:xfrm>
              <a:custGeom>
                <a:avLst/>
                <a:gdLst>
                  <a:gd name="T0" fmla="*/ 0 w 9"/>
                  <a:gd name="T1" fmla="*/ 0 h 2"/>
                  <a:gd name="T2" fmla="*/ 0 w 9"/>
                  <a:gd name="T3" fmla="*/ 0 h 2"/>
                  <a:gd name="T4" fmla="*/ 0 w 9"/>
                  <a:gd name="T5" fmla="*/ 0 h 2"/>
                  <a:gd name="T6" fmla="*/ 0 w 9"/>
                  <a:gd name="T7" fmla="*/ 2 h 2"/>
                  <a:gd name="T8" fmla="*/ 0 w 9"/>
                  <a:gd name="T9" fmla="*/ 2 h 2"/>
                  <a:gd name="T10" fmla="*/ 0 w 9"/>
                  <a:gd name="T11" fmla="*/ 2 h 2"/>
                  <a:gd name="T12" fmla="*/ 2 w 9"/>
                  <a:gd name="T13" fmla="*/ 2 h 2"/>
                  <a:gd name="T14" fmla="*/ 4 w 9"/>
                  <a:gd name="T15" fmla="*/ 2 h 2"/>
                  <a:gd name="T16" fmla="*/ 5 w 9"/>
                  <a:gd name="T17" fmla="*/ 2 h 2"/>
                  <a:gd name="T18" fmla="*/ 7 w 9"/>
                  <a:gd name="T19" fmla="*/ 2 h 2"/>
                  <a:gd name="T20" fmla="*/ 9 w 9"/>
                  <a:gd name="T21" fmla="*/ 2 h 2"/>
                  <a:gd name="T22" fmla="*/ 9 w 9"/>
                  <a:gd name="T23" fmla="*/ 0 h 2"/>
                  <a:gd name="T24" fmla="*/ 9 w 9"/>
                  <a:gd name="T25" fmla="*/ 0 h 2"/>
                  <a:gd name="T26" fmla="*/ 7 w 9"/>
                  <a:gd name="T27" fmla="*/ 0 h 2"/>
                  <a:gd name="T28" fmla="*/ 2 w 9"/>
                  <a:gd name="T29" fmla="*/ 0 h 2"/>
                  <a:gd name="T30" fmla="*/ 0 w 9"/>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
                    <a:moveTo>
                      <a:pt x="0" y="0"/>
                    </a:moveTo>
                    <a:lnTo>
                      <a:pt x="0" y="0"/>
                    </a:lnTo>
                    <a:lnTo>
                      <a:pt x="0" y="0"/>
                    </a:lnTo>
                    <a:lnTo>
                      <a:pt x="0" y="2"/>
                    </a:lnTo>
                    <a:lnTo>
                      <a:pt x="0" y="2"/>
                    </a:lnTo>
                    <a:lnTo>
                      <a:pt x="0" y="2"/>
                    </a:lnTo>
                    <a:lnTo>
                      <a:pt x="2" y="2"/>
                    </a:lnTo>
                    <a:lnTo>
                      <a:pt x="4" y="2"/>
                    </a:lnTo>
                    <a:lnTo>
                      <a:pt x="5" y="2"/>
                    </a:lnTo>
                    <a:lnTo>
                      <a:pt x="7" y="2"/>
                    </a:lnTo>
                    <a:lnTo>
                      <a:pt x="9" y="2"/>
                    </a:lnTo>
                    <a:lnTo>
                      <a:pt x="9" y="0"/>
                    </a:lnTo>
                    <a:lnTo>
                      <a:pt x="9" y="0"/>
                    </a:lnTo>
                    <a:lnTo>
                      <a:pt x="7"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4" name="Freeform 162"/>
              <p:cNvSpPr>
                <a:spLocks/>
              </p:cNvSpPr>
              <p:nvPr/>
            </p:nvSpPr>
            <p:spPr bwMode="auto">
              <a:xfrm>
                <a:off x="1340" y="847"/>
                <a:ext cx="9" cy="2"/>
              </a:xfrm>
              <a:custGeom>
                <a:avLst/>
                <a:gdLst>
                  <a:gd name="T0" fmla="*/ 0 w 9"/>
                  <a:gd name="T1" fmla="*/ 2 h 2"/>
                  <a:gd name="T2" fmla="*/ 0 w 9"/>
                  <a:gd name="T3" fmla="*/ 2 h 2"/>
                  <a:gd name="T4" fmla="*/ 4 w 9"/>
                  <a:gd name="T5" fmla="*/ 2 h 2"/>
                  <a:gd name="T6" fmla="*/ 7 w 9"/>
                  <a:gd name="T7" fmla="*/ 2 h 2"/>
                  <a:gd name="T8" fmla="*/ 7 w 9"/>
                  <a:gd name="T9" fmla="*/ 2 h 2"/>
                  <a:gd name="T10" fmla="*/ 9 w 9"/>
                  <a:gd name="T11" fmla="*/ 0 h 2"/>
                  <a:gd name="T12" fmla="*/ 7 w 9"/>
                  <a:gd name="T13" fmla="*/ 0 h 2"/>
                  <a:gd name="T14" fmla="*/ 5 w 9"/>
                  <a:gd name="T15" fmla="*/ 0 h 2"/>
                  <a:gd name="T16" fmla="*/ 0 w 9"/>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
                    <a:moveTo>
                      <a:pt x="0" y="2"/>
                    </a:moveTo>
                    <a:lnTo>
                      <a:pt x="0" y="2"/>
                    </a:lnTo>
                    <a:lnTo>
                      <a:pt x="4" y="2"/>
                    </a:lnTo>
                    <a:lnTo>
                      <a:pt x="7" y="2"/>
                    </a:lnTo>
                    <a:lnTo>
                      <a:pt x="7" y="2"/>
                    </a:lnTo>
                    <a:lnTo>
                      <a:pt x="9" y="0"/>
                    </a:lnTo>
                    <a:lnTo>
                      <a:pt x="7" y="0"/>
                    </a:lnTo>
                    <a:lnTo>
                      <a:pt x="5"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5" name="Freeform 163"/>
              <p:cNvSpPr>
                <a:spLocks/>
              </p:cNvSpPr>
              <p:nvPr/>
            </p:nvSpPr>
            <p:spPr bwMode="auto">
              <a:xfrm>
                <a:off x="1340" y="849"/>
                <a:ext cx="9" cy="2"/>
              </a:xfrm>
              <a:custGeom>
                <a:avLst/>
                <a:gdLst>
                  <a:gd name="T0" fmla="*/ 2 w 9"/>
                  <a:gd name="T1" fmla="*/ 0 h 2"/>
                  <a:gd name="T2" fmla="*/ 0 w 9"/>
                  <a:gd name="T3" fmla="*/ 0 h 2"/>
                  <a:gd name="T4" fmla="*/ 2 w 9"/>
                  <a:gd name="T5" fmla="*/ 2 h 2"/>
                  <a:gd name="T6" fmla="*/ 2 w 9"/>
                  <a:gd name="T7" fmla="*/ 2 h 2"/>
                  <a:gd name="T8" fmla="*/ 4 w 9"/>
                  <a:gd name="T9" fmla="*/ 0 h 2"/>
                  <a:gd name="T10" fmla="*/ 4 w 9"/>
                  <a:gd name="T11" fmla="*/ 2 h 2"/>
                  <a:gd name="T12" fmla="*/ 5 w 9"/>
                  <a:gd name="T13" fmla="*/ 0 h 2"/>
                  <a:gd name="T14" fmla="*/ 7 w 9"/>
                  <a:gd name="T15" fmla="*/ 0 h 2"/>
                  <a:gd name="T16" fmla="*/ 9 w 9"/>
                  <a:gd name="T17" fmla="*/ 0 h 2"/>
                  <a:gd name="T18" fmla="*/ 9 w 9"/>
                  <a:gd name="T19" fmla="*/ 0 h 2"/>
                  <a:gd name="T20" fmla="*/ 4 w 9"/>
                  <a:gd name="T21" fmla="*/ 0 h 2"/>
                  <a:gd name="T22" fmla="*/ 4 w 9"/>
                  <a:gd name="T23" fmla="*/ 0 h 2"/>
                  <a:gd name="T24" fmla="*/ 4 w 9"/>
                  <a:gd name="T25" fmla="*/ 0 h 2"/>
                  <a:gd name="T26" fmla="*/ 2 w 9"/>
                  <a:gd name="T27" fmla="*/ 0 h 2"/>
                  <a:gd name="T28" fmla="*/ 2 w 9"/>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2">
                    <a:moveTo>
                      <a:pt x="2" y="0"/>
                    </a:moveTo>
                    <a:lnTo>
                      <a:pt x="0" y="0"/>
                    </a:lnTo>
                    <a:lnTo>
                      <a:pt x="2" y="2"/>
                    </a:lnTo>
                    <a:lnTo>
                      <a:pt x="2" y="2"/>
                    </a:lnTo>
                    <a:lnTo>
                      <a:pt x="4" y="0"/>
                    </a:lnTo>
                    <a:lnTo>
                      <a:pt x="4" y="2"/>
                    </a:lnTo>
                    <a:lnTo>
                      <a:pt x="5" y="0"/>
                    </a:lnTo>
                    <a:lnTo>
                      <a:pt x="7" y="0"/>
                    </a:lnTo>
                    <a:lnTo>
                      <a:pt x="9" y="0"/>
                    </a:lnTo>
                    <a:lnTo>
                      <a:pt x="9" y="0"/>
                    </a:lnTo>
                    <a:lnTo>
                      <a:pt x="4" y="0"/>
                    </a:lnTo>
                    <a:lnTo>
                      <a:pt x="4" y="0"/>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6" name="Freeform 164"/>
              <p:cNvSpPr>
                <a:spLocks/>
              </p:cNvSpPr>
              <p:nvPr/>
            </p:nvSpPr>
            <p:spPr bwMode="auto">
              <a:xfrm>
                <a:off x="1327" y="853"/>
                <a:ext cx="7" cy="3"/>
              </a:xfrm>
              <a:custGeom>
                <a:avLst/>
                <a:gdLst>
                  <a:gd name="T0" fmla="*/ 4 w 7"/>
                  <a:gd name="T1" fmla="*/ 3 h 3"/>
                  <a:gd name="T2" fmla="*/ 6 w 7"/>
                  <a:gd name="T3" fmla="*/ 3 h 3"/>
                  <a:gd name="T4" fmla="*/ 7 w 7"/>
                  <a:gd name="T5" fmla="*/ 1 h 3"/>
                  <a:gd name="T6" fmla="*/ 7 w 7"/>
                  <a:gd name="T7" fmla="*/ 1 h 3"/>
                  <a:gd name="T8" fmla="*/ 7 w 7"/>
                  <a:gd name="T9" fmla="*/ 0 h 3"/>
                  <a:gd name="T10" fmla="*/ 7 w 7"/>
                  <a:gd name="T11" fmla="*/ 0 h 3"/>
                  <a:gd name="T12" fmla="*/ 7 w 7"/>
                  <a:gd name="T13" fmla="*/ 0 h 3"/>
                  <a:gd name="T14" fmla="*/ 7 w 7"/>
                  <a:gd name="T15" fmla="*/ 0 h 3"/>
                  <a:gd name="T16" fmla="*/ 6 w 7"/>
                  <a:gd name="T17" fmla="*/ 0 h 3"/>
                  <a:gd name="T18" fmla="*/ 4 w 7"/>
                  <a:gd name="T19" fmla="*/ 0 h 3"/>
                  <a:gd name="T20" fmla="*/ 0 w 7"/>
                  <a:gd name="T21" fmla="*/ 1 h 3"/>
                  <a:gd name="T22" fmla="*/ 0 w 7"/>
                  <a:gd name="T23" fmla="*/ 1 h 3"/>
                  <a:gd name="T24" fmla="*/ 0 w 7"/>
                  <a:gd name="T25" fmla="*/ 3 h 3"/>
                  <a:gd name="T26" fmla="*/ 4 w 7"/>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3">
                    <a:moveTo>
                      <a:pt x="4" y="3"/>
                    </a:moveTo>
                    <a:lnTo>
                      <a:pt x="6" y="3"/>
                    </a:lnTo>
                    <a:lnTo>
                      <a:pt x="7" y="1"/>
                    </a:lnTo>
                    <a:lnTo>
                      <a:pt x="7" y="1"/>
                    </a:lnTo>
                    <a:lnTo>
                      <a:pt x="7" y="0"/>
                    </a:lnTo>
                    <a:lnTo>
                      <a:pt x="7" y="0"/>
                    </a:lnTo>
                    <a:lnTo>
                      <a:pt x="7" y="0"/>
                    </a:lnTo>
                    <a:lnTo>
                      <a:pt x="7" y="0"/>
                    </a:lnTo>
                    <a:lnTo>
                      <a:pt x="6" y="0"/>
                    </a:lnTo>
                    <a:lnTo>
                      <a:pt x="4" y="0"/>
                    </a:lnTo>
                    <a:lnTo>
                      <a:pt x="0" y="1"/>
                    </a:lnTo>
                    <a:lnTo>
                      <a:pt x="0" y="1"/>
                    </a:lnTo>
                    <a:lnTo>
                      <a:pt x="0" y="3"/>
                    </a:lnTo>
                    <a:lnTo>
                      <a:pt x="4"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7" name="Freeform 165"/>
              <p:cNvSpPr>
                <a:spLocks noEditPoints="1"/>
              </p:cNvSpPr>
              <p:nvPr/>
            </p:nvSpPr>
            <p:spPr bwMode="auto">
              <a:xfrm>
                <a:off x="1271" y="838"/>
                <a:ext cx="60" cy="20"/>
              </a:xfrm>
              <a:custGeom>
                <a:avLst/>
                <a:gdLst>
                  <a:gd name="T0" fmla="*/ 33 w 60"/>
                  <a:gd name="T1" fmla="*/ 11 h 20"/>
                  <a:gd name="T2" fmla="*/ 33 w 60"/>
                  <a:gd name="T3" fmla="*/ 9 h 20"/>
                  <a:gd name="T4" fmla="*/ 33 w 60"/>
                  <a:gd name="T5" fmla="*/ 7 h 20"/>
                  <a:gd name="T6" fmla="*/ 33 w 60"/>
                  <a:gd name="T7" fmla="*/ 5 h 20"/>
                  <a:gd name="T8" fmla="*/ 27 w 60"/>
                  <a:gd name="T9" fmla="*/ 4 h 20"/>
                  <a:gd name="T10" fmla="*/ 27 w 60"/>
                  <a:gd name="T11" fmla="*/ 2 h 20"/>
                  <a:gd name="T12" fmla="*/ 24 w 60"/>
                  <a:gd name="T13" fmla="*/ 2 h 20"/>
                  <a:gd name="T14" fmla="*/ 18 w 60"/>
                  <a:gd name="T15" fmla="*/ 4 h 20"/>
                  <a:gd name="T16" fmla="*/ 18 w 60"/>
                  <a:gd name="T17" fmla="*/ 4 h 20"/>
                  <a:gd name="T18" fmla="*/ 13 w 60"/>
                  <a:gd name="T19" fmla="*/ 4 h 20"/>
                  <a:gd name="T20" fmla="*/ 9 w 60"/>
                  <a:gd name="T21" fmla="*/ 5 h 20"/>
                  <a:gd name="T22" fmla="*/ 4 w 60"/>
                  <a:gd name="T23" fmla="*/ 9 h 20"/>
                  <a:gd name="T24" fmla="*/ 13 w 60"/>
                  <a:gd name="T25" fmla="*/ 9 h 20"/>
                  <a:gd name="T26" fmla="*/ 9 w 60"/>
                  <a:gd name="T27" fmla="*/ 9 h 20"/>
                  <a:gd name="T28" fmla="*/ 2 w 60"/>
                  <a:gd name="T29" fmla="*/ 9 h 20"/>
                  <a:gd name="T30" fmla="*/ 0 w 60"/>
                  <a:gd name="T31" fmla="*/ 11 h 20"/>
                  <a:gd name="T32" fmla="*/ 4 w 60"/>
                  <a:gd name="T33" fmla="*/ 13 h 20"/>
                  <a:gd name="T34" fmla="*/ 6 w 60"/>
                  <a:gd name="T35" fmla="*/ 15 h 20"/>
                  <a:gd name="T36" fmla="*/ 9 w 60"/>
                  <a:gd name="T37" fmla="*/ 13 h 20"/>
                  <a:gd name="T38" fmla="*/ 11 w 60"/>
                  <a:gd name="T39" fmla="*/ 13 h 20"/>
                  <a:gd name="T40" fmla="*/ 15 w 60"/>
                  <a:gd name="T41" fmla="*/ 11 h 20"/>
                  <a:gd name="T42" fmla="*/ 18 w 60"/>
                  <a:gd name="T43" fmla="*/ 11 h 20"/>
                  <a:gd name="T44" fmla="*/ 20 w 60"/>
                  <a:gd name="T45" fmla="*/ 11 h 20"/>
                  <a:gd name="T46" fmla="*/ 16 w 60"/>
                  <a:gd name="T47" fmla="*/ 13 h 20"/>
                  <a:gd name="T48" fmla="*/ 15 w 60"/>
                  <a:gd name="T49" fmla="*/ 15 h 20"/>
                  <a:gd name="T50" fmla="*/ 18 w 60"/>
                  <a:gd name="T51" fmla="*/ 15 h 20"/>
                  <a:gd name="T52" fmla="*/ 22 w 60"/>
                  <a:gd name="T53" fmla="*/ 13 h 20"/>
                  <a:gd name="T54" fmla="*/ 22 w 60"/>
                  <a:gd name="T55" fmla="*/ 15 h 20"/>
                  <a:gd name="T56" fmla="*/ 29 w 60"/>
                  <a:gd name="T57" fmla="*/ 13 h 20"/>
                  <a:gd name="T58" fmla="*/ 25 w 60"/>
                  <a:gd name="T59" fmla="*/ 15 h 20"/>
                  <a:gd name="T60" fmla="*/ 22 w 60"/>
                  <a:gd name="T61" fmla="*/ 15 h 20"/>
                  <a:gd name="T62" fmla="*/ 15 w 60"/>
                  <a:gd name="T63" fmla="*/ 16 h 20"/>
                  <a:gd name="T64" fmla="*/ 11 w 60"/>
                  <a:gd name="T65" fmla="*/ 16 h 20"/>
                  <a:gd name="T66" fmla="*/ 7 w 60"/>
                  <a:gd name="T67" fmla="*/ 18 h 20"/>
                  <a:gd name="T68" fmla="*/ 15 w 60"/>
                  <a:gd name="T69" fmla="*/ 20 h 20"/>
                  <a:gd name="T70" fmla="*/ 22 w 60"/>
                  <a:gd name="T71" fmla="*/ 18 h 20"/>
                  <a:gd name="T72" fmla="*/ 27 w 60"/>
                  <a:gd name="T73" fmla="*/ 18 h 20"/>
                  <a:gd name="T74" fmla="*/ 35 w 60"/>
                  <a:gd name="T75" fmla="*/ 16 h 20"/>
                  <a:gd name="T76" fmla="*/ 38 w 60"/>
                  <a:gd name="T77" fmla="*/ 15 h 20"/>
                  <a:gd name="T78" fmla="*/ 38 w 60"/>
                  <a:gd name="T79" fmla="*/ 16 h 20"/>
                  <a:gd name="T80" fmla="*/ 44 w 60"/>
                  <a:gd name="T81" fmla="*/ 16 h 20"/>
                  <a:gd name="T82" fmla="*/ 47 w 60"/>
                  <a:gd name="T83" fmla="*/ 16 h 20"/>
                  <a:gd name="T84" fmla="*/ 53 w 60"/>
                  <a:gd name="T85" fmla="*/ 15 h 20"/>
                  <a:gd name="T86" fmla="*/ 58 w 60"/>
                  <a:gd name="T87" fmla="*/ 13 h 20"/>
                  <a:gd name="T88" fmla="*/ 60 w 60"/>
                  <a:gd name="T89" fmla="*/ 9 h 20"/>
                  <a:gd name="T90" fmla="*/ 54 w 60"/>
                  <a:gd name="T91" fmla="*/ 11 h 20"/>
                  <a:gd name="T92" fmla="*/ 54 w 60"/>
                  <a:gd name="T93" fmla="*/ 9 h 20"/>
                  <a:gd name="T94" fmla="*/ 53 w 60"/>
                  <a:gd name="T95" fmla="*/ 7 h 20"/>
                  <a:gd name="T96" fmla="*/ 53 w 60"/>
                  <a:gd name="T97" fmla="*/ 5 h 20"/>
                  <a:gd name="T98" fmla="*/ 54 w 60"/>
                  <a:gd name="T99" fmla="*/ 5 h 20"/>
                  <a:gd name="T100" fmla="*/ 54 w 60"/>
                  <a:gd name="T101" fmla="*/ 4 h 20"/>
                  <a:gd name="T102" fmla="*/ 56 w 60"/>
                  <a:gd name="T103" fmla="*/ 0 h 20"/>
                  <a:gd name="T104" fmla="*/ 49 w 60"/>
                  <a:gd name="T105" fmla="*/ 2 h 20"/>
                  <a:gd name="T106" fmla="*/ 47 w 60"/>
                  <a:gd name="T107" fmla="*/ 4 h 20"/>
                  <a:gd name="T108" fmla="*/ 44 w 60"/>
                  <a:gd name="T109" fmla="*/ 4 h 20"/>
                  <a:gd name="T110" fmla="*/ 45 w 60"/>
                  <a:gd name="T111" fmla="*/ 5 h 20"/>
                  <a:gd name="T112" fmla="*/ 44 w 60"/>
                  <a:gd name="T113" fmla="*/ 7 h 20"/>
                  <a:gd name="T114" fmla="*/ 42 w 60"/>
                  <a:gd name="T115" fmla="*/ 9 h 20"/>
                  <a:gd name="T116" fmla="*/ 44 w 60"/>
                  <a:gd name="T117" fmla="*/ 11 h 20"/>
                  <a:gd name="T118" fmla="*/ 35 w 60"/>
                  <a:gd name="T119" fmla="*/ 11 h 20"/>
                  <a:gd name="T120" fmla="*/ 51 w 60"/>
                  <a:gd name="T12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20">
                    <a:moveTo>
                      <a:pt x="35" y="11"/>
                    </a:moveTo>
                    <a:lnTo>
                      <a:pt x="33" y="11"/>
                    </a:lnTo>
                    <a:lnTo>
                      <a:pt x="33" y="11"/>
                    </a:lnTo>
                    <a:lnTo>
                      <a:pt x="33" y="11"/>
                    </a:lnTo>
                    <a:lnTo>
                      <a:pt x="31" y="11"/>
                    </a:lnTo>
                    <a:lnTo>
                      <a:pt x="33" y="9"/>
                    </a:lnTo>
                    <a:lnTo>
                      <a:pt x="33" y="9"/>
                    </a:lnTo>
                    <a:lnTo>
                      <a:pt x="33" y="9"/>
                    </a:lnTo>
                    <a:lnTo>
                      <a:pt x="33" y="7"/>
                    </a:lnTo>
                    <a:lnTo>
                      <a:pt x="31" y="7"/>
                    </a:lnTo>
                    <a:lnTo>
                      <a:pt x="31" y="7"/>
                    </a:lnTo>
                    <a:lnTo>
                      <a:pt x="33" y="7"/>
                    </a:lnTo>
                    <a:lnTo>
                      <a:pt x="33" y="7"/>
                    </a:lnTo>
                    <a:lnTo>
                      <a:pt x="31" y="7"/>
                    </a:lnTo>
                    <a:lnTo>
                      <a:pt x="31" y="5"/>
                    </a:lnTo>
                    <a:lnTo>
                      <a:pt x="33" y="5"/>
                    </a:lnTo>
                    <a:lnTo>
                      <a:pt x="31" y="4"/>
                    </a:lnTo>
                    <a:lnTo>
                      <a:pt x="31" y="4"/>
                    </a:lnTo>
                    <a:lnTo>
                      <a:pt x="29" y="4"/>
                    </a:lnTo>
                    <a:lnTo>
                      <a:pt x="27" y="4"/>
                    </a:lnTo>
                    <a:lnTo>
                      <a:pt x="25" y="4"/>
                    </a:lnTo>
                    <a:lnTo>
                      <a:pt x="25" y="4"/>
                    </a:lnTo>
                    <a:lnTo>
                      <a:pt x="25" y="2"/>
                    </a:lnTo>
                    <a:lnTo>
                      <a:pt x="27" y="2"/>
                    </a:lnTo>
                    <a:lnTo>
                      <a:pt x="27" y="2"/>
                    </a:lnTo>
                    <a:lnTo>
                      <a:pt x="25" y="2"/>
                    </a:lnTo>
                    <a:lnTo>
                      <a:pt x="24" y="2"/>
                    </a:lnTo>
                    <a:lnTo>
                      <a:pt x="24" y="2"/>
                    </a:lnTo>
                    <a:lnTo>
                      <a:pt x="22" y="2"/>
                    </a:lnTo>
                    <a:lnTo>
                      <a:pt x="20" y="2"/>
                    </a:lnTo>
                    <a:lnTo>
                      <a:pt x="18" y="2"/>
                    </a:lnTo>
                    <a:lnTo>
                      <a:pt x="18" y="4"/>
                    </a:lnTo>
                    <a:lnTo>
                      <a:pt x="22" y="4"/>
                    </a:lnTo>
                    <a:lnTo>
                      <a:pt x="22" y="4"/>
                    </a:lnTo>
                    <a:lnTo>
                      <a:pt x="22" y="4"/>
                    </a:lnTo>
                    <a:lnTo>
                      <a:pt x="18" y="4"/>
                    </a:lnTo>
                    <a:lnTo>
                      <a:pt x="18" y="4"/>
                    </a:lnTo>
                    <a:lnTo>
                      <a:pt x="15" y="4"/>
                    </a:lnTo>
                    <a:lnTo>
                      <a:pt x="15" y="4"/>
                    </a:lnTo>
                    <a:lnTo>
                      <a:pt x="13" y="4"/>
                    </a:lnTo>
                    <a:lnTo>
                      <a:pt x="13" y="5"/>
                    </a:lnTo>
                    <a:lnTo>
                      <a:pt x="11" y="5"/>
                    </a:lnTo>
                    <a:lnTo>
                      <a:pt x="11" y="5"/>
                    </a:lnTo>
                    <a:lnTo>
                      <a:pt x="9" y="5"/>
                    </a:lnTo>
                    <a:lnTo>
                      <a:pt x="11" y="5"/>
                    </a:lnTo>
                    <a:lnTo>
                      <a:pt x="7" y="5"/>
                    </a:lnTo>
                    <a:lnTo>
                      <a:pt x="6" y="7"/>
                    </a:lnTo>
                    <a:lnTo>
                      <a:pt x="4" y="9"/>
                    </a:lnTo>
                    <a:lnTo>
                      <a:pt x="7" y="9"/>
                    </a:lnTo>
                    <a:lnTo>
                      <a:pt x="11" y="9"/>
                    </a:lnTo>
                    <a:lnTo>
                      <a:pt x="11" y="7"/>
                    </a:lnTo>
                    <a:lnTo>
                      <a:pt x="13" y="9"/>
                    </a:lnTo>
                    <a:lnTo>
                      <a:pt x="15" y="7"/>
                    </a:lnTo>
                    <a:lnTo>
                      <a:pt x="15" y="9"/>
                    </a:lnTo>
                    <a:lnTo>
                      <a:pt x="11" y="9"/>
                    </a:lnTo>
                    <a:lnTo>
                      <a:pt x="9" y="9"/>
                    </a:lnTo>
                    <a:lnTo>
                      <a:pt x="9" y="9"/>
                    </a:lnTo>
                    <a:lnTo>
                      <a:pt x="6" y="9"/>
                    </a:lnTo>
                    <a:lnTo>
                      <a:pt x="4" y="9"/>
                    </a:lnTo>
                    <a:lnTo>
                      <a:pt x="2" y="9"/>
                    </a:lnTo>
                    <a:lnTo>
                      <a:pt x="0" y="11"/>
                    </a:lnTo>
                    <a:lnTo>
                      <a:pt x="0" y="11"/>
                    </a:lnTo>
                    <a:lnTo>
                      <a:pt x="0" y="11"/>
                    </a:lnTo>
                    <a:lnTo>
                      <a:pt x="0" y="11"/>
                    </a:lnTo>
                    <a:lnTo>
                      <a:pt x="2" y="13"/>
                    </a:lnTo>
                    <a:lnTo>
                      <a:pt x="4" y="11"/>
                    </a:lnTo>
                    <a:lnTo>
                      <a:pt x="6" y="11"/>
                    </a:lnTo>
                    <a:lnTo>
                      <a:pt x="4" y="13"/>
                    </a:lnTo>
                    <a:lnTo>
                      <a:pt x="6" y="13"/>
                    </a:lnTo>
                    <a:lnTo>
                      <a:pt x="4" y="13"/>
                    </a:lnTo>
                    <a:lnTo>
                      <a:pt x="6" y="15"/>
                    </a:lnTo>
                    <a:lnTo>
                      <a:pt x="6" y="15"/>
                    </a:lnTo>
                    <a:lnTo>
                      <a:pt x="6" y="13"/>
                    </a:lnTo>
                    <a:lnTo>
                      <a:pt x="7" y="13"/>
                    </a:lnTo>
                    <a:lnTo>
                      <a:pt x="7" y="13"/>
                    </a:lnTo>
                    <a:lnTo>
                      <a:pt x="9" y="13"/>
                    </a:lnTo>
                    <a:lnTo>
                      <a:pt x="9" y="13"/>
                    </a:lnTo>
                    <a:lnTo>
                      <a:pt x="9" y="15"/>
                    </a:lnTo>
                    <a:lnTo>
                      <a:pt x="9" y="15"/>
                    </a:lnTo>
                    <a:lnTo>
                      <a:pt x="11" y="13"/>
                    </a:lnTo>
                    <a:lnTo>
                      <a:pt x="13" y="13"/>
                    </a:lnTo>
                    <a:lnTo>
                      <a:pt x="13" y="13"/>
                    </a:lnTo>
                    <a:lnTo>
                      <a:pt x="13" y="13"/>
                    </a:lnTo>
                    <a:lnTo>
                      <a:pt x="15" y="11"/>
                    </a:lnTo>
                    <a:lnTo>
                      <a:pt x="15" y="11"/>
                    </a:lnTo>
                    <a:lnTo>
                      <a:pt x="15" y="13"/>
                    </a:lnTo>
                    <a:lnTo>
                      <a:pt x="15" y="13"/>
                    </a:lnTo>
                    <a:lnTo>
                      <a:pt x="18" y="11"/>
                    </a:lnTo>
                    <a:lnTo>
                      <a:pt x="18" y="11"/>
                    </a:lnTo>
                    <a:lnTo>
                      <a:pt x="20" y="11"/>
                    </a:lnTo>
                    <a:lnTo>
                      <a:pt x="20" y="11"/>
                    </a:lnTo>
                    <a:lnTo>
                      <a:pt x="20" y="11"/>
                    </a:lnTo>
                    <a:lnTo>
                      <a:pt x="18" y="11"/>
                    </a:lnTo>
                    <a:lnTo>
                      <a:pt x="18" y="11"/>
                    </a:lnTo>
                    <a:lnTo>
                      <a:pt x="16" y="13"/>
                    </a:lnTo>
                    <a:lnTo>
                      <a:pt x="16" y="13"/>
                    </a:lnTo>
                    <a:lnTo>
                      <a:pt x="16" y="13"/>
                    </a:lnTo>
                    <a:lnTo>
                      <a:pt x="15" y="13"/>
                    </a:lnTo>
                    <a:lnTo>
                      <a:pt x="15" y="15"/>
                    </a:lnTo>
                    <a:lnTo>
                      <a:pt x="15" y="15"/>
                    </a:lnTo>
                    <a:lnTo>
                      <a:pt x="16" y="15"/>
                    </a:lnTo>
                    <a:lnTo>
                      <a:pt x="18" y="15"/>
                    </a:lnTo>
                    <a:lnTo>
                      <a:pt x="18" y="13"/>
                    </a:lnTo>
                    <a:lnTo>
                      <a:pt x="18" y="15"/>
                    </a:lnTo>
                    <a:lnTo>
                      <a:pt x="20" y="15"/>
                    </a:lnTo>
                    <a:lnTo>
                      <a:pt x="20" y="13"/>
                    </a:lnTo>
                    <a:lnTo>
                      <a:pt x="22" y="13"/>
                    </a:lnTo>
                    <a:lnTo>
                      <a:pt x="22" y="13"/>
                    </a:lnTo>
                    <a:lnTo>
                      <a:pt x="22" y="13"/>
                    </a:lnTo>
                    <a:lnTo>
                      <a:pt x="24" y="13"/>
                    </a:lnTo>
                    <a:lnTo>
                      <a:pt x="22" y="13"/>
                    </a:lnTo>
                    <a:lnTo>
                      <a:pt x="22" y="15"/>
                    </a:lnTo>
                    <a:lnTo>
                      <a:pt x="25" y="15"/>
                    </a:lnTo>
                    <a:lnTo>
                      <a:pt x="27" y="15"/>
                    </a:lnTo>
                    <a:lnTo>
                      <a:pt x="29" y="13"/>
                    </a:lnTo>
                    <a:lnTo>
                      <a:pt x="29" y="13"/>
                    </a:lnTo>
                    <a:lnTo>
                      <a:pt x="29" y="15"/>
                    </a:lnTo>
                    <a:lnTo>
                      <a:pt x="27" y="15"/>
                    </a:lnTo>
                    <a:lnTo>
                      <a:pt x="25" y="15"/>
                    </a:lnTo>
                    <a:lnTo>
                      <a:pt x="25" y="15"/>
                    </a:lnTo>
                    <a:lnTo>
                      <a:pt x="24" y="15"/>
                    </a:lnTo>
                    <a:lnTo>
                      <a:pt x="24" y="15"/>
                    </a:lnTo>
                    <a:lnTo>
                      <a:pt x="24" y="15"/>
                    </a:lnTo>
                    <a:lnTo>
                      <a:pt x="22" y="15"/>
                    </a:lnTo>
                    <a:lnTo>
                      <a:pt x="18" y="15"/>
                    </a:lnTo>
                    <a:lnTo>
                      <a:pt x="16" y="15"/>
                    </a:lnTo>
                    <a:lnTo>
                      <a:pt x="15" y="16"/>
                    </a:lnTo>
                    <a:lnTo>
                      <a:pt x="15" y="16"/>
                    </a:lnTo>
                    <a:lnTo>
                      <a:pt x="15" y="16"/>
                    </a:lnTo>
                    <a:lnTo>
                      <a:pt x="13" y="16"/>
                    </a:lnTo>
                    <a:lnTo>
                      <a:pt x="11" y="16"/>
                    </a:lnTo>
                    <a:lnTo>
                      <a:pt x="11" y="16"/>
                    </a:lnTo>
                    <a:lnTo>
                      <a:pt x="9" y="16"/>
                    </a:lnTo>
                    <a:lnTo>
                      <a:pt x="7" y="16"/>
                    </a:lnTo>
                    <a:lnTo>
                      <a:pt x="7" y="16"/>
                    </a:lnTo>
                    <a:lnTo>
                      <a:pt x="7" y="18"/>
                    </a:lnTo>
                    <a:lnTo>
                      <a:pt x="9" y="18"/>
                    </a:lnTo>
                    <a:lnTo>
                      <a:pt x="11" y="20"/>
                    </a:lnTo>
                    <a:lnTo>
                      <a:pt x="13" y="20"/>
                    </a:lnTo>
                    <a:lnTo>
                      <a:pt x="15" y="20"/>
                    </a:lnTo>
                    <a:lnTo>
                      <a:pt x="18" y="20"/>
                    </a:lnTo>
                    <a:lnTo>
                      <a:pt x="20" y="20"/>
                    </a:lnTo>
                    <a:lnTo>
                      <a:pt x="22" y="20"/>
                    </a:lnTo>
                    <a:lnTo>
                      <a:pt x="22" y="18"/>
                    </a:lnTo>
                    <a:lnTo>
                      <a:pt x="24" y="18"/>
                    </a:lnTo>
                    <a:lnTo>
                      <a:pt x="25" y="18"/>
                    </a:lnTo>
                    <a:lnTo>
                      <a:pt x="25" y="18"/>
                    </a:lnTo>
                    <a:lnTo>
                      <a:pt x="27" y="18"/>
                    </a:lnTo>
                    <a:lnTo>
                      <a:pt x="29" y="16"/>
                    </a:lnTo>
                    <a:lnTo>
                      <a:pt x="31" y="16"/>
                    </a:lnTo>
                    <a:lnTo>
                      <a:pt x="33" y="16"/>
                    </a:lnTo>
                    <a:lnTo>
                      <a:pt x="35" y="16"/>
                    </a:lnTo>
                    <a:lnTo>
                      <a:pt x="36" y="16"/>
                    </a:lnTo>
                    <a:lnTo>
                      <a:pt x="36" y="16"/>
                    </a:lnTo>
                    <a:lnTo>
                      <a:pt x="38" y="16"/>
                    </a:lnTo>
                    <a:lnTo>
                      <a:pt x="38" y="15"/>
                    </a:lnTo>
                    <a:lnTo>
                      <a:pt x="38" y="16"/>
                    </a:lnTo>
                    <a:lnTo>
                      <a:pt x="38" y="16"/>
                    </a:lnTo>
                    <a:lnTo>
                      <a:pt x="38" y="16"/>
                    </a:lnTo>
                    <a:lnTo>
                      <a:pt x="38" y="16"/>
                    </a:lnTo>
                    <a:lnTo>
                      <a:pt x="40" y="16"/>
                    </a:lnTo>
                    <a:lnTo>
                      <a:pt x="44" y="16"/>
                    </a:lnTo>
                    <a:lnTo>
                      <a:pt x="42" y="16"/>
                    </a:lnTo>
                    <a:lnTo>
                      <a:pt x="44" y="16"/>
                    </a:lnTo>
                    <a:lnTo>
                      <a:pt x="44" y="16"/>
                    </a:lnTo>
                    <a:lnTo>
                      <a:pt x="44" y="18"/>
                    </a:lnTo>
                    <a:lnTo>
                      <a:pt x="47" y="18"/>
                    </a:lnTo>
                    <a:lnTo>
                      <a:pt x="47" y="16"/>
                    </a:lnTo>
                    <a:lnTo>
                      <a:pt x="49" y="16"/>
                    </a:lnTo>
                    <a:lnTo>
                      <a:pt x="51" y="16"/>
                    </a:lnTo>
                    <a:lnTo>
                      <a:pt x="53" y="16"/>
                    </a:lnTo>
                    <a:lnTo>
                      <a:pt x="53" y="15"/>
                    </a:lnTo>
                    <a:lnTo>
                      <a:pt x="54" y="15"/>
                    </a:lnTo>
                    <a:lnTo>
                      <a:pt x="56" y="13"/>
                    </a:lnTo>
                    <a:lnTo>
                      <a:pt x="58" y="13"/>
                    </a:lnTo>
                    <a:lnTo>
                      <a:pt x="58" y="13"/>
                    </a:lnTo>
                    <a:lnTo>
                      <a:pt x="60" y="11"/>
                    </a:lnTo>
                    <a:lnTo>
                      <a:pt x="60" y="11"/>
                    </a:lnTo>
                    <a:lnTo>
                      <a:pt x="60" y="9"/>
                    </a:lnTo>
                    <a:lnTo>
                      <a:pt x="60" y="9"/>
                    </a:lnTo>
                    <a:lnTo>
                      <a:pt x="58" y="9"/>
                    </a:lnTo>
                    <a:lnTo>
                      <a:pt x="56" y="9"/>
                    </a:lnTo>
                    <a:lnTo>
                      <a:pt x="56" y="9"/>
                    </a:lnTo>
                    <a:lnTo>
                      <a:pt x="54" y="11"/>
                    </a:lnTo>
                    <a:lnTo>
                      <a:pt x="54" y="11"/>
                    </a:lnTo>
                    <a:lnTo>
                      <a:pt x="54" y="11"/>
                    </a:lnTo>
                    <a:lnTo>
                      <a:pt x="53" y="11"/>
                    </a:lnTo>
                    <a:lnTo>
                      <a:pt x="54" y="9"/>
                    </a:lnTo>
                    <a:lnTo>
                      <a:pt x="53" y="9"/>
                    </a:lnTo>
                    <a:lnTo>
                      <a:pt x="53" y="9"/>
                    </a:lnTo>
                    <a:lnTo>
                      <a:pt x="53" y="9"/>
                    </a:lnTo>
                    <a:lnTo>
                      <a:pt x="53" y="7"/>
                    </a:lnTo>
                    <a:lnTo>
                      <a:pt x="49" y="7"/>
                    </a:lnTo>
                    <a:lnTo>
                      <a:pt x="49" y="7"/>
                    </a:lnTo>
                    <a:lnTo>
                      <a:pt x="51" y="7"/>
                    </a:lnTo>
                    <a:lnTo>
                      <a:pt x="53" y="5"/>
                    </a:lnTo>
                    <a:lnTo>
                      <a:pt x="53" y="5"/>
                    </a:lnTo>
                    <a:lnTo>
                      <a:pt x="53" y="5"/>
                    </a:lnTo>
                    <a:lnTo>
                      <a:pt x="53" y="5"/>
                    </a:lnTo>
                    <a:lnTo>
                      <a:pt x="54" y="5"/>
                    </a:lnTo>
                    <a:lnTo>
                      <a:pt x="53" y="4"/>
                    </a:lnTo>
                    <a:lnTo>
                      <a:pt x="53" y="4"/>
                    </a:lnTo>
                    <a:lnTo>
                      <a:pt x="53" y="4"/>
                    </a:lnTo>
                    <a:lnTo>
                      <a:pt x="54" y="4"/>
                    </a:lnTo>
                    <a:lnTo>
                      <a:pt x="54" y="2"/>
                    </a:lnTo>
                    <a:lnTo>
                      <a:pt x="56" y="2"/>
                    </a:lnTo>
                    <a:lnTo>
                      <a:pt x="56" y="2"/>
                    </a:lnTo>
                    <a:lnTo>
                      <a:pt x="56" y="0"/>
                    </a:lnTo>
                    <a:lnTo>
                      <a:pt x="54" y="0"/>
                    </a:lnTo>
                    <a:lnTo>
                      <a:pt x="54" y="0"/>
                    </a:lnTo>
                    <a:lnTo>
                      <a:pt x="53" y="0"/>
                    </a:lnTo>
                    <a:lnTo>
                      <a:pt x="49" y="2"/>
                    </a:lnTo>
                    <a:lnTo>
                      <a:pt x="49" y="2"/>
                    </a:lnTo>
                    <a:lnTo>
                      <a:pt x="47" y="4"/>
                    </a:lnTo>
                    <a:lnTo>
                      <a:pt x="47" y="4"/>
                    </a:lnTo>
                    <a:lnTo>
                      <a:pt x="47" y="4"/>
                    </a:lnTo>
                    <a:lnTo>
                      <a:pt x="45" y="4"/>
                    </a:lnTo>
                    <a:lnTo>
                      <a:pt x="44" y="4"/>
                    </a:lnTo>
                    <a:lnTo>
                      <a:pt x="44" y="4"/>
                    </a:lnTo>
                    <a:lnTo>
                      <a:pt x="44" y="4"/>
                    </a:lnTo>
                    <a:lnTo>
                      <a:pt x="44" y="4"/>
                    </a:lnTo>
                    <a:lnTo>
                      <a:pt x="44" y="5"/>
                    </a:lnTo>
                    <a:lnTo>
                      <a:pt x="45" y="5"/>
                    </a:lnTo>
                    <a:lnTo>
                      <a:pt x="45" y="5"/>
                    </a:lnTo>
                    <a:lnTo>
                      <a:pt x="45" y="5"/>
                    </a:lnTo>
                    <a:lnTo>
                      <a:pt x="45" y="5"/>
                    </a:lnTo>
                    <a:lnTo>
                      <a:pt x="45" y="7"/>
                    </a:lnTo>
                    <a:lnTo>
                      <a:pt x="44" y="7"/>
                    </a:lnTo>
                    <a:lnTo>
                      <a:pt x="44" y="7"/>
                    </a:lnTo>
                    <a:lnTo>
                      <a:pt x="42" y="9"/>
                    </a:lnTo>
                    <a:lnTo>
                      <a:pt x="42" y="9"/>
                    </a:lnTo>
                    <a:lnTo>
                      <a:pt x="42" y="9"/>
                    </a:lnTo>
                    <a:lnTo>
                      <a:pt x="44" y="9"/>
                    </a:lnTo>
                    <a:lnTo>
                      <a:pt x="44" y="9"/>
                    </a:lnTo>
                    <a:lnTo>
                      <a:pt x="44" y="11"/>
                    </a:lnTo>
                    <a:lnTo>
                      <a:pt x="44" y="11"/>
                    </a:lnTo>
                    <a:lnTo>
                      <a:pt x="42" y="11"/>
                    </a:lnTo>
                    <a:lnTo>
                      <a:pt x="42" y="11"/>
                    </a:lnTo>
                    <a:lnTo>
                      <a:pt x="36" y="11"/>
                    </a:lnTo>
                    <a:lnTo>
                      <a:pt x="35" y="11"/>
                    </a:lnTo>
                    <a:lnTo>
                      <a:pt x="35" y="11"/>
                    </a:lnTo>
                    <a:lnTo>
                      <a:pt x="35" y="11"/>
                    </a:lnTo>
                    <a:close/>
                    <a:moveTo>
                      <a:pt x="49" y="9"/>
                    </a:moveTo>
                    <a:lnTo>
                      <a:pt x="51" y="9"/>
                    </a:lnTo>
                    <a:lnTo>
                      <a:pt x="49" y="11"/>
                    </a:lnTo>
                    <a:lnTo>
                      <a:pt x="49"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8" name="Freeform 166"/>
              <p:cNvSpPr>
                <a:spLocks/>
              </p:cNvSpPr>
              <p:nvPr/>
            </p:nvSpPr>
            <p:spPr bwMode="auto">
              <a:xfrm>
                <a:off x="1268" y="842"/>
                <a:ext cx="12" cy="5"/>
              </a:xfrm>
              <a:custGeom>
                <a:avLst/>
                <a:gdLst>
                  <a:gd name="T0" fmla="*/ 1 w 12"/>
                  <a:gd name="T1" fmla="*/ 5 h 5"/>
                  <a:gd name="T2" fmla="*/ 3 w 12"/>
                  <a:gd name="T3" fmla="*/ 3 h 5"/>
                  <a:gd name="T4" fmla="*/ 5 w 12"/>
                  <a:gd name="T5" fmla="*/ 3 h 5"/>
                  <a:gd name="T6" fmla="*/ 7 w 12"/>
                  <a:gd name="T7" fmla="*/ 1 h 5"/>
                  <a:gd name="T8" fmla="*/ 9 w 12"/>
                  <a:gd name="T9" fmla="*/ 1 h 5"/>
                  <a:gd name="T10" fmla="*/ 10 w 12"/>
                  <a:gd name="T11" fmla="*/ 0 h 5"/>
                  <a:gd name="T12" fmla="*/ 12 w 12"/>
                  <a:gd name="T13" fmla="*/ 0 h 5"/>
                  <a:gd name="T14" fmla="*/ 10 w 12"/>
                  <a:gd name="T15" fmla="*/ 0 h 5"/>
                  <a:gd name="T16" fmla="*/ 10 w 12"/>
                  <a:gd name="T17" fmla="*/ 0 h 5"/>
                  <a:gd name="T18" fmla="*/ 9 w 12"/>
                  <a:gd name="T19" fmla="*/ 0 h 5"/>
                  <a:gd name="T20" fmla="*/ 9 w 12"/>
                  <a:gd name="T21" fmla="*/ 0 h 5"/>
                  <a:gd name="T22" fmla="*/ 9 w 12"/>
                  <a:gd name="T23" fmla="*/ 0 h 5"/>
                  <a:gd name="T24" fmla="*/ 9 w 12"/>
                  <a:gd name="T25" fmla="*/ 0 h 5"/>
                  <a:gd name="T26" fmla="*/ 9 w 12"/>
                  <a:gd name="T27" fmla="*/ 0 h 5"/>
                  <a:gd name="T28" fmla="*/ 7 w 12"/>
                  <a:gd name="T29" fmla="*/ 0 h 5"/>
                  <a:gd name="T30" fmla="*/ 5 w 12"/>
                  <a:gd name="T31" fmla="*/ 0 h 5"/>
                  <a:gd name="T32" fmla="*/ 1 w 12"/>
                  <a:gd name="T33" fmla="*/ 1 h 5"/>
                  <a:gd name="T34" fmla="*/ 0 w 12"/>
                  <a:gd name="T35" fmla="*/ 1 h 5"/>
                  <a:gd name="T36" fmla="*/ 0 w 12"/>
                  <a:gd name="T37" fmla="*/ 1 h 5"/>
                  <a:gd name="T38" fmla="*/ 0 w 12"/>
                  <a:gd name="T39" fmla="*/ 3 h 5"/>
                  <a:gd name="T40" fmla="*/ 0 w 12"/>
                  <a:gd name="T41" fmla="*/ 3 h 5"/>
                  <a:gd name="T42" fmla="*/ 0 w 12"/>
                  <a:gd name="T43" fmla="*/ 5 h 5"/>
                  <a:gd name="T44" fmla="*/ 1 w 12"/>
                  <a:gd name="T4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5">
                    <a:moveTo>
                      <a:pt x="1" y="5"/>
                    </a:moveTo>
                    <a:lnTo>
                      <a:pt x="3" y="3"/>
                    </a:lnTo>
                    <a:lnTo>
                      <a:pt x="5" y="3"/>
                    </a:lnTo>
                    <a:lnTo>
                      <a:pt x="7" y="1"/>
                    </a:lnTo>
                    <a:lnTo>
                      <a:pt x="9" y="1"/>
                    </a:lnTo>
                    <a:lnTo>
                      <a:pt x="10" y="0"/>
                    </a:lnTo>
                    <a:lnTo>
                      <a:pt x="12" y="0"/>
                    </a:lnTo>
                    <a:lnTo>
                      <a:pt x="10" y="0"/>
                    </a:lnTo>
                    <a:lnTo>
                      <a:pt x="10" y="0"/>
                    </a:lnTo>
                    <a:lnTo>
                      <a:pt x="9" y="0"/>
                    </a:lnTo>
                    <a:lnTo>
                      <a:pt x="9" y="0"/>
                    </a:lnTo>
                    <a:lnTo>
                      <a:pt x="9" y="0"/>
                    </a:lnTo>
                    <a:lnTo>
                      <a:pt x="9" y="0"/>
                    </a:lnTo>
                    <a:lnTo>
                      <a:pt x="9" y="0"/>
                    </a:lnTo>
                    <a:lnTo>
                      <a:pt x="7" y="0"/>
                    </a:lnTo>
                    <a:lnTo>
                      <a:pt x="5" y="0"/>
                    </a:lnTo>
                    <a:lnTo>
                      <a:pt x="1" y="1"/>
                    </a:lnTo>
                    <a:lnTo>
                      <a:pt x="0" y="1"/>
                    </a:lnTo>
                    <a:lnTo>
                      <a:pt x="0" y="1"/>
                    </a:lnTo>
                    <a:lnTo>
                      <a:pt x="0" y="3"/>
                    </a:lnTo>
                    <a:lnTo>
                      <a:pt x="0" y="3"/>
                    </a:lnTo>
                    <a:lnTo>
                      <a:pt x="0" y="5"/>
                    </a:lnTo>
                    <a:lnTo>
                      <a:pt x="1"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39" name="Freeform 167"/>
              <p:cNvSpPr>
                <a:spLocks/>
              </p:cNvSpPr>
              <p:nvPr/>
            </p:nvSpPr>
            <p:spPr bwMode="auto">
              <a:xfrm>
                <a:off x="1255" y="831"/>
                <a:ext cx="47" cy="12"/>
              </a:xfrm>
              <a:custGeom>
                <a:avLst/>
                <a:gdLst>
                  <a:gd name="T0" fmla="*/ 5 w 47"/>
                  <a:gd name="T1" fmla="*/ 9 h 12"/>
                  <a:gd name="T2" fmla="*/ 7 w 47"/>
                  <a:gd name="T3" fmla="*/ 11 h 12"/>
                  <a:gd name="T4" fmla="*/ 9 w 47"/>
                  <a:gd name="T5" fmla="*/ 9 h 12"/>
                  <a:gd name="T6" fmla="*/ 13 w 47"/>
                  <a:gd name="T7" fmla="*/ 9 h 12"/>
                  <a:gd name="T8" fmla="*/ 11 w 47"/>
                  <a:gd name="T9" fmla="*/ 11 h 12"/>
                  <a:gd name="T10" fmla="*/ 9 w 47"/>
                  <a:gd name="T11" fmla="*/ 12 h 12"/>
                  <a:gd name="T12" fmla="*/ 11 w 47"/>
                  <a:gd name="T13" fmla="*/ 11 h 12"/>
                  <a:gd name="T14" fmla="*/ 14 w 47"/>
                  <a:gd name="T15" fmla="*/ 11 h 12"/>
                  <a:gd name="T16" fmla="*/ 14 w 47"/>
                  <a:gd name="T17" fmla="*/ 11 h 12"/>
                  <a:gd name="T18" fmla="*/ 18 w 47"/>
                  <a:gd name="T19" fmla="*/ 9 h 12"/>
                  <a:gd name="T20" fmla="*/ 18 w 47"/>
                  <a:gd name="T21" fmla="*/ 7 h 12"/>
                  <a:gd name="T22" fmla="*/ 18 w 47"/>
                  <a:gd name="T23" fmla="*/ 9 h 12"/>
                  <a:gd name="T24" fmla="*/ 18 w 47"/>
                  <a:gd name="T25" fmla="*/ 9 h 12"/>
                  <a:gd name="T26" fmla="*/ 20 w 47"/>
                  <a:gd name="T27" fmla="*/ 9 h 12"/>
                  <a:gd name="T28" fmla="*/ 23 w 47"/>
                  <a:gd name="T29" fmla="*/ 7 h 12"/>
                  <a:gd name="T30" fmla="*/ 23 w 47"/>
                  <a:gd name="T31" fmla="*/ 7 h 12"/>
                  <a:gd name="T32" fmla="*/ 25 w 47"/>
                  <a:gd name="T33" fmla="*/ 7 h 12"/>
                  <a:gd name="T34" fmla="*/ 27 w 47"/>
                  <a:gd name="T35" fmla="*/ 5 h 12"/>
                  <a:gd name="T36" fmla="*/ 29 w 47"/>
                  <a:gd name="T37" fmla="*/ 5 h 12"/>
                  <a:gd name="T38" fmla="*/ 29 w 47"/>
                  <a:gd name="T39" fmla="*/ 5 h 12"/>
                  <a:gd name="T40" fmla="*/ 27 w 47"/>
                  <a:gd name="T41" fmla="*/ 7 h 12"/>
                  <a:gd name="T42" fmla="*/ 29 w 47"/>
                  <a:gd name="T43" fmla="*/ 9 h 12"/>
                  <a:gd name="T44" fmla="*/ 31 w 47"/>
                  <a:gd name="T45" fmla="*/ 7 h 12"/>
                  <a:gd name="T46" fmla="*/ 36 w 47"/>
                  <a:gd name="T47" fmla="*/ 7 h 12"/>
                  <a:gd name="T48" fmla="*/ 38 w 47"/>
                  <a:gd name="T49" fmla="*/ 5 h 12"/>
                  <a:gd name="T50" fmla="*/ 40 w 47"/>
                  <a:gd name="T51" fmla="*/ 3 h 12"/>
                  <a:gd name="T52" fmla="*/ 40 w 47"/>
                  <a:gd name="T53" fmla="*/ 3 h 12"/>
                  <a:gd name="T54" fmla="*/ 40 w 47"/>
                  <a:gd name="T55" fmla="*/ 2 h 12"/>
                  <a:gd name="T56" fmla="*/ 45 w 47"/>
                  <a:gd name="T57" fmla="*/ 2 h 12"/>
                  <a:gd name="T58" fmla="*/ 45 w 47"/>
                  <a:gd name="T59" fmla="*/ 0 h 12"/>
                  <a:gd name="T60" fmla="*/ 45 w 47"/>
                  <a:gd name="T61" fmla="*/ 0 h 12"/>
                  <a:gd name="T62" fmla="*/ 40 w 47"/>
                  <a:gd name="T63" fmla="*/ 0 h 12"/>
                  <a:gd name="T64" fmla="*/ 41 w 47"/>
                  <a:gd name="T65" fmla="*/ 0 h 12"/>
                  <a:gd name="T66" fmla="*/ 40 w 47"/>
                  <a:gd name="T67" fmla="*/ 0 h 12"/>
                  <a:gd name="T68" fmla="*/ 36 w 47"/>
                  <a:gd name="T69" fmla="*/ 0 h 12"/>
                  <a:gd name="T70" fmla="*/ 36 w 47"/>
                  <a:gd name="T71" fmla="*/ 0 h 12"/>
                  <a:gd name="T72" fmla="*/ 36 w 47"/>
                  <a:gd name="T73" fmla="*/ 0 h 12"/>
                  <a:gd name="T74" fmla="*/ 32 w 47"/>
                  <a:gd name="T75" fmla="*/ 0 h 12"/>
                  <a:gd name="T76" fmla="*/ 29 w 47"/>
                  <a:gd name="T77" fmla="*/ 0 h 12"/>
                  <a:gd name="T78" fmla="*/ 27 w 47"/>
                  <a:gd name="T79" fmla="*/ 2 h 12"/>
                  <a:gd name="T80" fmla="*/ 23 w 47"/>
                  <a:gd name="T81" fmla="*/ 2 h 12"/>
                  <a:gd name="T82" fmla="*/ 22 w 47"/>
                  <a:gd name="T83" fmla="*/ 3 h 12"/>
                  <a:gd name="T84" fmla="*/ 18 w 47"/>
                  <a:gd name="T85" fmla="*/ 3 h 12"/>
                  <a:gd name="T86" fmla="*/ 16 w 47"/>
                  <a:gd name="T87" fmla="*/ 5 h 12"/>
                  <a:gd name="T88" fmla="*/ 14 w 47"/>
                  <a:gd name="T89" fmla="*/ 5 h 12"/>
                  <a:gd name="T90" fmla="*/ 11 w 47"/>
                  <a:gd name="T91" fmla="*/ 7 h 12"/>
                  <a:gd name="T92" fmla="*/ 9 w 47"/>
                  <a:gd name="T93" fmla="*/ 5 h 12"/>
                  <a:gd name="T94" fmla="*/ 7 w 47"/>
                  <a:gd name="T95" fmla="*/ 5 h 12"/>
                  <a:gd name="T96" fmla="*/ 3 w 47"/>
                  <a:gd name="T97" fmla="*/ 7 h 12"/>
                  <a:gd name="T98" fmla="*/ 3 w 47"/>
                  <a:gd name="T99" fmla="*/ 9 h 12"/>
                  <a:gd name="T100" fmla="*/ 0 w 47"/>
                  <a:gd name="T10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12">
                    <a:moveTo>
                      <a:pt x="3" y="11"/>
                    </a:moveTo>
                    <a:lnTo>
                      <a:pt x="3" y="9"/>
                    </a:lnTo>
                    <a:lnTo>
                      <a:pt x="5" y="9"/>
                    </a:lnTo>
                    <a:lnTo>
                      <a:pt x="5" y="9"/>
                    </a:lnTo>
                    <a:lnTo>
                      <a:pt x="5" y="9"/>
                    </a:lnTo>
                    <a:lnTo>
                      <a:pt x="7" y="11"/>
                    </a:lnTo>
                    <a:lnTo>
                      <a:pt x="7" y="11"/>
                    </a:lnTo>
                    <a:lnTo>
                      <a:pt x="9" y="9"/>
                    </a:lnTo>
                    <a:lnTo>
                      <a:pt x="9" y="9"/>
                    </a:lnTo>
                    <a:lnTo>
                      <a:pt x="11" y="9"/>
                    </a:lnTo>
                    <a:lnTo>
                      <a:pt x="13" y="9"/>
                    </a:lnTo>
                    <a:lnTo>
                      <a:pt x="13" y="9"/>
                    </a:lnTo>
                    <a:lnTo>
                      <a:pt x="11" y="9"/>
                    </a:lnTo>
                    <a:lnTo>
                      <a:pt x="11" y="9"/>
                    </a:lnTo>
                    <a:lnTo>
                      <a:pt x="11" y="11"/>
                    </a:lnTo>
                    <a:lnTo>
                      <a:pt x="11" y="11"/>
                    </a:lnTo>
                    <a:lnTo>
                      <a:pt x="9" y="11"/>
                    </a:lnTo>
                    <a:lnTo>
                      <a:pt x="9" y="12"/>
                    </a:lnTo>
                    <a:lnTo>
                      <a:pt x="11" y="11"/>
                    </a:lnTo>
                    <a:lnTo>
                      <a:pt x="11" y="11"/>
                    </a:lnTo>
                    <a:lnTo>
                      <a:pt x="11" y="11"/>
                    </a:lnTo>
                    <a:lnTo>
                      <a:pt x="13" y="11"/>
                    </a:lnTo>
                    <a:lnTo>
                      <a:pt x="13" y="11"/>
                    </a:lnTo>
                    <a:lnTo>
                      <a:pt x="14" y="11"/>
                    </a:lnTo>
                    <a:lnTo>
                      <a:pt x="14" y="11"/>
                    </a:lnTo>
                    <a:lnTo>
                      <a:pt x="14" y="11"/>
                    </a:lnTo>
                    <a:lnTo>
                      <a:pt x="14" y="11"/>
                    </a:lnTo>
                    <a:lnTo>
                      <a:pt x="14" y="9"/>
                    </a:lnTo>
                    <a:lnTo>
                      <a:pt x="16" y="9"/>
                    </a:lnTo>
                    <a:lnTo>
                      <a:pt x="18" y="9"/>
                    </a:lnTo>
                    <a:lnTo>
                      <a:pt x="16" y="9"/>
                    </a:lnTo>
                    <a:lnTo>
                      <a:pt x="18" y="9"/>
                    </a:lnTo>
                    <a:lnTo>
                      <a:pt x="18" y="7"/>
                    </a:lnTo>
                    <a:lnTo>
                      <a:pt x="18" y="9"/>
                    </a:lnTo>
                    <a:lnTo>
                      <a:pt x="18" y="7"/>
                    </a:lnTo>
                    <a:lnTo>
                      <a:pt x="18" y="9"/>
                    </a:lnTo>
                    <a:lnTo>
                      <a:pt x="18" y="9"/>
                    </a:lnTo>
                    <a:lnTo>
                      <a:pt x="18" y="11"/>
                    </a:lnTo>
                    <a:lnTo>
                      <a:pt x="18" y="9"/>
                    </a:lnTo>
                    <a:lnTo>
                      <a:pt x="18" y="11"/>
                    </a:lnTo>
                    <a:lnTo>
                      <a:pt x="20" y="9"/>
                    </a:lnTo>
                    <a:lnTo>
                      <a:pt x="20" y="9"/>
                    </a:lnTo>
                    <a:lnTo>
                      <a:pt x="22" y="9"/>
                    </a:lnTo>
                    <a:lnTo>
                      <a:pt x="23" y="9"/>
                    </a:lnTo>
                    <a:lnTo>
                      <a:pt x="23" y="7"/>
                    </a:lnTo>
                    <a:lnTo>
                      <a:pt x="23" y="7"/>
                    </a:lnTo>
                    <a:lnTo>
                      <a:pt x="22" y="7"/>
                    </a:lnTo>
                    <a:lnTo>
                      <a:pt x="23" y="7"/>
                    </a:lnTo>
                    <a:lnTo>
                      <a:pt x="23" y="5"/>
                    </a:lnTo>
                    <a:lnTo>
                      <a:pt x="23" y="7"/>
                    </a:lnTo>
                    <a:lnTo>
                      <a:pt x="25" y="7"/>
                    </a:lnTo>
                    <a:lnTo>
                      <a:pt x="25" y="7"/>
                    </a:lnTo>
                    <a:lnTo>
                      <a:pt x="27" y="5"/>
                    </a:lnTo>
                    <a:lnTo>
                      <a:pt x="27" y="5"/>
                    </a:lnTo>
                    <a:lnTo>
                      <a:pt x="27" y="5"/>
                    </a:lnTo>
                    <a:lnTo>
                      <a:pt x="27" y="5"/>
                    </a:lnTo>
                    <a:lnTo>
                      <a:pt x="29" y="5"/>
                    </a:lnTo>
                    <a:lnTo>
                      <a:pt x="29" y="5"/>
                    </a:lnTo>
                    <a:lnTo>
                      <a:pt x="31" y="5"/>
                    </a:lnTo>
                    <a:lnTo>
                      <a:pt x="29" y="5"/>
                    </a:lnTo>
                    <a:lnTo>
                      <a:pt x="29" y="7"/>
                    </a:lnTo>
                    <a:lnTo>
                      <a:pt x="27" y="7"/>
                    </a:lnTo>
                    <a:lnTo>
                      <a:pt x="27" y="7"/>
                    </a:lnTo>
                    <a:lnTo>
                      <a:pt x="27" y="9"/>
                    </a:lnTo>
                    <a:lnTo>
                      <a:pt x="27" y="9"/>
                    </a:lnTo>
                    <a:lnTo>
                      <a:pt x="29" y="9"/>
                    </a:lnTo>
                    <a:lnTo>
                      <a:pt x="29" y="9"/>
                    </a:lnTo>
                    <a:lnTo>
                      <a:pt x="31" y="7"/>
                    </a:lnTo>
                    <a:lnTo>
                      <a:pt x="31" y="7"/>
                    </a:lnTo>
                    <a:lnTo>
                      <a:pt x="32" y="7"/>
                    </a:lnTo>
                    <a:lnTo>
                      <a:pt x="34" y="7"/>
                    </a:lnTo>
                    <a:lnTo>
                      <a:pt x="36" y="7"/>
                    </a:lnTo>
                    <a:lnTo>
                      <a:pt x="38" y="5"/>
                    </a:lnTo>
                    <a:lnTo>
                      <a:pt x="38" y="5"/>
                    </a:lnTo>
                    <a:lnTo>
                      <a:pt x="38" y="5"/>
                    </a:lnTo>
                    <a:lnTo>
                      <a:pt x="38" y="5"/>
                    </a:lnTo>
                    <a:lnTo>
                      <a:pt x="38" y="3"/>
                    </a:lnTo>
                    <a:lnTo>
                      <a:pt x="40" y="3"/>
                    </a:lnTo>
                    <a:lnTo>
                      <a:pt x="40" y="5"/>
                    </a:lnTo>
                    <a:lnTo>
                      <a:pt x="40" y="5"/>
                    </a:lnTo>
                    <a:lnTo>
                      <a:pt x="40" y="3"/>
                    </a:lnTo>
                    <a:lnTo>
                      <a:pt x="40" y="3"/>
                    </a:lnTo>
                    <a:lnTo>
                      <a:pt x="40" y="3"/>
                    </a:lnTo>
                    <a:lnTo>
                      <a:pt x="40" y="2"/>
                    </a:lnTo>
                    <a:lnTo>
                      <a:pt x="41" y="2"/>
                    </a:lnTo>
                    <a:lnTo>
                      <a:pt x="43" y="2"/>
                    </a:lnTo>
                    <a:lnTo>
                      <a:pt x="45" y="2"/>
                    </a:lnTo>
                    <a:lnTo>
                      <a:pt x="45" y="2"/>
                    </a:lnTo>
                    <a:lnTo>
                      <a:pt x="47" y="2"/>
                    </a:lnTo>
                    <a:lnTo>
                      <a:pt x="45" y="0"/>
                    </a:lnTo>
                    <a:lnTo>
                      <a:pt x="45" y="0"/>
                    </a:lnTo>
                    <a:lnTo>
                      <a:pt x="45" y="0"/>
                    </a:lnTo>
                    <a:lnTo>
                      <a:pt x="45" y="0"/>
                    </a:lnTo>
                    <a:lnTo>
                      <a:pt x="43" y="0"/>
                    </a:lnTo>
                    <a:lnTo>
                      <a:pt x="41" y="0"/>
                    </a:lnTo>
                    <a:lnTo>
                      <a:pt x="40" y="0"/>
                    </a:lnTo>
                    <a:lnTo>
                      <a:pt x="40" y="0"/>
                    </a:lnTo>
                    <a:lnTo>
                      <a:pt x="41" y="0"/>
                    </a:lnTo>
                    <a:lnTo>
                      <a:pt x="41" y="0"/>
                    </a:lnTo>
                    <a:lnTo>
                      <a:pt x="41" y="0"/>
                    </a:lnTo>
                    <a:lnTo>
                      <a:pt x="40" y="0"/>
                    </a:lnTo>
                    <a:lnTo>
                      <a:pt x="40" y="0"/>
                    </a:lnTo>
                    <a:lnTo>
                      <a:pt x="38" y="0"/>
                    </a:lnTo>
                    <a:lnTo>
                      <a:pt x="38" y="0"/>
                    </a:lnTo>
                    <a:lnTo>
                      <a:pt x="36" y="0"/>
                    </a:lnTo>
                    <a:lnTo>
                      <a:pt x="36" y="0"/>
                    </a:lnTo>
                    <a:lnTo>
                      <a:pt x="36" y="2"/>
                    </a:lnTo>
                    <a:lnTo>
                      <a:pt x="36" y="0"/>
                    </a:lnTo>
                    <a:lnTo>
                      <a:pt x="36" y="0"/>
                    </a:lnTo>
                    <a:lnTo>
                      <a:pt x="36" y="0"/>
                    </a:lnTo>
                    <a:lnTo>
                      <a:pt x="36" y="0"/>
                    </a:lnTo>
                    <a:lnTo>
                      <a:pt x="34" y="0"/>
                    </a:lnTo>
                    <a:lnTo>
                      <a:pt x="34" y="0"/>
                    </a:lnTo>
                    <a:lnTo>
                      <a:pt x="32" y="0"/>
                    </a:lnTo>
                    <a:lnTo>
                      <a:pt x="32" y="0"/>
                    </a:lnTo>
                    <a:lnTo>
                      <a:pt x="31" y="0"/>
                    </a:lnTo>
                    <a:lnTo>
                      <a:pt x="29" y="0"/>
                    </a:lnTo>
                    <a:lnTo>
                      <a:pt x="29" y="0"/>
                    </a:lnTo>
                    <a:lnTo>
                      <a:pt x="27" y="2"/>
                    </a:lnTo>
                    <a:lnTo>
                      <a:pt x="27" y="2"/>
                    </a:lnTo>
                    <a:lnTo>
                      <a:pt x="27" y="2"/>
                    </a:lnTo>
                    <a:lnTo>
                      <a:pt x="25" y="2"/>
                    </a:lnTo>
                    <a:lnTo>
                      <a:pt x="23" y="2"/>
                    </a:lnTo>
                    <a:lnTo>
                      <a:pt x="23" y="2"/>
                    </a:lnTo>
                    <a:lnTo>
                      <a:pt x="23" y="2"/>
                    </a:lnTo>
                    <a:lnTo>
                      <a:pt x="22" y="3"/>
                    </a:lnTo>
                    <a:lnTo>
                      <a:pt x="22" y="3"/>
                    </a:lnTo>
                    <a:lnTo>
                      <a:pt x="20" y="3"/>
                    </a:lnTo>
                    <a:lnTo>
                      <a:pt x="18" y="3"/>
                    </a:lnTo>
                    <a:lnTo>
                      <a:pt x="18" y="3"/>
                    </a:lnTo>
                    <a:lnTo>
                      <a:pt x="18" y="3"/>
                    </a:lnTo>
                    <a:lnTo>
                      <a:pt x="16" y="5"/>
                    </a:lnTo>
                    <a:lnTo>
                      <a:pt x="14" y="5"/>
                    </a:lnTo>
                    <a:lnTo>
                      <a:pt x="14" y="3"/>
                    </a:lnTo>
                    <a:lnTo>
                      <a:pt x="14" y="5"/>
                    </a:lnTo>
                    <a:lnTo>
                      <a:pt x="14" y="5"/>
                    </a:lnTo>
                    <a:lnTo>
                      <a:pt x="13" y="5"/>
                    </a:lnTo>
                    <a:lnTo>
                      <a:pt x="11" y="7"/>
                    </a:lnTo>
                    <a:lnTo>
                      <a:pt x="11" y="5"/>
                    </a:lnTo>
                    <a:lnTo>
                      <a:pt x="9" y="7"/>
                    </a:lnTo>
                    <a:lnTo>
                      <a:pt x="9" y="5"/>
                    </a:lnTo>
                    <a:lnTo>
                      <a:pt x="9" y="5"/>
                    </a:lnTo>
                    <a:lnTo>
                      <a:pt x="7" y="5"/>
                    </a:lnTo>
                    <a:lnTo>
                      <a:pt x="7" y="5"/>
                    </a:lnTo>
                    <a:lnTo>
                      <a:pt x="5" y="7"/>
                    </a:lnTo>
                    <a:lnTo>
                      <a:pt x="3" y="7"/>
                    </a:lnTo>
                    <a:lnTo>
                      <a:pt x="3" y="7"/>
                    </a:lnTo>
                    <a:lnTo>
                      <a:pt x="2" y="7"/>
                    </a:lnTo>
                    <a:lnTo>
                      <a:pt x="2" y="9"/>
                    </a:lnTo>
                    <a:lnTo>
                      <a:pt x="3" y="9"/>
                    </a:lnTo>
                    <a:lnTo>
                      <a:pt x="3" y="9"/>
                    </a:lnTo>
                    <a:lnTo>
                      <a:pt x="2" y="9"/>
                    </a:lnTo>
                    <a:lnTo>
                      <a:pt x="0" y="9"/>
                    </a:lnTo>
                    <a:lnTo>
                      <a:pt x="2" y="11"/>
                    </a:lnTo>
                    <a:lnTo>
                      <a:pt x="3"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0" name="Freeform 168"/>
              <p:cNvSpPr>
                <a:spLocks/>
              </p:cNvSpPr>
              <p:nvPr/>
            </p:nvSpPr>
            <p:spPr bwMode="auto">
              <a:xfrm>
                <a:off x="1298" y="836"/>
                <a:ext cx="8" cy="2"/>
              </a:xfrm>
              <a:custGeom>
                <a:avLst/>
                <a:gdLst>
                  <a:gd name="T0" fmla="*/ 0 w 8"/>
                  <a:gd name="T1" fmla="*/ 0 h 2"/>
                  <a:gd name="T2" fmla="*/ 2 w 8"/>
                  <a:gd name="T3" fmla="*/ 2 h 2"/>
                  <a:gd name="T4" fmla="*/ 4 w 8"/>
                  <a:gd name="T5" fmla="*/ 2 h 2"/>
                  <a:gd name="T6" fmla="*/ 6 w 8"/>
                  <a:gd name="T7" fmla="*/ 2 h 2"/>
                  <a:gd name="T8" fmla="*/ 8 w 8"/>
                  <a:gd name="T9" fmla="*/ 2 h 2"/>
                  <a:gd name="T10" fmla="*/ 8 w 8"/>
                  <a:gd name="T11" fmla="*/ 0 h 2"/>
                  <a:gd name="T12" fmla="*/ 6 w 8"/>
                  <a:gd name="T13" fmla="*/ 0 h 2"/>
                  <a:gd name="T14" fmla="*/ 6 w 8"/>
                  <a:gd name="T15" fmla="*/ 0 h 2"/>
                  <a:gd name="T16" fmla="*/ 2 w 8"/>
                  <a:gd name="T17" fmla="*/ 0 h 2"/>
                  <a:gd name="T18" fmla="*/ 0 w 8"/>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
                    <a:moveTo>
                      <a:pt x="0" y="0"/>
                    </a:moveTo>
                    <a:lnTo>
                      <a:pt x="2" y="2"/>
                    </a:lnTo>
                    <a:lnTo>
                      <a:pt x="4" y="2"/>
                    </a:lnTo>
                    <a:lnTo>
                      <a:pt x="6" y="2"/>
                    </a:lnTo>
                    <a:lnTo>
                      <a:pt x="8" y="2"/>
                    </a:lnTo>
                    <a:lnTo>
                      <a:pt x="8" y="0"/>
                    </a:lnTo>
                    <a:lnTo>
                      <a:pt x="6" y="0"/>
                    </a:lnTo>
                    <a:lnTo>
                      <a:pt x="6"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1" name="Freeform 169"/>
              <p:cNvSpPr>
                <a:spLocks/>
              </p:cNvSpPr>
              <p:nvPr/>
            </p:nvSpPr>
            <p:spPr bwMode="auto">
              <a:xfrm>
                <a:off x="1315" y="827"/>
                <a:ext cx="19" cy="6"/>
              </a:xfrm>
              <a:custGeom>
                <a:avLst/>
                <a:gdLst>
                  <a:gd name="T0" fmla="*/ 0 w 19"/>
                  <a:gd name="T1" fmla="*/ 4 h 6"/>
                  <a:gd name="T2" fmla="*/ 0 w 19"/>
                  <a:gd name="T3" fmla="*/ 4 h 6"/>
                  <a:gd name="T4" fmla="*/ 0 w 19"/>
                  <a:gd name="T5" fmla="*/ 4 h 6"/>
                  <a:gd name="T6" fmla="*/ 1 w 19"/>
                  <a:gd name="T7" fmla="*/ 6 h 6"/>
                  <a:gd name="T8" fmla="*/ 0 w 19"/>
                  <a:gd name="T9" fmla="*/ 6 h 6"/>
                  <a:gd name="T10" fmla="*/ 0 w 19"/>
                  <a:gd name="T11" fmla="*/ 6 h 6"/>
                  <a:gd name="T12" fmla="*/ 1 w 19"/>
                  <a:gd name="T13" fmla="*/ 6 h 6"/>
                  <a:gd name="T14" fmla="*/ 3 w 19"/>
                  <a:gd name="T15" fmla="*/ 6 h 6"/>
                  <a:gd name="T16" fmla="*/ 7 w 19"/>
                  <a:gd name="T17" fmla="*/ 6 h 6"/>
                  <a:gd name="T18" fmla="*/ 7 w 19"/>
                  <a:gd name="T19" fmla="*/ 6 h 6"/>
                  <a:gd name="T20" fmla="*/ 10 w 19"/>
                  <a:gd name="T21" fmla="*/ 6 h 6"/>
                  <a:gd name="T22" fmla="*/ 10 w 19"/>
                  <a:gd name="T23" fmla="*/ 6 h 6"/>
                  <a:gd name="T24" fmla="*/ 12 w 19"/>
                  <a:gd name="T25" fmla="*/ 6 h 6"/>
                  <a:gd name="T26" fmla="*/ 14 w 19"/>
                  <a:gd name="T27" fmla="*/ 4 h 6"/>
                  <a:gd name="T28" fmla="*/ 14 w 19"/>
                  <a:gd name="T29" fmla="*/ 4 h 6"/>
                  <a:gd name="T30" fmla="*/ 12 w 19"/>
                  <a:gd name="T31" fmla="*/ 4 h 6"/>
                  <a:gd name="T32" fmla="*/ 12 w 19"/>
                  <a:gd name="T33" fmla="*/ 4 h 6"/>
                  <a:gd name="T34" fmla="*/ 12 w 19"/>
                  <a:gd name="T35" fmla="*/ 2 h 6"/>
                  <a:gd name="T36" fmla="*/ 12 w 19"/>
                  <a:gd name="T37" fmla="*/ 4 h 6"/>
                  <a:gd name="T38" fmla="*/ 10 w 19"/>
                  <a:gd name="T39" fmla="*/ 4 h 6"/>
                  <a:gd name="T40" fmla="*/ 10 w 19"/>
                  <a:gd name="T41" fmla="*/ 4 h 6"/>
                  <a:gd name="T42" fmla="*/ 10 w 19"/>
                  <a:gd name="T43" fmla="*/ 4 h 6"/>
                  <a:gd name="T44" fmla="*/ 10 w 19"/>
                  <a:gd name="T45" fmla="*/ 4 h 6"/>
                  <a:gd name="T46" fmla="*/ 9 w 19"/>
                  <a:gd name="T47" fmla="*/ 4 h 6"/>
                  <a:gd name="T48" fmla="*/ 10 w 19"/>
                  <a:gd name="T49" fmla="*/ 4 h 6"/>
                  <a:gd name="T50" fmla="*/ 9 w 19"/>
                  <a:gd name="T51" fmla="*/ 4 h 6"/>
                  <a:gd name="T52" fmla="*/ 9 w 19"/>
                  <a:gd name="T53" fmla="*/ 2 h 6"/>
                  <a:gd name="T54" fmla="*/ 12 w 19"/>
                  <a:gd name="T55" fmla="*/ 2 h 6"/>
                  <a:gd name="T56" fmla="*/ 12 w 19"/>
                  <a:gd name="T57" fmla="*/ 2 h 6"/>
                  <a:gd name="T58" fmla="*/ 12 w 19"/>
                  <a:gd name="T59" fmla="*/ 2 h 6"/>
                  <a:gd name="T60" fmla="*/ 12 w 19"/>
                  <a:gd name="T61" fmla="*/ 2 h 6"/>
                  <a:gd name="T62" fmla="*/ 14 w 19"/>
                  <a:gd name="T63" fmla="*/ 2 h 6"/>
                  <a:gd name="T64" fmla="*/ 18 w 19"/>
                  <a:gd name="T65" fmla="*/ 2 h 6"/>
                  <a:gd name="T66" fmla="*/ 18 w 19"/>
                  <a:gd name="T67" fmla="*/ 2 h 6"/>
                  <a:gd name="T68" fmla="*/ 19 w 19"/>
                  <a:gd name="T69" fmla="*/ 2 h 6"/>
                  <a:gd name="T70" fmla="*/ 19 w 19"/>
                  <a:gd name="T71" fmla="*/ 0 h 6"/>
                  <a:gd name="T72" fmla="*/ 18 w 19"/>
                  <a:gd name="T73" fmla="*/ 0 h 6"/>
                  <a:gd name="T74" fmla="*/ 16 w 19"/>
                  <a:gd name="T75" fmla="*/ 0 h 6"/>
                  <a:gd name="T76" fmla="*/ 14 w 19"/>
                  <a:gd name="T77" fmla="*/ 0 h 6"/>
                  <a:gd name="T78" fmla="*/ 14 w 19"/>
                  <a:gd name="T79" fmla="*/ 0 h 6"/>
                  <a:gd name="T80" fmla="*/ 14 w 19"/>
                  <a:gd name="T81" fmla="*/ 0 h 6"/>
                  <a:gd name="T82" fmla="*/ 10 w 19"/>
                  <a:gd name="T83" fmla="*/ 0 h 6"/>
                  <a:gd name="T84" fmla="*/ 10 w 19"/>
                  <a:gd name="T85" fmla="*/ 0 h 6"/>
                  <a:gd name="T86" fmla="*/ 10 w 19"/>
                  <a:gd name="T87" fmla="*/ 0 h 6"/>
                  <a:gd name="T88" fmla="*/ 10 w 19"/>
                  <a:gd name="T89" fmla="*/ 0 h 6"/>
                  <a:gd name="T90" fmla="*/ 9 w 19"/>
                  <a:gd name="T91" fmla="*/ 0 h 6"/>
                  <a:gd name="T92" fmla="*/ 9 w 19"/>
                  <a:gd name="T93" fmla="*/ 0 h 6"/>
                  <a:gd name="T94" fmla="*/ 7 w 19"/>
                  <a:gd name="T95" fmla="*/ 0 h 6"/>
                  <a:gd name="T96" fmla="*/ 7 w 19"/>
                  <a:gd name="T97" fmla="*/ 0 h 6"/>
                  <a:gd name="T98" fmla="*/ 5 w 19"/>
                  <a:gd name="T99" fmla="*/ 0 h 6"/>
                  <a:gd name="T100" fmla="*/ 5 w 19"/>
                  <a:gd name="T101" fmla="*/ 2 h 6"/>
                  <a:gd name="T102" fmla="*/ 3 w 19"/>
                  <a:gd name="T103" fmla="*/ 2 h 6"/>
                  <a:gd name="T104" fmla="*/ 1 w 19"/>
                  <a:gd name="T105" fmla="*/ 2 h 6"/>
                  <a:gd name="T106" fmla="*/ 1 w 19"/>
                  <a:gd name="T107" fmla="*/ 2 h 6"/>
                  <a:gd name="T108" fmla="*/ 0 w 19"/>
                  <a:gd name="T109" fmla="*/ 4 h 6"/>
                  <a:gd name="T110" fmla="*/ 0 w 19"/>
                  <a:gd name="T11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 h="6">
                    <a:moveTo>
                      <a:pt x="0" y="4"/>
                    </a:moveTo>
                    <a:lnTo>
                      <a:pt x="0" y="4"/>
                    </a:lnTo>
                    <a:lnTo>
                      <a:pt x="0" y="4"/>
                    </a:lnTo>
                    <a:lnTo>
                      <a:pt x="1" y="6"/>
                    </a:lnTo>
                    <a:lnTo>
                      <a:pt x="0" y="6"/>
                    </a:lnTo>
                    <a:lnTo>
                      <a:pt x="0" y="6"/>
                    </a:lnTo>
                    <a:lnTo>
                      <a:pt x="1" y="6"/>
                    </a:lnTo>
                    <a:lnTo>
                      <a:pt x="3" y="6"/>
                    </a:lnTo>
                    <a:lnTo>
                      <a:pt x="7" y="6"/>
                    </a:lnTo>
                    <a:lnTo>
                      <a:pt x="7" y="6"/>
                    </a:lnTo>
                    <a:lnTo>
                      <a:pt x="10" y="6"/>
                    </a:lnTo>
                    <a:lnTo>
                      <a:pt x="10" y="6"/>
                    </a:lnTo>
                    <a:lnTo>
                      <a:pt x="12" y="6"/>
                    </a:lnTo>
                    <a:lnTo>
                      <a:pt x="14" y="4"/>
                    </a:lnTo>
                    <a:lnTo>
                      <a:pt x="14" y="4"/>
                    </a:lnTo>
                    <a:lnTo>
                      <a:pt x="12" y="4"/>
                    </a:lnTo>
                    <a:lnTo>
                      <a:pt x="12" y="4"/>
                    </a:lnTo>
                    <a:lnTo>
                      <a:pt x="12" y="2"/>
                    </a:lnTo>
                    <a:lnTo>
                      <a:pt x="12" y="4"/>
                    </a:lnTo>
                    <a:lnTo>
                      <a:pt x="10" y="4"/>
                    </a:lnTo>
                    <a:lnTo>
                      <a:pt x="10" y="4"/>
                    </a:lnTo>
                    <a:lnTo>
                      <a:pt x="10" y="4"/>
                    </a:lnTo>
                    <a:lnTo>
                      <a:pt x="10" y="4"/>
                    </a:lnTo>
                    <a:lnTo>
                      <a:pt x="9" y="4"/>
                    </a:lnTo>
                    <a:lnTo>
                      <a:pt x="10" y="4"/>
                    </a:lnTo>
                    <a:lnTo>
                      <a:pt x="9" y="4"/>
                    </a:lnTo>
                    <a:lnTo>
                      <a:pt x="9" y="2"/>
                    </a:lnTo>
                    <a:lnTo>
                      <a:pt x="12" y="2"/>
                    </a:lnTo>
                    <a:lnTo>
                      <a:pt x="12" y="2"/>
                    </a:lnTo>
                    <a:lnTo>
                      <a:pt x="12" y="2"/>
                    </a:lnTo>
                    <a:lnTo>
                      <a:pt x="12" y="2"/>
                    </a:lnTo>
                    <a:lnTo>
                      <a:pt x="14" y="2"/>
                    </a:lnTo>
                    <a:lnTo>
                      <a:pt x="18" y="2"/>
                    </a:lnTo>
                    <a:lnTo>
                      <a:pt x="18" y="2"/>
                    </a:lnTo>
                    <a:lnTo>
                      <a:pt x="19" y="2"/>
                    </a:lnTo>
                    <a:lnTo>
                      <a:pt x="19" y="0"/>
                    </a:lnTo>
                    <a:lnTo>
                      <a:pt x="18" y="0"/>
                    </a:lnTo>
                    <a:lnTo>
                      <a:pt x="16" y="0"/>
                    </a:lnTo>
                    <a:lnTo>
                      <a:pt x="14" y="0"/>
                    </a:lnTo>
                    <a:lnTo>
                      <a:pt x="14" y="0"/>
                    </a:lnTo>
                    <a:lnTo>
                      <a:pt x="14" y="0"/>
                    </a:lnTo>
                    <a:lnTo>
                      <a:pt x="10" y="0"/>
                    </a:lnTo>
                    <a:lnTo>
                      <a:pt x="10" y="0"/>
                    </a:lnTo>
                    <a:lnTo>
                      <a:pt x="10" y="0"/>
                    </a:lnTo>
                    <a:lnTo>
                      <a:pt x="10" y="0"/>
                    </a:lnTo>
                    <a:lnTo>
                      <a:pt x="9" y="0"/>
                    </a:lnTo>
                    <a:lnTo>
                      <a:pt x="9" y="0"/>
                    </a:lnTo>
                    <a:lnTo>
                      <a:pt x="7" y="0"/>
                    </a:lnTo>
                    <a:lnTo>
                      <a:pt x="7" y="0"/>
                    </a:lnTo>
                    <a:lnTo>
                      <a:pt x="5" y="0"/>
                    </a:lnTo>
                    <a:lnTo>
                      <a:pt x="5" y="2"/>
                    </a:lnTo>
                    <a:lnTo>
                      <a:pt x="3" y="2"/>
                    </a:lnTo>
                    <a:lnTo>
                      <a:pt x="1" y="2"/>
                    </a:lnTo>
                    <a:lnTo>
                      <a:pt x="1" y="2"/>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2" name="Freeform 170"/>
              <p:cNvSpPr>
                <a:spLocks/>
              </p:cNvSpPr>
              <p:nvPr/>
            </p:nvSpPr>
            <p:spPr bwMode="auto">
              <a:xfrm>
                <a:off x="1309" y="825"/>
                <a:ext cx="6" cy="4"/>
              </a:xfrm>
              <a:custGeom>
                <a:avLst/>
                <a:gdLst>
                  <a:gd name="T0" fmla="*/ 2 w 6"/>
                  <a:gd name="T1" fmla="*/ 4 h 4"/>
                  <a:gd name="T2" fmla="*/ 2 w 6"/>
                  <a:gd name="T3" fmla="*/ 4 h 4"/>
                  <a:gd name="T4" fmla="*/ 6 w 6"/>
                  <a:gd name="T5" fmla="*/ 4 h 4"/>
                  <a:gd name="T6" fmla="*/ 6 w 6"/>
                  <a:gd name="T7" fmla="*/ 4 h 4"/>
                  <a:gd name="T8" fmla="*/ 6 w 6"/>
                  <a:gd name="T9" fmla="*/ 4 h 4"/>
                  <a:gd name="T10" fmla="*/ 6 w 6"/>
                  <a:gd name="T11" fmla="*/ 2 h 4"/>
                  <a:gd name="T12" fmla="*/ 6 w 6"/>
                  <a:gd name="T13" fmla="*/ 2 h 4"/>
                  <a:gd name="T14" fmla="*/ 6 w 6"/>
                  <a:gd name="T15" fmla="*/ 2 h 4"/>
                  <a:gd name="T16" fmla="*/ 6 w 6"/>
                  <a:gd name="T17" fmla="*/ 0 h 4"/>
                  <a:gd name="T18" fmla="*/ 4 w 6"/>
                  <a:gd name="T19" fmla="*/ 2 h 4"/>
                  <a:gd name="T20" fmla="*/ 4 w 6"/>
                  <a:gd name="T21" fmla="*/ 2 h 4"/>
                  <a:gd name="T22" fmla="*/ 2 w 6"/>
                  <a:gd name="T23" fmla="*/ 2 h 4"/>
                  <a:gd name="T24" fmla="*/ 2 w 6"/>
                  <a:gd name="T25" fmla="*/ 2 h 4"/>
                  <a:gd name="T26" fmla="*/ 2 w 6"/>
                  <a:gd name="T27" fmla="*/ 2 h 4"/>
                  <a:gd name="T28" fmla="*/ 0 w 6"/>
                  <a:gd name="T29" fmla="*/ 2 h 4"/>
                  <a:gd name="T30" fmla="*/ 2 w 6"/>
                  <a:gd name="T31" fmla="*/ 2 h 4"/>
                  <a:gd name="T32" fmla="*/ 2 w 6"/>
                  <a:gd name="T3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2" y="4"/>
                    </a:moveTo>
                    <a:lnTo>
                      <a:pt x="2" y="4"/>
                    </a:lnTo>
                    <a:lnTo>
                      <a:pt x="6" y="4"/>
                    </a:lnTo>
                    <a:lnTo>
                      <a:pt x="6" y="4"/>
                    </a:lnTo>
                    <a:lnTo>
                      <a:pt x="6" y="4"/>
                    </a:lnTo>
                    <a:lnTo>
                      <a:pt x="6" y="2"/>
                    </a:lnTo>
                    <a:lnTo>
                      <a:pt x="6" y="2"/>
                    </a:lnTo>
                    <a:lnTo>
                      <a:pt x="6" y="2"/>
                    </a:lnTo>
                    <a:lnTo>
                      <a:pt x="6" y="0"/>
                    </a:lnTo>
                    <a:lnTo>
                      <a:pt x="4" y="2"/>
                    </a:lnTo>
                    <a:lnTo>
                      <a:pt x="4" y="2"/>
                    </a:lnTo>
                    <a:lnTo>
                      <a:pt x="2" y="2"/>
                    </a:lnTo>
                    <a:lnTo>
                      <a:pt x="2"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3" name="Freeform 171"/>
              <p:cNvSpPr>
                <a:spLocks/>
              </p:cNvSpPr>
              <p:nvPr/>
            </p:nvSpPr>
            <p:spPr bwMode="auto">
              <a:xfrm>
                <a:off x="1322" y="822"/>
                <a:ext cx="20" cy="3"/>
              </a:xfrm>
              <a:custGeom>
                <a:avLst/>
                <a:gdLst>
                  <a:gd name="T0" fmla="*/ 0 w 20"/>
                  <a:gd name="T1" fmla="*/ 3 h 3"/>
                  <a:gd name="T2" fmla="*/ 2 w 20"/>
                  <a:gd name="T3" fmla="*/ 3 h 3"/>
                  <a:gd name="T4" fmla="*/ 2 w 20"/>
                  <a:gd name="T5" fmla="*/ 3 h 3"/>
                  <a:gd name="T6" fmla="*/ 2 w 20"/>
                  <a:gd name="T7" fmla="*/ 3 h 3"/>
                  <a:gd name="T8" fmla="*/ 3 w 20"/>
                  <a:gd name="T9" fmla="*/ 3 h 3"/>
                  <a:gd name="T10" fmla="*/ 3 w 20"/>
                  <a:gd name="T11" fmla="*/ 3 h 3"/>
                  <a:gd name="T12" fmla="*/ 3 w 20"/>
                  <a:gd name="T13" fmla="*/ 2 h 3"/>
                  <a:gd name="T14" fmla="*/ 5 w 20"/>
                  <a:gd name="T15" fmla="*/ 2 h 3"/>
                  <a:gd name="T16" fmla="*/ 5 w 20"/>
                  <a:gd name="T17" fmla="*/ 3 h 3"/>
                  <a:gd name="T18" fmla="*/ 5 w 20"/>
                  <a:gd name="T19" fmla="*/ 3 h 3"/>
                  <a:gd name="T20" fmla="*/ 5 w 20"/>
                  <a:gd name="T21" fmla="*/ 3 h 3"/>
                  <a:gd name="T22" fmla="*/ 7 w 20"/>
                  <a:gd name="T23" fmla="*/ 3 h 3"/>
                  <a:gd name="T24" fmla="*/ 7 w 20"/>
                  <a:gd name="T25" fmla="*/ 3 h 3"/>
                  <a:gd name="T26" fmla="*/ 9 w 20"/>
                  <a:gd name="T27" fmla="*/ 3 h 3"/>
                  <a:gd name="T28" fmla="*/ 9 w 20"/>
                  <a:gd name="T29" fmla="*/ 3 h 3"/>
                  <a:gd name="T30" fmla="*/ 9 w 20"/>
                  <a:gd name="T31" fmla="*/ 2 h 3"/>
                  <a:gd name="T32" fmla="*/ 9 w 20"/>
                  <a:gd name="T33" fmla="*/ 3 h 3"/>
                  <a:gd name="T34" fmla="*/ 11 w 20"/>
                  <a:gd name="T35" fmla="*/ 3 h 3"/>
                  <a:gd name="T36" fmla="*/ 11 w 20"/>
                  <a:gd name="T37" fmla="*/ 3 h 3"/>
                  <a:gd name="T38" fmla="*/ 11 w 20"/>
                  <a:gd name="T39" fmla="*/ 3 h 3"/>
                  <a:gd name="T40" fmla="*/ 11 w 20"/>
                  <a:gd name="T41" fmla="*/ 3 h 3"/>
                  <a:gd name="T42" fmla="*/ 11 w 20"/>
                  <a:gd name="T43" fmla="*/ 3 h 3"/>
                  <a:gd name="T44" fmla="*/ 14 w 20"/>
                  <a:gd name="T45" fmla="*/ 3 h 3"/>
                  <a:gd name="T46" fmla="*/ 14 w 20"/>
                  <a:gd name="T47" fmla="*/ 3 h 3"/>
                  <a:gd name="T48" fmla="*/ 16 w 20"/>
                  <a:gd name="T49" fmla="*/ 3 h 3"/>
                  <a:gd name="T50" fmla="*/ 16 w 20"/>
                  <a:gd name="T51" fmla="*/ 3 h 3"/>
                  <a:gd name="T52" fmla="*/ 18 w 20"/>
                  <a:gd name="T53" fmla="*/ 3 h 3"/>
                  <a:gd name="T54" fmla="*/ 18 w 20"/>
                  <a:gd name="T55" fmla="*/ 3 h 3"/>
                  <a:gd name="T56" fmla="*/ 20 w 20"/>
                  <a:gd name="T57" fmla="*/ 2 h 3"/>
                  <a:gd name="T58" fmla="*/ 18 w 20"/>
                  <a:gd name="T59" fmla="*/ 2 h 3"/>
                  <a:gd name="T60" fmla="*/ 20 w 20"/>
                  <a:gd name="T61" fmla="*/ 2 h 3"/>
                  <a:gd name="T62" fmla="*/ 18 w 20"/>
                  <a:gd name="T63" fmla="*/ 2 h 3"/>
                  <a:gd name="T64" fmla="*/ 18 w 20"/>
                  <a:gd name="T65" fmla="*/ 2 h 3"/>
                  <a:gd name="T66" fmla="*/ 16 w 20"/>
                  <a:gd name="T67" fmla="*/ 0 h 3"/>
                  <a:gd name="T68" fmla="*/ 16 w 20"/>
                  <a:gd name="T69" fmla="*/ 0 h 3"/>
                  <a:gd name="T70" fmla="*/ 14 w 20"/>
                  <a:gd name="T71" fmla="*/ 0 h 3"/>
                  <a:gd name="T72" fmla="*/ 12 w 20"/>
                  <a:gd name="T73" fmla="*/ 0 h 3"/>
                  <a:gd name="T74" fmla="*/ 11 w 20"/>
                  <a:gd name="T75" fmla="*/ 2 h 3"/>
                  <a:gd name="T76" fmla="*/ 9 w 20"/>
                  <a:gd name="T77" fmla="*/ 2 h 3"/>
                  <a:gd name="T78" fmla="*/ 5 w 20"/>
                  <a:gd name="T79" fmla="*/ 2 h 3"/>
                  <a:gd name="T80" fmla="*/ 3 w 20"/>
                  <a:gd name="T81" fmla="*/ 2 h 3"/>
                  <a:gd name="T82" fmla="*/ 3 w 20"/>
                  <a:gd name="T83" fmla="*/ 2 h 3"/>
                  <a:gd name="T84" fmla="*/ 3 w 20"/>
                  <a:gd name="T85" fmla="*/ 2 h 3"/>
                  <a:gd name="T86" fmla="*/ 2 w 20"/>
                  <a:gd name="T87" fmla="*/ 2 h 3"/>
                  <a:gd name="T88" fmla="*/ 0 w 20"/>
                  <a:gd name="T89" fmla="*/ 3 h 3"/>
                  <a:gd name="T90" fmla="*/ 0 w 20"/>
                  <a:gd name="T91" fmla="*/ 3 h 3"/>
                  <a:gd name="T92" fmla="*/ 0 w 20"/>
                  <a:gd name="T93" fmla="*/ 3 h 3"/>
                  <a:gd name="T94" fmla="*/ 0 w 20"/>
                  <a:gd name="T9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 h="3">
                    <a:moveTo>
                      <a:pt x="0" y="3"/>
                    </a:moveTo>
                    <a:lnTo>
                      <a:pt x="2" y="3"/>
                    </a:lnTo>
                    <a:lnTo>
                      <a:pt x="2" y="3"/>
                    </a:lnTo>
                    <a:lnTo>
                      <a:pt x="2" y="3"/>
                    </a:lnTo>
                    <a:lnTo>
                      <a:pt x="3" y="3"/>
                    </a:lnTo>
                    <a:lnTo>
                      <a:pt x="3" y="3"/>
                    </a:lnTo>
                    <a:lnTo>
                      <a:pt x="3" y="2"/>
                    </a:lnTo>
                    <a:lnTo>
                      <a:pt x="5" y="2"/>
                    </a:lnTo>
                    <a:lnTo>
                      <a:pt x="5" y="3"/>
                    </a:lnTo>
                    <a:lnTo>
                      <a:pt x="5" y="3"/>
                    </a:lnTo>
                    <a:lnTo>
                      <a:pt x="5" y="3"/>
                    </a:lnTo>
                    <a:lnTo>
                      <a:pt x="7" y="3"/>
                    </a:lnTo>
                    <a:lnTo>
                      <a:pt x="7" y="3"/>
                    </a:lnTo>
                    <a:lnTo>
                      <a:pt x="9" y="3"/>
                    </a:lnTo>
                    <a:lnTo>
                      <a:pt x="9" y="3"/>
                    </a:lnTo>
                    <a:lnTo>
                      <a:pt x="9" y="2"/>
                    </a:lnTo>
                    <a:lnTo>
                      <a:pt x="9" y="3"/>
                    </a:lnTo>
                    <a:lnTo>
                      <a:pt x="11" y="3"/>
                    </a:lnTo>
                    <a:lnTo>
                      <a:pt x="11" y="3"/>
                    </a:lnTo>
                    <a:lnTo>
                      <a:pt x="11" y="3"/>
                    </a:lnTo>
                    <a:lnTo>
                      <a:pt x="11" y="3"/>
                    </a:lnTo>
                    <a:lnTo>
                      <a:pt x="11" y="3"/>
                    </a:lnTo>
                    <a:lnTo>
                      <a:pt x="14" y="3"/>
                    </a:lnTo>
                    <a:lnTo>
                      <a:pt x="14" y="3"/>
                    </a:lnTo>
                    <a:lnTo>
                      <a:pt x="16" y="3"/>
                    </a:lnTo>
                    <a:lnTo>
                      <a:pt x="16" y="3"/>
                    </a:lnTo>
                    <a:lnTo>
                      <a:pt x="18" y="3"/>
                    </a:lnTo>
                    <a:lnTo>
                      <a:pt x="18" y="3"/>
                    </a:lnTo>
                    <a:lnTo>
                      <a:pt x="20" y="2"/>
                    </a:lnTo>
                    <a:lnTo>
                      <a:pt x="18" y="2"/>
                    </a:lnTo>
                    <a:lnTo>
                      <a:pt x="20" y="2"/>
                    </a:lnTo>
                    <a:lnTo>
                      <a:pt x="18" y="2"/>
                    </a:lnTo>
                    <a:lnTo>
                      <a:pt x="18" y="2"/>
                    </a:lnTo>
                    <a:lnTo>
                      <a:pt x="16" y="0"/>
                    </a:lnTo>
                    <a:lnTo>
                      <a:pt x="16" y="0"/>
                    </a:lnTo>
                    <a:lnTo>
                      <a:pt x="14" y="0"/>
                    </a:lnTo>
                    <a:lnTo>
                      <a:pt x="12" y="0"/>
                    </a:lnTo>
                    <a:lnTo>
                      <a:pt x="11" y="2"/>
                    </a:lnTo>
                    <a:lnTo>
                      <a:pt x="9" y="2"/>
                    </a:lnTo>
                    <a:lnTo>
                      <a:pt x="5" y="2"/>
                    </a:lnTo>
                    <a:lnTo>
                      <a:pt x="3" y="2"/>
                    </a:lnTo>
                    <a:lnTo>
                      <a:pt x="3" y="2"/>
                    </a:lnTo>
                    <a:lnTo>
                      <a:pt x="3" y="2"/>
                    </a:lnTo>
                    <a:lnTo>
                      <a:pt x="2" y="2"/>
                    </a:lnTo>
                    <a:lnTo>
                      <a:pt x="0" y="3"/>
                    </a:lnTo>
                    <a:lnTo>
                      <a:pt x="0" y="3"/>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4" name="Freeform 172"/>
              <p:cNvSpPr>
                <a:spLocks/>
              </p:cNvSpPr>
              <p:nvPr/>
            </p:nvSpPr>
            <p:spPr bwMode="auto">
              <a:xfrm>
                <a:off x="1398" y="815"/>
                <a:ext cx="7" cy="3"/>
              </a:xfrm>
              <a:custGeom>
                <a:avLst/>
                <a:gdLst>
                  <a:gd name="T0" fmla="*/ 2 w 7"/>
                  <a:gd name="T1" fmla="*/ 1 h 3"/>
                  <a:gd name="T2" fmla="*/ 2 w 7"/>
                  <a:gd name="T3" fmla="*/ 1 h 3"/>
                  <a:gd name="T4" fmla="*/ 2 w 7"/>
                  <a:gd name="T5" fmla="*/ 3 h 3"/>
                  <a:gd name="T6" fmla="*/ 2 w 7"/>
                  <a:gd name="T7" fmla="*/ 3 h 3"/>
                  <a:gd name="T8" fmla="*/ 3 w 7"/>
                  <a:gd name="T9" fmla="*/ 3 h 3"/>
                  <a:gd name="T10" fmla="*/ 3 w 7"/>
                  <a:gd name="T11" fmla="*/ 1 h 3"/>
                  <a:gd name="T12" fmla="*/ 5 w 7"/>
                  <a:gd name="T13" fmla="*/ 1 h 3"/>
                  <a:gd name="T14" fmla="*/ 5 w 7"/>
                  <a:gd name="T15" fmla="*/ 1 h 3"/>
                  <a:gd name="T16" fmla="*/ 5 w 7"/>
                  <a:gd name="T17" fmla="*/ 0 h 3"/>
                  <a:gd name="T18" fmla="*/ 7 w 7"/>
                  <a:gd name="T19" fmla="*/ 0 h 3"/>
                  <a:gd name="T20" fmla="*/ 5 w 7"/>
                  <a:gd name="T21" fmla="*/ 0 h 3"/>
                  <a:gd name="T22" fmla="*/ 3 w 7"/>
                  <a:gd name="T23" fmla="*/ 0 h 3"/>
                  <a:gd name="T24" fmla="*/ 3 w 7"/>
                  <a:gd name="T25" fmla="*/ 0 h 3"/>
                  <a:gd name="T26" fmla="*/ 3 w 7"/>
                  <a:gd name="T27" fmla="*/ 0 h 3"/>
                  <a:gd name="T28" fmla="*/ 2 w 7"/>
                  <a:gd name="T29" fmla="*/ 0 h 3"/>
                  <a:gd name="T30" fmla="*/ 0 w 7"/>
                  <a:gd name="T31" fmla="*/ 0 h 3"/>
                  <a:gd name="T32" fmla="*/ 0 w 7"/>
                  <a:gd name="T33" fmla="*/ 1 h 3"/>
                  <a:gd name="T34" fmla="*/ 2 w 7"/>
                  <a:gd name="T35" fmla="*/ 1 h 3"/>
                  <a:gd name="T36" fmla="*/ 2 w 7"/>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3">
                    <a:moveTo>
                      <a:pt x="2" y="1"/>
                    </a:moveTo>
                    <a:lnTo>
                      <a:pt x="2" y="1"/>
                    </a:lnTo>
                    <a:lnTo>
                      <a:pt x="2" y="3"/>
                    </a:lnTo>
                    <a:lnTo>
                      <a:pt x="2" y="3"/>
                    </a:lnTo>
                    <a:lnTo>
                      <a:pt x="3" y="3"/>
                    </a:lnTo>
                    <a:lnTo>
                      <a:pt x="3" y="1"/>
                    </a:lnTo>
                    <a:lnTo>
                      <a:pt x="5" y="1"/>
                    </a:lnTo>
                    <a:lnTo>
                      <a:pt x="5" y="1"/>
                    </a:lnTo>
                    <a:lnTo>
                      <a:pt x="5" y="0"/>
                    </a:lnTo>
                    <a:lnTo>
                      <a:pt x="7" y="0"/>
                    </a:lnTo>
                    <a:lnTo>
                      <a:pt x="5" y="0"/>
                    </a:lnTo>
                    <a:lnTo>
                      <a:pt x="3" y="0"/>
                    </a:lnTo>
                    <a:lnTo>
                      <a:pt x="3" y="0"/>
                    </a:lnTo>
                    <a:lnTo>
                      <a:pt x="3" y="0"/>
                    </a:lnTo>
                    <a:lnTo>
                      <a:pt x="2" y="0"/>
                    </a:lnTo>
                    <a:lnTo>
                      <a:pt x="0" y="0"/>
                    </a:lnTo>
                    <a:lnTo>
                      <a:pt x="0" y="1"/>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5" name="Freeform 173"/>
              <p:cNvSpPr>
                <a:spLocks noEditPoints="1"/>
              </p:cNvSpPr>
              <p:nvPr/>
            </p:nvSpPr>
            <p:spPr bwMode="auto">
              <a:xfrm>
                <a:off x="1411" y="804"/>
                <a:ext cx="45" cy="30"/>
              </a:xfrm>
              <a:custGeom>
                <a:avLst/>
                <a:gdLst>
                  <a:gd name="T0" fmla="*/ 3 w 45"/>
                  <a:gd name="T1" fmla="*/ 18 h 30"/>
                  <a:gd name="T2" fmla="*/ 7 w 45"/>
                  <a:gd name="T3" fmla="*/ 16 h 30"/>
                  <a:gd name="T4" fmla="*/ 7 w 45"/>
                  <a:gd name="T5" fmla="*/ 20 h 30"/>
                  <a:gd name="T6" fmla="*/ 12 w 45"/>
                  <a:gd name="T7" fmla="*/ 18 h 30"/>
                  <a:gd name="T8" fmla="*/ 14 w 45"/>
                  <a:gd name="T9" fmla="*/ 18 h 30"/>
                  <a:gd name="T10" fmla="*/ 14 w 45"/>
                  <a:gd name="T11" fmla="*/ 20 h 30"/>
                  <a:gd name="T12" fmla="*/ 14 w 45"/>
                  <a:gd name="T13" fmla="*/ 20 h 30"/>
                  <a:gd name="T14" fmla="*/ 3 w 45"/>
                  <a:gd name="T15" fmla="*/ 21 h 30"/>
                  <a:gd name="T16" fmla="*/ 3 w 45"/>
                  <a:gd name="T17" fmla="*/ 23 h 30"/>
                  <a:gd name="T18" fmla="*/ 9 w 45"/>
                  <a:gd name="T19" fmla="*/ 25 h 30"/>
                  <a:gd name="T20" fmla="*/ 3 w 45"/>
                  <a:gd name="T21" fmla="*/ 27 h 30"/>
                  <a:gd name="T22" fmla="*/ 7 w 45"/>
                  <a:gd name="T23" fmla="*/ 29 h 30"/>
                  <a:gd name="T24" fmla="*/ 10 w 45"/>
                  <a:gd name="T25" fmla="*/ 29 h 30"/>
                  <a:gd name="T26" fmla="*/ 14 w 45"/>
                  <a:gd name="T27" fmla="*/ 27 h 30"/>
                  <a:gd name="T28" fmla="*/ 16 w 45"/>
                  <a:gd name="T29" fmla="*/ 27 h 30"/>
                  <a:gd name="T30" fmla="*/ 21 w 45"/>
                  <a:gd name="T31" fmla="*/ 27 h 30"/>
                  <a:gd name="T32" fmla="*/ 23 w 45"/>
                  <a:gd name="T33" fmla="*/ 27 h 30"/>
                  <a:gd name="T34" fmla="*/ 25 w 45"/>
                  <a:gd name="T35" fmla="*/ 25 h 30"/>
                  <a:gd name="T36" fmla="*/ 29 w 45"/>
                  <a:gd name="T37" fmla="*/ 21 h 30"/>
                  <a:gd name="T38" fmla="*/ 27 w 45"/>
                  <a:gd name="T39" fmla="*/ 25 h 30"/>
                  <a:gd name="T40" fmla="*/ 32 w 45"/>
                  <a:gd name="T41" fmla="*/ 23 h 30"/>
                  <a:gd name="T42" fmla="*/ 45 w 45"/>
                  <a:gd name="T43" fmla="*/ 20 h 30"/>
                  <a:gd name="T44" fmla="*/ 41 w 45"/>
                  <a:gd name="T45" fmla="*/ 18 h 30"/>
                  <a:gd name="T46" fmla="*/ 41 w 45"/>
                  <a:gd name="T47" fmla="*/ 18 h 30"/>
                  <a:gd name="T48" fmla="*/ 39 w 45"/>
                  <a:gd name="T49" fmla="*/ 16 h 30"/>
                  <a:gd name="T50" fmla="*/ 38 w 45"/>
                  <a:gd name="T51" fmla="*/ 16 h 30"/>
                  <a:gd name="T52" fmla="*/ 38 w 45"/>
                  <a:gd name="T53" fmla="*/ 12 h 30"/>
                  <a:gd name="T54" fmla="*/ 41 w 45"/>
                  <a:gd name="T55" fmla="*/ 12 h 30"/>
                  <a:gd name="T56" fmla="*/ 38 w 45"/>
                  <a:gd name="T57" fmla="*/ 11 h 30"/>
                  <a:gd name="T58" fmla="*/ 36 w 45"/>
                  <a:gd name="T59" fmla="*/ 12 h 30"/>
                  <a:gd name="T60" fmla="*/ 38 w 45"/>
                  <a:gd name="T61" fmla="*/ 9 h 30"/>
                  <a:gd name="T62" fmla="*/ 34 w 45"/>
                  <a:gd name="T63" fmla="*/ 9 h 30"/>
                  <a:gd name="T64" fmla="*/ 32 w 45"/>
                  <a:gd name="T65" fmla="*/ 7 h 30"/>
                  <a:gd name="T66" fmla="*/ 32 w 45"/>
                  <a:gd name="T67" fmla="*/ 5 h 30"/>
                  <a:gd name="T68" fmla="*/ 32 w 45"/>
                  <a:gd name="T69" fmla="*/ 1 h 30"/>
                  <a:gd name="T70" fmla="*/ 27 w 45"/>
                  <a:gd name="T71" fmla="*/ 1 h 30"/>
                  <a:gd name="T72" fmla="*/ 21 w 45"/>
                  <a:gd name="T73" fmla="*/ 1 h 30"/>
                  <a:gd name="T74" fmla="*/ 29 w 45"/>
                  <a:gd name="T75" fmla="*/ 1 h 30"/>
                  <a:gd name="T76" fmla="*/ 23 w 45"/>
                  <a:gd name="T77" fmla="*/ 3 h 30"/>
                  <a:gd name="T78" fmla="*/ 19 w 45"/>
                  <a:gd name="T79" fmla="*/ 3 h 30"/>
                  <a:gd name="T80" fmla="*/ 18 w 45"/>
                  <a:gd name="T81" fmla="*/ 3 h 30"/>
                  <a:gd name="T82" fmla="*/ 16 w 45"/>
                  <a:gd name="T83" fmla="*/ 5 h 30"/>
                  <a:gd name="T84" fmla="*/ 19 w 45"/>
                  <a:gd name="T85" fmla="*/ 7 h 30"/>
                  <a:gd name="T86" fmla="*/ 18 w 45"/>
                  <a:gd name="T87" fmla="*/ 7 h 30"/>
                  <a:gd name="T88" fmla="*/ 9 w 45"/>
                  <a:gd name="T89" fmla="*/ 7 h 30"/>
                  <a:gd name="T90" fmla="*/ 7 w 45"/>
                  <a:gd name="T91" fmla="*/ 9 h 30"/>
                  <a:gd name="T92" fmla="*/ 9 w 45"/>
                  <a:gd name="T93" fmla="*/ 11 h 30"/>
                  <a:gd name="T94" fmla="*/ 9 w 45"/>
                  <a:gd name="T95" fmla="*/ 11 h 30"/>
                  <a:gd name="T96" fmla="*/ 9 w 45"/>
                  <a:gd name="T97" fmla="*/ 12 h 30"/>
                  <a:gd name="T98" fmla="*/ 3 w 45"/>
                  <a:gd name="T99" fmla="*/ 11 h 30"/>
                  <a:gd name="T100" fmla="*/ 5 w 45"/>
                  <a:gd name="T101" fmla="*/ 12 h 30"/>
                  <a:gd name="T102" fmla="*/ 3 w 45"/>
                  <a:gd name="T103" fmla="*/ 14 h 30"/>
                  <a:gd name="T104" fmla="*/ 9 w 45"/>
                  <a:gd name="T105" fmla="*/ 16 h 30"/>
                  <a:gd name="T106" fmla="*/ 1 w 45"/>
                  <a:gd name="T107" fmla="*/ 16 h 30"/>
                  <a:gd name="T108" fmla="*/ 14 w 45"/>
                  <a:gd name="T109"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 h="30">
                    <a:moveTo>
                      <a:pt x="1" y="16"/>
                    </a:moveTo>
                    <a:lnTo>
                      <a:pt x="1" y="18"/>
                    </a:lnTo>
                    <a:lnTo>
                      <a:pt x="3" y="16"/>
                    </a:lnTo>
                    <a:lnTo>
                      <a:pt x="3" y="18"/>
                    </a:lnTo>
                    <a:lnTo>
                      <a:pt x="3" y="18"/>
                    </a:lnTo>
                    <a:lnTo>
                      <a:pt x="3" y="18"/>
                    </a:lnTo>
                    <a:lnTo>
                      <a:pt x="3" y="18"/>
                    </a:lnTo>
                    <a:lnTo>
                      <a:pt x="5" y="18"/>
                    </a:lnTo>
                    <a:lnTo>
                      <a:pt x="5" y="18"/>
                    </a:lnTo>
                    <a:lnTo>
                      <a:pt x="5" y="18"/>
                    </a:lnTo>
                    <a:lnTo>
                      <a:pt x="5" y="18"/>
                    </a:lnTo>
                    <a:lnTo>
                      <a:pt x="7" y="16"/>
                    </a:lnTo>
                    <a:lnTo>
                      <a:pt x="9" y="18"/>
                    </a:lnTo>
                    <a:lnTo>
                      <a:pt x="7" y="18"/>
                    </a:lnTo>
                    <a:lnTo>
                      <a:pt x="7" y="18"/>
                    </a:lnTo>
                    <a:lnTo>
                      <a:pt x="7" y="18"/>
                    </a:lnTo>
                    <a:lnTo>
                      <a:pt x="7" y="20"/>
                    </a:lnTo>
                    <a:lnTo>
                      <a:pt x="7" y="20"/>
                    </a:lnTo>
                    <a:lnTo>
                      <a:pt x="9" y="18"/>
                    </a:lnTo>
                    <a:lnTo>
                      <a:pt x="9" y="18"/>
                    </a:lnTo>
                    <a:lnTo>
                      <a:pt x="10" y="18"/>
                    </a:lnTo>
                    <a:lnTo>
                      <a:pt x="10" y="18"/>
                    </a:lnTo>
                    <a:lnTo>
                      <a:pt x="12" y="16"/>
                    </a:lnTo>
                    <a:lnTo>
                      <a:pt x="12" y="18"/>
                    </a:lnTo>
                    <a:lnTo>
                      <a:pt x="10" y="18"/>
                    </a:lnTo>
                    <a:lnTo>
                      <a:pt x="10" y="18"/>
                    </a:lnTo>
                    <a:lnTo>
                      <a:pt x="12" y="18"/>
                    </a:lnTo>
                    <a:lnTo>
                      <a:pt x="12" y="18"/>
                    </a:lnTo>
                    <a:lnTo>
                      <a:pt x="14" y="18"/>
                    </a:lnTo>
                    <a:lnTo>
                      <a:pt x="14" y="18"/>
                    </a:lnTo>
                    <a:lnTo>
                      <a:pt x="14" y="18"/>
                    </a:lnTo>
                    <a:lnTo>
                      <a:pt x="18" y="18"/>
                    </a:lnTo>
                    <a:lnTo>
                      <a:pt x="18" y="20"/>
                    </a:lnTo>
                    <a:lnTo>
                      <a:pt x="18" y="20"/>
                    </a:lnTo>
                    <a:lnTo>
                      <a:pt x="14" y="18"/>
                    </a:lnTo>
                    <a:lnTo>
                      <a:pt x="14" y="20"/>
                    </a:lnTo>
                    <a:lnTo>
                      <a:pt x="12" y="20"/>
                    </a:lnTo>
                    <a:lnTo>
                      <a:pt x="12" y="20"/>
                    </a:lnTo>
                    <a:lnTo>
                      <a:pt x="14" y="20"/>
                    </a:lnTo>
                    <a:lnTo>
                      <a:pt x="16" y="20"/>
                    </a:lnTo>
                    <a:lnTo>
                      <a:pt x="18" y="20"/>
                    </a:lnTo>
                    <a:lnTo>
                      <a:pt x="14" y="20"/>
                    </a:lnTo>
                    <a:lnTo>
                      <a:pt x="9" y="20"/>
                    </a:lnTo>
                    <a:lnTo>
                      <a:pt x="5" y="21"/>
                    </a:lnTo>
                    <a:lnTo>
                      <a:pt x="5" y="21"/>
                    </a:lnTo>
                    <a:lnTo>
                      <a:pt x="3" y="21"/>
                    </a:lnTo>
                    <a:lnTo>
                      <a:pt x="3" y="21"/>
                    </a:lnTo>
                    <a:lnTo>
                      <a:pt x="3" y="21"/>
                    </a:lnTo>
                    <a:lnTo>
                      <a:pt x="5" y="23"/>
                    </a:lnTo>
                    <a:lnTo>
                      <a:pt x="5" y="23"/>
                    </a:lnTo>
                    <a:lnTo>
                      <a:pt x="5" y="23"/>
                    </a:lnTo>
                    <a:lnTo>
                      <a:pt x="3" y="23"/>
                    </a:lnTo>
                    <a:lnTo>
                      <a:pt x="3" y="23"/>
                    </a:lnTo>
                    <a:lnTo>
                      <a:pt x="3" y="23"/>
                    </a:lnTo>
                    <a:lnTo>
                      <a:pt x="3" y="23"/>
                    </a:lnTo>
                    <a:lnTo>
                      <a:pt x="3" y="25"/>
                    </a:lnTo>
                    <a:lnTo>
                      <a:pt x="3" y="25"/>
                    </a:lnTo>
                    <a:lnTo>
                      <a:pt x="3" y="25"/>
                    </a:lnTo>
                    <a:lnTo>
                      <a:pt x="5" y="25"/>
                    </a:lnTo>
                    <a:lnTo>
                      <a:pt x="9" y="25"/>
                    </a:lnTo>
                    <a:lnTo>
                      <a:pt x="9" y="27"/>
                    </a:lnTo>
                    <a:lnTo>
                      <a:pt x="3" y="27"/>
                    </a:lnTo>
                    <a:lnTo>
                      <a:pt x="1" y="27"/>
                    </a:lnTo>
                    <a:lnTo>
                      <a:pt x="1" y="27"/>
                    </a:lnTo>
                    <a:lnTo>
                      <a:pt x="3" y="27"/>
                    </a:lnTo>
                    <a:lnTo>
                      <a:pt x="3" y="27"/>
                    </a:lnTo>
                    <a:lnTo>
                      <a:pt x="3" y="27"/>
                    </a:lnTo>
                    <a:lnTo>
                      <a:pt x="3" y="29"/>
                    </a:lnTo>
                    <a:lnTo>
                      <a:pt x="3" y="29"/>
                    </a:lnTo>
                    <a:lnTo>
                      <a:pt x="5" y="29"/>
                    </a:lnTo>
                    <a:lnTo>
                      <a:pt x="5" y="29"/>
                    </a:lnTo>
                    <a:lnTo>
                      <a:pt x="7" y="29"/>
                    </a:lnTo>
                    <a:lnTo>
                      <a:pt x="9" y="30"/>
                    </a:lnTo>
                    <a:lnTo>
                      <a:pt x="10" y="30"/>
                    </a:lnTo>
                    <a:lnTo>
                      <a:pt x="12" y="30"/>
                    </a:lnTo>
                    <a:lnTo>
                      <a:pt x="12" y="29"/>
                    </a:lnTo>
                    <a:lnTo>
                      <a:pt x="10" y="29"/>
                    </a:lnTo>
                    <a:lnTo>
                      <a:pt x="10" y="29"/>
                    </a:lnTo>
                    <a:lnTo>
                      <a:pt x="14" y="29"/>
                    </a:lnTo>
                    <a:lnTo>
                      <a:pt x="14" y="29"/>
                    </a:lnTo>
                    <a:lnTo>
                      <a:pt x="14" y="29"/>
                    </a:lnTo>
                    <a:lnTo>
                      <a:pt x="14" y="30"/>
                    </a:lnTo>
                    <a:lnTo>
                      <a:pt x="14" y="29"/>
                    </a:lnTo>
                    <a:lnTo>
                      <a:pt x="14" y="27"/>
                    </a:lnTo>
                    <a:lnTo>
                      <a:pt x="14" y="27"/>
                    </a:lnTo>
                    <a:lnTo>
                      <a:pt x="14" y="27"/>
                    </a:lnTo>
                    <a:lnTo>
                      <a:pt x="16" y="25"/>
                    </a:lnTo>
                    <a:lnTo>
                      <a:pt x="16" y="25"/>
                    </a:lnTo>
                    <a:lnTo>
                      <a:pt x="16" y="27"/>
                    </a:lnTo>
                    <a:lnTo>
                      <a:pt x="16" y="27"/>
                    </a:lnTo>
                    <a:lnTo>
                      <a:pt x="18" y="27"/>
                    </a:lnTo>
                    <a:lnTo>
                      <a:pt x="18" y="29"/>
                    </a:lnTo>
                    <a:lnTo>
                      <a:pt x="18" y="29"/>
                    </a:lnTo>
                    <a:lnTo>
                      <a:pt x="18" y="30"/>
                    </a:lnTo>
                    <a:lnTo>
                      <a:pt x="18" y="30"/>
                    </a:lnTo>
                    <a:lnTo>
                      <a:pt x="21" y="27"/>
                    </a:lnTo>
                    <a:lnTo>
                      <a:pt x="19" y="27"/>
                    </a:lnTo>
                    <a:lnTo>
                      <a:pt x="21" y="27"/>
                    </a:lnTo>
                    <a:lnTo>
                      <a:pt x="21" y="25"/>
                    </a:lnTo>
                    <a:lnTo>
                      <a:pt x="21" y="27"/>
                    </a:lnTo>
                    <a:lnTo>
                      <a:pt x="23" y="27"/>
                    </a:lnTo>
                    <a:lnTo>
                      <a:pt x="23" y="27"/>
                    </a:lnTo>
                    <a:lnTo>
                      <a:pt x="23" y="27"/>
                    </a:lnTo>
                    <a:lnTo>
                      <a:pt x="23" y="27"/>
                    </a:lnTo>
                    <a:lnTo>
                      <a:pt x="25" y="27"/>
                    </a:lnTo>
                    <a:lnTo>
                      <a:pt x="25" y="25"/>
                    </a:lnTo>
                    <a:lnTo>
                      <a:pt x="25" y="25"/>
                    </a:lnTo>
                    <a:lnTo>
                      <a:pt x="25" y="25"/>
                    </a:lnTo>
                    <a:lnTo>
                      <a:pt x="25" y="25"/>
                    </a:lnTo>
                    <a:lnTo>
                      <a:pt x="25" y="23"/>
                    </a:lnTo>
                    <a:lnTo>
                      <a:pt x="27" y="23"/>
                    </a:lnTo>
                    <a:lnTo>
                      <a:pt x="27" y="23"/>
                    </a:lnTo>
                    <a:lnTo>
                      <a:pt x="27" y="21"/>
                    </a:lnTo>
                    <a:lnTo>
                      <a:pt x="29" y="21"/>
                    </a:lnTo>
                    <a:lnTo>
                      <a:pt x="29" y="21"/>
                    </a:lnTo>
                    <a:lnTo>
                      <a:pt x="27" y="23"/>
                    </a:lnTo>
                    <a:lnTo>
                      <a:pt x="27" y="23"/>
                    </a:lnTo>
                    <a:lnTo>
                      <a:pt x="27" y="25"/>
                    </a:lnTo>
                    <a:lnTo>
                      <a:pt x="27" y="25"/>
                    </a:lnTo>
                    <a:lnTo>
                      <a:pt x="27" y="25"/>
                    </a:lnTo>
                    <a:lnTo>
                      <a:pt x="27" y="25"/>
                    </a:lnTo>
                    <a:lnTo>
                      <a:pt x="30" y="25"/>
                    </a:lnTo>
                    <a:lnTo>
                      <a:pt x="32" y="23"/>
                    </a:lnTo>
                    <a:lnTo>
                      <a:pt x="32" y="21"/>
                    </a:lnTo>
                    <a:lnTo>
                      <a:pt x="32" y="21"/>
                    </a:lnTo>
                    <a:lnTo>
                      <a:pt x="32" y="23"/>
                    </a:lnTo>
                    <a:lnTo>
                      <a:pt x="34" y="23"/>
                    </a:lnTo>
                    <a:lnTo>
                      <a:pt x="34" y="21"/>
                    </a:lnTo>
                    <a:lnTo>
                      <a:pt x="39" y="21"/>
                    </a:lnTo>
                    <a:lnTo>
                      <a:pt x="43" y="21"/>
                    </a:lnTo>
                    <a:lnTo>
                      <a:pt x="45" y="20"/>
                    </a:lnTo>
                    <a:lnTo>
                      <a:pt x="45" y="20"/>
                    </a:lnTo>
                    <a:lnTo>
                      <a:pt x="45" y="20"/>
                    </a:lnTo>
                    <a:lnTo>
                      <a:pt x="43" y="18"/>
                    </a:lnTo>
                    <a:lnTo>
                      <a:pt x="43" y="18"/>
                    </a:lnTo>
                    <a:lnTo>
                      <a:pt x="43" y="18"/>
                    </a:lnTo>
                    <a:lnTo>
                      <a:pt x="43" y="18"/>
                    </a:lnTo>
                    <a:lnTo>
                      <a:pt x="41" y="18"/>
                    </a:lnTo>
                    <a:lnTo>
                      <a:pt x="41" y="18"/>
                    </a:lnTo>
                    <a:lnTo>
                      <a:pt x="41" y="18"/>
                    </a:lnTo>
                    <a:lnTo>
                      <a:pt x="39" y="20"/>
                    </a:lnTo>
                    <a:lnTo>
                      <a:pt x="41" y="18"/>
                    </a:lnTo>
                    <a:lnTo>
                      <a:pt x="41" y="18"/>
                    </a:lnTo>
                    <a:lnTo>
                      <a:pt x="41" y="18"/>
                    </a:lnTo>
                    <a:lnTo>
                      <a:pt x="41" y="18"/>
                    </a:lnTo>
                    <a:lnTo>
                      <a:pt x="41" y="18"/>
                    </a:lnTo>
                    <a:lnTo>
                      <a:pt x="41" y="18"/>
                    </a:lnTo>
                    <a:lnTo>
                      <a:pt x="41" y="16"/>
                    </a:lnTo>
                    <a:lnTo>
                      <a:pt x="41" y="16"/>
                    </a:lnTo>
                    <a:lnTo>
                      <a:pt x="39" y="16"/>
                    </a:lnTo>
                    <a:lnTo>
                      <a:pt x="38" y="16"/>
                    </a:lnTo>
                    <a:lnTo>
                      <a:pt x="38" y="16"/>
                    </a:lnTo>
                    <a:lnTo>
                      <a:pt x="36" y="16"/>
                    </a:lnTo>
                    <a:lnTo>
                      <a:pt x="38" y="16"/>
                    </a:lnTo>
                    <a:lnTo>
                      <a:pt x="38" y="16"/>
                    </a:lnTo>
                    <a:lnTo>
                      <a:pt x="38" y="16"/>
                    </a:lnTo>
                    <a:lnTo>
                      <a:pt x="39" y="16"/>
                    </a:lnTo>
                    <a:lnTo>
                      <a:pt x="41" y="14"/>
                    </a:lnTo>
                    <a:lnTo>
                      <a:pt x="41" y="12"/>
                    </a:lnTo>
                    <a:lnTo>
                      <a:pt x="41" y="12"/>
                    </a:lnTo>
                    <a:lnTo>
                      <a:pt x="39" y="12"/>
                    </a:lnTo>
                    <a:lnTo>
                      <a:pt x="38" y="12"/>
                    </a:lnTo>
                    <a:lnTo>
                      <a:pt x="39" y="12"/>
                    </a:lnTo>
                    <a:lnTo>
                      <a:pt x="39" y="12"/>
                    </a:lnTo>
                    <a:lnTo>
                      <a:pt x="41" y="12"/>
                    </a:lnTo>
                    <a:lnTo>
                      <a:pt x="41" y="12"/>
                    </a:lnTo>
                    <a:lnTo>
                      <a:pt x="41" y="12"/>
                    </a:lnTo>
                    <a:lnTo>
                      <a:pt x="41" y="12"/>
                    </a:lnTo>
                    <a:lnTo>
                      <a:pt x="41" y="11"/>
                    </a:lnTo>
                    <a:lnTo>
                      <a:pt x="43" y="11"/>
                    </a:lnTo>
                    <a:lnTo>
                      <a:pt x="41" y="11"/>
                    </a:lnTo>
                    <a:lnTo>
                      <a:pt x="39" y="9"/>
                    </a:lnTo>
                    <a:lnTo>
                      <a:pt x="38" y="11"/>
                    </a:lnTo>
                    <a:lnTo>
                      <a:pt x="38" y="11"/>
                    </a:lnTo>
                    <a:lnTo>
                      <a:pt x="38" y="12"/>
                    </a:lnTo>
                    <a:lnTo>
                      <a:pt x="38" y="12"/>
                    </a:lnTo>
                    <a:lnTo>
                      <a:pt x="38" y="12"/>
                    </a:lnTo>
                    <a:lnTo>
                      <a:pt x="38" y="12"/>
                    </a:lnTo>
                    <a:lnTo>
                      <a:pt x="38" y="12"/>
                    </a:lnTo>
                    <a:lnTo>
                      <a:pt x="36" y="12"/>
                    </a:lnTo>
                    <a:lnTo>
                      <a:pt x="36" y="12"/>
                    </a:lnTo>
                    <a:lnTo>
                      <a:pt x="36" y="11"/>
                    </a:lnTo>
                    <a:lnTo>
                      <a:pt x="38" y="11"/>
                    </a:lnTo>
                    <a:lnTo>
                      <a:pt x="38" y="11"/>
                    </a:lnTo>
                    <a:lnTo>
                      <a:pt x="38" y="9"/>
                    </a:lnTo>
                    <a:lnTo>
                      <a:pt x="38" y="9"/>
                    </a:lnTo>
                    <a:lnTo>
                      <a:pt x="38" y="9"/>
                    </a:lnTo>
                    <a:lnTo>
                      <a:pt x="38" y="9"/>
                    </a:lnTo>
                    <a:lnTo>
                      <a:pt x="36" y="9"/>
                    </a:lnTo>
                    <a:lnTo>
                      <a:pt x="36" y="9"/>
                    </a:lnTo>
                    <a:lnTo>
                      <a:pt x="36" y="9"/>
                    </a:lnTo>
                    <a:lnTo>
                      <a:pt x="34" y="9"/>
                    </a:lnTo>
                    <a:lnTo>
                      <a:pt x="34" y="9"/>
                    </a:lnTo>
                    <a:lnTo>
                      <a:pt x="32" y="9"/>
                    </a:lnTo>
                    <a:lnTo>
                      <a:pt x="32" y="7"/>
                    </a:lnTo>
                    <a:lnTo>
                      <a:pt x="32" y="7"/>
                    </a:lnTo>
                    <a:lnTo>
                      <a:pt x="32" y="7"/>
                    </a:lnTo>
                    <a:lnTo>
                      <a:pt x="32" y="7"/>
                    </a:lnTo>
                    <a:lnTo>
                      <a:pt x="32" y="7"/>
                    </a:lnTo>
                    <a:lnTo>
                      <a:pt x="32" y="7"/>
                    </a:lnTo>
                    <a:lnTo>
                      <a:pt x="32" y="7"/>
                    </a:lnTo>
                    <a:lnTo>
                      <a:pt x="32" y="7"/>
                    </a:lnTo>
                    <a:lnTo>
                      <a:pt x="32" y="5"/>
                    </a:lnTo>
                    <a:lnTo>
                      <a:pt x="32" y="5"/>
                    </a:lnTo>
                    <a:lnTo>
                      <a:pt x="32" y="5"/>
                    </a:lnTo>
                    <a:lnTo>
                      <a:pt x="32" y="3"/>
                    </a:lnTo>
                    <a:lnTo>
                      <a:pt x="32" y="3"/>
                    </a:lnTo>
                    <a:lnTo>
                      <a:pt x="32" y="3"/>
                    </a:lnTo>
                    <a:lnTo>
                      <a:pt x="32" y="1"/>
                    </a:lnTo>
                    <a:lnTo>
                      <a:pt x="32" y="1"/>
                    </a:lnTo>
                    <a:lnTo>
                      <a:pt x="32" y="1"/>
                    </a:lnTo>
                    <a:lnTo>
                      <a:pt x="32" y="1"/>
                    </a:lnTo>
                    <a:lnTo>
                      <a:pt x="29" y="1"/>
                    </a:lnTo>
                    <a:lnTo>
                      <a:pt x="27" y="0"/>
                    </a:lnTo>
                    <a:lnTo>
                      <a:pt x="27" y="0"/>
                    </a:lnTo>
                    <a:lnTo>
                      <a:pt x="27" y="1"/>
                    </a:lnTo>
                    <a:lnTo>
                      <a:pt x="27" y="1"/>
                    </a:lnTo>
                    <a:lnTo>
                      <a:pt x="23" y="0"/>
                    </a:lnTo>
                    <a:lnTo>
                      <a:pt x="23" y="0"/>
                    </a:lnTo>
                    <a:lnTo>
                      <a:pt x="21" y="0"/>
                    </a:lnTo>
                    <a:lnTo>
                      <a:pt x="21" y="1"/>
                    </a:lnTo>
                    <a:lnTo>
                      <a:pt x="21" y="1"/>
                    </a:lnTo>
                    <a:lnTo>
                      <a:pt x="23" y="1"/>
                    </a:lnTo>
                    <a:lnTo>
                      <a:pt x="23" y="1"/>
                    </a:lnTo>
                    <a:lnTo>
                      <a:pt x="27" y="1"/>
                    </a:lnTo>
                    <a:lnTo>
                      <a:pt x="27" y="1"/>
                    </a:lnTo>
                    <a:lnTo>
                      <a:pt x="27" y="1"/>
                    </a:lnTo>
                    <a:lnTo>
                      <a:pt x="29" y="1"/>
                    </a:lnTo>
                    <a:lnTo>
                      <a:pt x="29" y="3"/>
                    </a:lnTo>
                    <a:lnTo>
                      <a:pt x="29" y="3"/>
                    </a:lnTo>
                    <a:lnTo>
                      <a:pt x="27" y="3"/>
                    </a:lnTo>
                    <a:lnTo>
                      <a:pt x="25" y="3"/>
                    </a:lnTo>
                    <a:lnTo>
                      <a:pt x="23" y="3"/>
                    </a:lnTo>
                    <a:lnTo>
                      <a:pt x="23" y="3"/>
                    </a:lnTo>
                    <a:lnTo>
                      <a:pt x="23" y="3"/>
                    </a:lnTo>
                    <a:lnTo>
                      <a:pt x="23" y="3"/>
                    </a:lnTo>
                    <a:lnTo>
                      <a:pt x="23" y="3"/>
                    </a:lnTo>
                    <a:lnTo>
                      <a:pt x="21" y="3"/>
                    </a:lnTo>
                    <a:lnTo>
                      <a:pt x="21" y="3"/>
                    </a:lnTo>
                    <a:lnTo>
                      <a:pt x="19" y="3"/>
                    </a:lnTo>
                    <a:lnTo>
                      <a:pt x="19" y="3"/>
                    </a:lnTo>
                    <a:lnTo>
                      <a:pt x="18" y="3"/>
                    </a:lnTo>
                    <a:lnTo>
                      <a:pt x="18" y="3"/>
                    </a:lnTo>
                    <a:lnTo>
                      <a:pt x="16" y="3"/>
                    </a:lnTo>
                    <a:lnTo>
                      <a:pt x="16" y="3"/>
                    </a:lnTo>
                    <a:lnTo>
                      <a:pt x="18" y="3"/>
                    </a:lnTo>
                    <a:lnTo>
                      <a:pt x="16" y="5"/>
                    </a:lnTo>
                    <a:lnTo>
                      <a:pt x="16" y="5"/>
                    </a:lnTo>
                    <a:lnTo>
                      <a:pt x="16" y="5"/>
                    </a:lnTo>
                    <a:lnTo>
                      <a:pt x="18" y="5"/>
                    </a:lnTo>
                    <a:lnTo>
                      <a:pt x="16" y="5"/>
                    </a:lnTo>
                    <a:lnTo>
                      <a:pt x="16" y="5"/>
                    </a:lnTo>
                    <a:lnTo>
                      <a:pt x="18" y="5"/>
                    </a:lnTo>
                    <a:lnTo>
                      <a:pt x="19" y="5"/>
                    </a:lnTo>
                    <a:lnTo>
                      <a:pt x="19" y="7"/>
                    </a:lnTo>
                    <a:lnTo>
                      <a:pt x="19" y="5"/>
                    </a:lnTo>
                    <a:lnTo>
                      <a:pt x="19" y="7"/>
                    </a:lnTo>
                    <a:lnTo>
                      <a:pt x="19" y="7"/>
                    </a:lnTo>
                    <a:lnTo>
                      <a:pt x="18" y="7"/>
                    </a:lnTo>
                    <a:lnTo>
                      <a:pt x="16" y="7"/>
                    </a:lnTo>
                    <a:lnTo>
                      <a:pt x="19" y="7"/>
                    </a:lnTo>
                    <a:lnTo>
                      <a:pt x="19" y="7"/>
                    </a:lnTo>
                    <a:lnTo>
                      <a:pt x="18" y="7"/>
                    </a:lnTo>
                    <a:lnTo>
                      <a:pt x="18" y="7"/>
                    </a:lnTo>
                    <a:lnTo>
                      <a:pt x="14" y="7"/>
                    </a:lnTo>
                    <a:lnTo>
                      <a:pt x="14" y="7"/>
                    </a:lnTo>
                    <a:lnTo>
                      <a:pt x="14" y="7"/>
                    </a:lnTo>
                    <a:lnTo>
                      <a:pt x="12" y="7"/>
                    </a:lnTo>
                    <a:lnTo>
                      <a:pt x="10" y="7"/>
                    </a:lnTo>
                    <a:lnTo>
                      <a:pt x="9" y="7"/>
                    </a:lnTo>
                    <a:lnTo>
                      <a:pt x="9" y="7"/>
                    </a:lnTo>
                    <a:lnTo>
                      <a:pt x="9" y="9"/>
                    </a:lnTo>
                    <a:lnTo>
                      <a:pt x="9" y="9"/>
                    </a:lnTo>
                    <a:lnTo>
                      <a:pt x="9" y="9"/>
                    </a:lnTo>
                    <a:lnTo>
                      <a:pt x="7" y="9"/>
                    </a:lnTo>
                    <a:lnTo>
                      <a:pt x="7" y="9"/>
                    </a:lnTo>
                    <a:lnTo>
                      <a:pt x="5" y="9"/>
                    </a:lnTo>
                    <a:lnTo>
                      <a:pt x="5" y="9"/>
                    </a:lnTo>
                    <a:lnTo>
                      <a:pt x="5" y="9"/>
                    </a:lnTo>
                    <a:lnTo>
                      <a:pt x="7" y="9"/>
                    </a:lnTo>
                    <a:lnTo>
                      <a:pt x="7" y="11"/>
                    </a:lnTo>
                    <a:lnTo>
                      <a:pt x="9" y="11"/>
                    </a:lnTo>
                    <a:lnTo>
                      <a:pt x="9" y="9"/>
                    </a:lnTo>
                    <a:lnTo>
                      <a:pt x="9" y="11"/>
                    </a:lnTo>
                    <a:lnTo>
                      <a:pt x="12" y="9"/>
                    </a:lnTo>
                    <a:lnTo>
                      <a:pt x="10" y="11"/>
                    </a:lnTo>
                    <a:lnTo>
                      <a:pt x="9" y="11"/>
                    </a:lnTo>
                    <a:lnTo>
                      <a:pt x="9" y="11"/>
                    </a:lnTo>
                    <a:lnTo>
                      <a:pt x="9" y="11"/>
                    </a:lnTo>
                    <a:lnTo>
                      <a:pt x="10" y="11"/>
                    </a:lnTo>
                    <a:lnTo>
                      <a:pt x="10" y="12"/>
                    </a:lnTo>
                    <a:lnTo>
                      <a:pt x="10" y="12"/>
                    </a:lnTo>
                    <a:lnTo>
                      <a:pt x="10" y="12"/>
                    </a:lnTo>
                    <a:lnTo>
                      <a:pt x="9" y="12"/>
                    </a:lnTo>
                    <a:lnTo>
                      <a:pt x="9" y="12"/>
                    </a:lnTo>
                    <a:lnTo>
                      <a:pt x="9" y="12"/>
                    </a:lnTo>
                    <a:lnTo>
                      <a:pt x="7" y="11"/>
                    </a:lnTo>
                    <a:lnTo>
                      <a:pt x="7" y="11"/>
                    </a:lnTo>
                    <a:lnTo>
                      <a:pt x="5" y="11"/>
                    </a:lnTo>
                    <a:lnTo>
                      <a:pt x="3" y="11"/>
                    </a:lnTo>
                    <a:lnTo>
                      <a:pt x="3" y="11"/>
                    </a:lnTo>
                    <a:lnTo>
                      <a:pt x="5" y="11"/>
                    </a:lnTo>
                    <a:lnTo>
                      <a:pt x="3" y="12"/>
                    </a:lnTo>
                    <a:lnTo>
                      <a:pt x="3" y="12"/>
                    </a:lnTo>
                    <a:lnTo>
                      <a:pt x="3" y="12"/>
                    </a:lnTo>
                    <a:lnTo>
                      <a:pt x="5" y="12"/>
                    </a:lnTo>
                    <a:lnTo>
                      <a:pt x="3" y="12"/>
                    </a:lnTo>
                    <a:lnTo>
                      <a:pt x="1" y="12"/>
                    </a:lnTo>
                    <a:lnTo>
                      <a:pt x="3" y="12"/>
                    </a:lnTo>
                    <a:lnTo>
                      <a:pt x="1" y="12"/>
                    </a:lnTo>
                    <a:lnTo>
                      <a:pt x="3" y="14"/>
                    </a:lnTo>
                    <a:lnTo>
                      <a:pt x="3" y="14"/>
                    </a:lnTo>
                    <a:lnTo>
                      <a:pt x="3" y="14"/>
                    </a:lnTo>
                    <a:lnTo>
                      <a:pt x="3" y="16"/>
                    </a:lnTo>
                    <a:lnTo>
                      <a:pt x="7" y="14"/>
                    </a:lnTo>
                    <a:lnTo>
                      <a:pt x="7" y="16"/>
                    </a:lnTo>
                    <a:lnTo>
                      <a:pt x="9" y="14"/>
                    </a:lnTo>
                    <a:lnTo>
                      <a:pt x="9" y="16"/>
                    </a:lnTo>
                    <a:lnTo>
                      <a:pt x="7" y="16"/>
                    </a:lnTo>
                    <a:lnTo>
                      <a:pt x="7" y="16"/>
                    </a:lnTo>
                    <a:lnTo>
                      <a:pt x="5" y="16"/>
                    </a:lnTo>
                    <a:lnTo>
                      <a:pt x="5" y="16"/>
                    </a:lnTo>
                    <a:lnTo>
                      <a:pt x="3" y="16"/>
                    </a:lnTo>
                    <a:lnTo>
                      <a:pt x="1" y="16"/>
                    </a:lnTo>
                    <a:lnTo>
                      <a:pt x="1" y="16"/>
                    </a:lnTo>
                    <a:lnTo>
                      <a:pt x="1" y="16"/>
                    </a:lnTo>
                    <a:lnTo>
                      <a:pt x="0" y="16"/>
                    </a:lnTo>
                    <a:lnTo>
                      <a:pt x="1" y="16"/>
                    </a:lnTo>
                    <a:lnTo>
                      <a:pt x="1" y="16"/>
                    </a:lnTo>
                    <a:close/>
                    <a:moveTo>
                      <a:pt x="14" y="11"/>
                    </a:moveTo>
                    <a:lnTo>
                      <a:pt x="14" y="11"/>
                    </a:lnTo>
                    <a:lnTo>
                      <a:pt x="12" y="11"/>
                    </a:lnTo>
                    <a:lnTo>
                      <a:pt x="12" y="11"/>
                    </a:lnTo>
                    <a:lnTo>
                      <a:pt x="14"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6" name="Freeform 174"/>
              <p:cNvSpPr>
                <a:spLocks/>
              </p:cNvSpPr>
              <p:nvPr/>
            </p:nvSpPr>
            <p:spPr bwMode="auto">
              <a:xfrm>
                <a:off x="1391" y="834"/>
                <a:ext cx="14" cy="6"/>
              </a:xfrm>
              <a:custGeom>
                <a:avLst/>
                <a:gdLst>
                  <a:gd name="T0" fmla="*/ 7 w 14"/>
                  <a:gd name="T1" fmla="*/ 4 h 6"/>
                  <a:gd name="T2" fmla="*/ 7 w 14"/>
                  <a:gd name="T3" fmla="*/ 4 h 6"/>
                  <a:gd name="T4" fmla="*/ 9 w 14"/>
                  <a:gd name="T5" fmla="*/ 6 h 6"/>
                  <a:gd name="T6" fmla="*/ 10 w 14"/>
                  <a:gd name="T7" fmla="*/ 6 h 6"/>
                  <a:gd name="T8" fmla="*/ 10 w 14"/>
                  <a:gd name="T9" fmla="*/ 4 h 6"/>
                  <a:gd name="T10" fmla="*/ 10 w 14"/>
                  <a:gd name="T11" fmla="*/ 4 h 6"/>
                  <a:gd name="T12" fmla="*/ 10 w 14"/>
                  <a:gd name="T13" fmla="*/ 4 h 6"/>
                  <a:gd name="T14" fmla="*/ 12 w 14"/>
                  <a:gd name="T15" fmla="*/ 2 h 6"/>
                  <a:gd name="T16" fmla="*/ 12 w 14"/>
                  <a:gd name="T17" fmla="*/ 2 h 6"/>
                  <a:gd name="T18" fmla="*/ 14 w 14"/>
                  <a:gd name="T19" fmla="*/ 2 h 6"/>
                  <a:gd name="T20" fmla="*/ 14 w 14"/>
                  <a:gd name="T21" fmla="*/ 2 h 6"/>
                  <a:gd name="T22" fmla="*/ 12 w 14"/>
                  <a:gd name="T23" fmla="*/ 2 h 6"/>
                  <a:gd name="T24" fmla="*/ 12 w 14"/>
                  <a:gd name="T25" fmla="*/ 2 h 6"/>
                  <a:gd name="T26" fmla="*/ 10 w 14"/>
                  <a:gd name="T27" fmla="*/ 2 h 6"/>
                  <a:gd name="T28" fmla="*/ 10 w 14"/>
                  <a:gd name="T29" fmla="*/ 2 h 6"/>
                  <a:gd name="T30" fmla="*/ 10 w 14"/>
                  <a:gd name="T31" fmla="*/ 2 h 6"/>
                  <a:gd name="T32" fmla="*/ 9 w 14"/>
                  <a:gd name="T33" fmla="*/ 2 h 6"/>
                  <a:gd name="T34" fmla="*/ 9 w 14"/>
                  <a:gd name="T35" fmla="*/ 2 h 6"/>
                  <a:gd name="T36" fmla="*/ 9 w 14"/>
                  <a:gd name="T37" fmla="*/ 0 h 6"/>
                  <a:gd name="T38" fmla="*/ 7 w 14"/>
                  <a:gd name="T39" fmla="*/ 0 h 6"/>
                  <a:gd name="T40" fmla="*/ 7 w 14"/>
                  <a:gd name="T41" fmla="*/ 2 h 6"/>
                  <a:gd name="T42" fmla="*/ 7 w 14"/>
                  <a:gd name="T43" fmla="*/ 0 h 6"/>
                  <a:gd name="T44" fmla="*/ 5 w 14"/>
                  <a:gd name="T45" fmla="*/ 2 h 6"/>
                  <a:gd name="T46" fmla="*/ 5 w 14"/>
                  <a:gd name="T47" fmla="*/ 0 h 6"/>
                  <a:gd name="T48" fmla="*/ 5 w 14"/>
                  <a:gd name="T49" fmla="*/ 0 h 6"/>
                  <a:gd name="T50" fmla="*/ 5 w 14"/>
                  <a:gd name="T51" fmla="*/ 0 h 6"/>
                  <a:gd name="T52" fmla="*/ 3 w 14"/>
                  <a:gd name="T53" fmla="*/ 0 h 6"/>
                  <a:gd name="T54" fmla="*/ 1 w 14"/>
                  <a:gd name="T55" fmla="*/ 0 h 6"/>
                  <a:gd name="T56" fmla="*/ 1 w 14"/>
                  <a:gd name="T57" fmla="*/ 2 h 6"/>
                  <a:gd name="T58" fmla="*/ 0 w 14"/>
                  <a:gd name="T59" fmla="*/ 2 h 6"/>
                  <a:gd name="T60" fmla="*/ 0 w 14"/>
                  <a:gd name="T61" fmla="*/ 2 h 6"/>
                  <a:gd name="T62" fmla="*/ 0 w 14"/>
                  <a:gd name="T63" fmla="*/ 2 h 6"/>
                  <a:gd name="T64" fmla="*/ 0 w 14"/>
                  <a:gd name="T65" fmla="*/ 4 h 6"/>
                  <a:gd name="T66" fmla="*/ 1 w 14"/>
                  <a:gd name="T67" fmla="*/ 4 h 6"/>
                  <a:gd name="T68" fmla="*/ 1 w 14"/>
                  <a:gd name="T69" fmla="*/ 4 h 6"/>
                  <a:gd name="T70" fmla="*/ 3 w 14"/>
                  <a:gd name="T71" fmla="*/ 4 h 6"/>
                  <a:gd name="T72" fmla="*/ 3 w 14"/>
                  <a:gd name="T73" fmla="*/ 4 h 6"/>
                  <a:gd name="T74" fmla="*/ 3 w 14"/>
                  <a:gd name="T75" fmla="*/ 4 h 6"/>
                  <a:gd name="T76" fmla="*/ 5 w 14"/>
                  <a:gd name="T77" fmla="*/ 4 h 6"/>
                  <a:gd name="T78" fmla="*/ 5 w 14"/>
                  <a:gd name="T79" fmla="*/ 4 h 6"/>
                  <a:gd name="T80" fmla="*/ 7 w 14"/>
                  <a:gd name="T8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 h="6">
                    <a:moveTo>
                      <a:pt x="7" y="4"/>
                    </a:moveTo>
                    <a:lnTo>
                      <a:pt x="7" y="4"/>
                    </a:lnTo>
                    <a:lnTo>
                      <a:pt x="9" y="6"/>
                    </a:lnTo>
                    <a:lnTo>
                      <a:pt x="10" y="6"/>
                    </a:lnTo>
                    <a:lnTo>
                      <a:pt x="10" y="4"/>
                    </a:lnTo>
                    <a:lnTo>
                      <a:pt x="10" y="4"/>
                    </a:lnTo>
                    <a:lnTo>
                      <a:pt x="10" y="4"/>
                    </a:lnTo>
                    <a:lnTo>
                      <a:pt x="12" y="2"/>
                    </a:lnTo>
                    <a:lnTo>
                      <a:pt x="12" y="2"/>
                    </a:lnTo>
                    <a:lnTo>
                      <a:pt x="14" y="2"/>
                    </a:lnTo>
                    <a:lnTo>
                      <a:pt x="14" y="2"/>
                    </a:lnTo>
                    <a:lnTo>
                      <a:pt x="12" y="2"/>
                    </a:lnTo>
                    <a:lnTo>
                      <a:pt x="12" y="2"/>
                    </a:lnTo>
                    <a:lnTo>
                      <a:pt x="10" y="2"/>
                    </a:lnTo>
                    <a:lnTo>
                      <a:pt x="10" y="2"/>
                    </a:lnTo>
                    <a:lnTo>
                      <a:pt x="10" y="2"/>
                    </a:lnTo>
                    <a:lnTo>
                      <a:pt x="9" y="2"/>
                    </a:lnTo>
                    <a:lnTo>
                      <a:pt x="9" y="2"/>
                    </a:lnTo>
                    <a:lnTo>
                      <a:pt x="9" y="0"/>
                    </a:lnTo>
                    <a:lnTo>
                      <a:pt x="7" y="0"/>
                    </a:lnTo>
                    <a:lnTo>
                      <a:pt x="7" y="2"/>
                    </a:lnTo>
                    <a:lnTo>
                      <a:pt x="7" y="0"/>
                    </a:lnTo>
                    <a:lnTo>
                      <a:pt x="5" y="2"/>
                    </a:lnTo>
                    <a:lnTo>
                      <a:pt x="5" y="0"/>
                    </a:lnTo>
                    <a:lnTo>
                      <a:pt x="5" y="0"/>
                    </a:lnTo>
                    <a:lnTo>
                      <a:pt x="5" y="0"/>
                    </a:lnTo>
                    <a:lnTo>
                      <a:pt x="3" y="0"/>
                    </a:lnTo>
                    <a:lnTo>
                      <a:pt x="1" y="0"/>
                    </a:lnTo>
                    <a:lnTo>
                      <a:pt x="1" y="2"/>
                    </a:lnTo>
                    <a:lnTo>
                      <a:pt x="0" y="2"/>
                    </a:lnTo>
                    <a:lnTo>
                      <a:pt x="0" y="2"/>
                    </a:lnTo>
                    <a:lnTo>
                      <a:pt x="0" y="2"/>
                    </a:lnTo>
                    <a:lnTo>
                      <a:pt x="0" y="4"/>
                    </a:lnTo>
                    <a:lnTo>
                      <a:pt x="1" y="4"/>
                    </a:lnTo>
                    <a:lnTo>
                      <a:pt x="1" y="4"/>
                    </a:lnTo>
                    <a:lnTo>
                      <a:pt x="3" y="4"/>
                    </a:lnTo>
                    <a:lnTo>
                      <a:pt x="3" y="4"/>
                    </a:lnTo>
                    <a:lnTo>
                      <a:pt x="3" y="4"/>
                    </a:lnTo>
                    <a:lnTo>
                      <a:pt x="5" y="4"/>
                    </a:lnTo>
                    <a:lnTo>
                      <a:pt x="5"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7" name="Freeform 175"/>
              <p:cNvSpPr>
                <a:spLocks/>
              </p:cNvSpPr>
              <p:nvPr/>
            </p:nvSpPr>
            <p:spPr bwMode="auto">
              <a:xfrm>
                <a:off x="1378" y="840"/>
                <a:ext cx="71" cy="29"/>
              </a:xfrm>
              <a:custGeom>
                <a:avLst/>
                <a:gdLst>
                  <a:gd name="T0" fmla="*/ 4 w 71"/>
                  <a:gd name="T1" fmla="*/ 2 h 29"/>
                  <a:gd name="T2" fmla="*/ 2 w 71"/>
                  <a:gd name="T3" fmla="*/ 3 h 29"/>
                  <a:gd name="T4" fmla="*/ 2 w 71"/>
                  <a:gd name="T5" fmla="*/ 3 h 29"/>
                  <a:gd name="T6" fmla="*/ 4 w 71"/>
                  <a:gd name="T7" fmla="*/ 7 h 29"/>
                  <a:gd name="T8" fmla="*/ 7 w 71"/>
                  <a:gd name="T9" fmla="*/ 9 h 29"/>
                  <a:gd name="T10" fmla="*/ 13 w 71"/>
                  <a:gd name="T11" fmla="*/ 9 h 29"/>
                  <a:gd name="T12" fmla="*/ 14 w 71"/>
                  <a:gd name="T13" fmla="*/ 9 h 29"/>
                  <a:gd name="T14" fmla="*/ 14 w 71"/>
                  <a:gd name="T15" fmla="*/ 13 h 29"/>
                  <a:gd name="T16" fmla="*/ 13 w 71"/>
                  <a:gd name="T17" fmla="*/ 16 h 29"/>
                  <a:gd name="T18" fmla="*/ 7 w 71"/>
                  <a:gd name="T19" fmla="*/ 20 h 29"/>
                  <a:gd name="T20" fmla="*/ 5 w 71"/>
                  <a:gd name="T21" fmla="*/ 22 h 29"/>
                  <a:gd name="T22" fmla="*/ 9 w 71"/>
                  <a:gd name="T23" fmla="*/ 23 h 29"/>
                  <a:gd name="T24" fmla="*/ 11 w 71"/>
                  <a:gd name="T25" fmla="*/ 25 h 29"/>
                  <a:gd name="T26" fmla="*/ 13 w 71"/>
                  <a:gd name="T27" fmla="*/ 25 h 29"/>
                  <a:gd name="T28" fmla="*/ 18 w 71"/>
                  <a:gd name="T29" fmla="*/ 25 h 29"/>
                  <a:gd name="T30" fmla="*/ 20 w 71"/>
                  <a:gd name="T31" fmla="*/ 23 h 29"/>
                  <a:gd name="T32" fmla="*/ 22 w 71"/>
                  <a:gd name="T33" fmla="*/ 23 h 29"/>
                  <a:gd name="T34" fmla="*/ 22 w 71"/>
                  <a:gd name="T35" fmla="*/ 27 h 29"/>
                  <a:gd name="T36" fmla="*/ 25 w 71"/>
                  <a:gd name="T37" fmla="*/ 27 h 29"/>
                  <a:gd name="T38" fmla="*/ 29 w 71"/>
                  <a:gd name="T39" fmla="*/ 27 h 29"/>
                  <a:gd name="T40" fmla="*/ 33 w 71"/>
                  <a:gd name="T41" fmla="*/ 27 h 29"/>
                  <a:gd name="T42" fmla="*/ 36 w 71"/>
                  <a:gd name="T43" fmla="*/ 25 h 29"/>
                  <a:gd name="T44" fmla="*/ 38 w 71"/>
                  <a:gd name="T45" fmla="*/ 27 h 29"/>
                  <a:gd name="T46" fmla="*/ 47 w 71"/>
                  <a:gd name="T47" fmla="*/ 25 h 29"/>
                  <a:gd name="T48" fmla="*/ 47 w 71"/>
                  <a:gd name="T49" fmla="*/ 27 h 29"/>
                  <a:gd name="T50" fmla="*/ 52 w 71"/>
                  <a:gd name="T51" fmla="*/ 29 h 29"/>
                  <a:gd name="T52" fmla="*/ 60 w 71"/>
                  <a:gd name="T53" fmla="*/ 27 h 29"/>
                  <a:gd name="T54" fmla="*/ 63 w 71"/>
                  <a:gd name="T55" fmla="*/ 25 h 29"/>
                  <a:gd name="T56" fmla="*/ 67 w 71"/>
                  <a:gd name="T57" fmla="*/ 23 h 29"/>
                  <a:gd name="T58" fmla="*/ 71 w 71"/>
                  <a:gd name="T59" fmla="*/ 20 h 29"/>
                  <a:gd name="T60" fmla="*/ 71 w 71"/>
                  <a:gd name="T61" fmla="*/ 18 h 29"/>
                  <a:gd name="T62" fmla="*/ 65 w 71"/>
                  <a:gd name="T63" fmla="*/ 16 h 29"/>
                  <a:gd name="T64" fmla="*/ 56 w 71"/>
                  <a:gd name="T65" fmla="*/ 16 h 29"/>
                  <a:gd name="T66" fmla="*/ 52 w 71"/>
                  <a:gd name="T67" fmla="*/ 16 h 29"/>
                  <a:gd name="T68" fmla="*/ 45 w 71"/>
                  <a:gd name="T69" fmla="*/ 18 h 29"/>
                  <a:gd name="T70" fmla="*/ 43 w 71"/>
                  <a:gd name="T71" fmla="*/ 18 h 29"/>
                  <a:gd name="T72" fmla="*/ 40 w 71"/>
                  <a:gd name="T73" fmla="*/ 18 h 29"/>
                  <a:gd name="T74" fmla="*/ 38 w 71"/>
                  <a:gd name="T75" fmla="*/ 18 h 29"/>
                  <a:gd name="T76" fmla="*/ 33 w 71"/>
                  <a:gd name="T77" fmla="*/ 18 h 29"/>
                  <a:gd name="T78" fmla="*/ 31 w 71"/>
                  <a:gd name="T79" fmla="*/ 18 h 29"/>
                  <a:gd name="T80" fmla="*/ 29 w 71"/>
                  <a:gd name="T81" fmla="*/ 16 h 29"/>
                  <a:gd name="T82" fmla="*/ 25 w 71"/>
                  <a:gd name="T83" fmla="*/ 18 h 29"/>
                  <a:gd name="T84" fmla="*/ 23 w 71"/>
                  <a:gd name="T85" fmla="*/ 16 h 29"/>
                  <a:gd name="T86" fmla="*/ 25 w 71"/>
                  <a:gd name="T87" fmla="*/ 14 h 29"/>
                  <a:gd name="T88" fmla="*/ 23 w 71"/>
                  <a:gd name="T89" fmla="*/ 13 h 29"/>
                  <a:gd name="T90" fmla="*/ 22 w 71"/>
                  <a:gd name="T91" fmla="*/ 13 h 29"/>
                  <a:gd name="T92" fmla="*/ 20 w 71"/>
                  <a:gd name="T93" fmla="*/ 13 h 29"/>
                  <a:gd name="T94" fmla="*/ 22 w 71"/>
                  <a:gd name="T95" fmla="*/ 11 h 29"/>
                  <a:gd name="T96" fmla="*/ 23 w 71"/>
                  <a:gd name="T97" fmla="*/ 11 h 29"/>
                  <a:gd name="T98" fmla="*/ 25 w 71"/>
                  <a:gd name="T99" fmla="*/ 11 h 29"/>
                  <a:gd name="T100" fmla="*/ 31 w 71"/>
                  <a:gd name="T101" fmla="*/ 11 h 29"/>
                  <a:gd name="T102" fmla="*/ 25 w 71"/>
                  <a:gd name="T103" fmla="*/ 9 h 29"/>
                  <a:gd name="T104" fmla="*/ 25 w 71"/>
                  <a:gd name="T105" fmla="*/ 9 h 29"/>
                  <a:gd name="T106" fmla="*/ 29 w 71"/>
                  <a:gd name="T107" fmla="*/ 7 h 29"/>
                  <a:gd name="T108" fmla="*/ 25 w 71"/>
                  <a:gd name="T109" fmla="*/ 5 h 29"/>
                  <a:gd name="T110" fmla="*/ 20 w 71"/>
                  <a:gd name="T111" fmla="*/ 5 h 29"/>
                  <a:gd name="T112" fmla="*/ 14 w 71"/>
                  <a:gd name="T113" fmla="*/ 7 h 29"/>
                  <a:gd name="T114" fmla="*/ 18 w 71"/>
                  <a:gd name="T115" fmla="*/ 3 h 29"/>
                  <a:gd name="T116" fmla="*/ 14 w 71"/>
                  <a:gd name="T117" fmla="*/ 3 h 29"/>
                  <a:gd name="T118" fmla="*/ 9 w 71"/>
                  <a:gd name="T1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 h="29">
                    <a:moveTo>
                      <a:pt x="5" y="2"/>
                    </a:moveTo>
                    <a:lnTo>
                      <a:pt x="5" y="2"/>
                    </a:lnTo>
                    <a:lnTo>
                      <a:pt x="4" y="2"/>
                    </a:lnTo>
                    <a:lnTo>
                      <a:pt x="4" y="2"/>
                    </a:lnTo>
                    <a:lnTo>
                      <a:pt x="4" y="2"/>
                    </a:lnTo>
                    <a:lnTo>
                      <a:pt x="4" y="2"/>
                    </a:lnTo>
                    <a:lnTo>
                      <a:pt x="5" y="3"/>
                    </a:lnTo>
                    <a:lnTo>
                      <a:pt x="5" y="3"/>
                    </a:lnTo>
                    <a:lnTo>
                      <a:pt x="4" y="3"/>
                    </a:lnTo>
                    <a:lnTo>
                      <a:pt x="2" y="3"/>
                    </a:lnTo>
                    <a:lnTo>
                      <a:pt x="2" y="3"/>
                    </a:lnTo>
                    <a:lnTo>
                      <a:pt x="0" y="3"/>
                    </a:lnTo>
                    <a:lnTo>
                      <a:pt x="2" y="3"/>
                    </a:lnTo>
                    <a:lnTo>
                      <a:pt x="2" y="3"/>
                    </a:lnTo>
                    <a:lnTo>
                      <a:pt x="2" y="3"/>
                    </a:lnTo>
                    <a:lnTo>
                      <a:pt x="4" y="3"/>
                    </a:lnTo>
                    <a:lnTo>
                      <a:pt x="4" y="3"/>
                    </a:lnTo>
                    <a:lnTo>
                      <a:pt x="4" y="5"/>
                    </a:lnTo>
                    <a:lnTo>
                      <a:pt x="4" y="5"/>
                    </a:lnTo>
                    <a:lnTo>
                      <a:pt x="4" y="7"/>
                    </a:lnTo>
                    <a:lnTo>
                      <a:pt x="5" y="7"/>
                    </a:lnTo>
                    <a:lnTo>
                      <a:pt x="5" y="7"/>
                    </a:lnTo>
                    <a:lnTo>
                      <a:pt x="5" y="9"/>
                    </a:lnTo>
                    <a:lnTo>
                      <a:pt x="5" y="9"/>
                    </a:lnTo>
                    <a:lnTo>
                      <a:pt x="7" y="9"/>
                    </a:lnTo>
                    <a:lnTo>
                      <a:pt x="11" y="9"/>
                    </a:lnTo>
                    <a:lnTo>
                      <a:pt x="11" y="9"/>
                    </a:lnTo>
                    <a:lnTo>
                      <a:pt x="11" y="9"/>
                    </a:lnTo>
                    <a:lnTo>
                      <a:pt x="11" y="9"/>
                    </a:lnTo>
                    <a:lnTo>
                      <a:pt x="13" y="9"/>
                    </a:lnTo>
                    <a:lnTo>
                      <a:pt x="13" y="9"/>
                    </a:lnTo>
                    <a:lnTo>
                      <a:pt x="14" y="9"/>
                    </a:lnTo>
                    <a:lnTo>
                      <a:pt x="14" y="9"/>
                    </a:lnTo>
                    <a:lnTo>
                      <a:pt x="14" y="9"/>
                    </a:lnTo>
                    <a:lnTo>
                      <a:pt x="14" y="9"/>
                    </a:lnTo>
                    <a:lnTo>
                      <a:pt x="14" y="9"/>
                    </a:lnTo>
                    <a:lnTo>
                      <a:pt x="14" y="11"/>
                    </a:lnTo>
                    <a:lnTo>
                      <a:pt x="14" y="11"/>
                    </a:lnTo>
                    <a:lnTo>
                      <a:pt x="13" y="13"/>
                    </a:lnTo>
                    <a:lnTo>
                      <a:pt x="14" y="13"/>
                    </a:lnTo>
                    <a:lnTo>
                      <a:pt x="14" y="13"/>
                    </a:lnTo>
                    <a:lnTo>
                      <a:pt x="14" y="13"/>
                    </a:lnTo>
                    <a:lnTo>
                      <a:pt x="13" y="14"/>
                    </a:lnTo>
                    <a:lnTo>
                      <a:pt x="13" y="14"/>
                    </a:lnTo>
                    <a:lnTo>
                      <a:pt x="13" y="16"/>
                    </a:lnTo>
                    <a:lnTo>
                      <a:pt x="11" y="16"/>
                    </a:lnTo>
                    <a:lnTo>
                      <a:pt x="9" y="18"/>
                    </a:lnTo>
                    <a:lnTo>
                      <a:pt x="7" y="18"/>
                    </a:lnTo>
                    <a:lnTo>
                      <a:pt x="7" y="18"/>
                    </a:lnTo>
                    <a:lnTo>
                      <a:pt x="7" y="20"/>
                    </a:lnTo>
                    <a:lnTo>
                      <a:pt x="9" y="20"/>
                    </a:lnTo>
                    <a:lnTo>
                      <a:pt x="9" y="20"/>
                    </a:lnTo>
                    <a:lnTo>
                      <a:pt x="7" y="22"/>
                    </a:lnTo>
                    <a:lnTo>
                      <a:pt x="7" y="22"/>
                    </a:lnTo>
                    <a:lnTo>
                      <a:pt x="5" y="22"/>
                    </a:lnTo>
                    <a:lnTo>
                      <a:pt x="5" y="23"/>
                    </a:lnTo>
                    <a:lnTo>
                      <a:pt x="7" y="23"/>
                    </a:lnTo>
                    <a:lnTo>
                      <a:pt x="7" y="23"/>
                    </a:lnTo>
                    <a:lnTo>
                      <a:pt x="7" y="25"/>
                    </a:lnTo>
                    <a:lnTo>
                      <a:pt x="9" y="23"/>
                    </a:lnTo>
                    <a:lnTo>
                      <a:pt x="9" y="23"/>
                    </a:lnTo>
                    <a:lnTo>
                      <a:pt x="9" y="23"/>
                    </a:lnTo>
                    <a:lnTo>
                      <a:pt x="13" y="22"/>
                    </a:lnTo>
                    <a:lnTo>
                      <a:pt x="11" y="23"/>
                    </a:lnTo>
                    <a:lnTo>
                      <a:pt x="11" y="25"/>
                    </a:lnTo>
                    <a:lnTo>
                      <a:pt x="13" y="23"/>
                    </a:lnTo>
                    <a:lnTo>
                      <a:pt x="13" y="25"/>
                    </a:lnTo>
                    <a:lnTo>
                      <a:pt x="13" y="25"/>
                    </a:lnTo>
                    <a:lnTo>
                      <a:pt x="13" y="25"/>
                    </a:lnTo>
                    <a:lnTo>
                      <a:pt x="13" y="25"/>
                    </a:lnTo>
                    <a:lnTo>
                      <a:pt x="14" y="25"/>
                    </a:lnTo>
                    <a:lnTo>
                      <a:pt x="13" y="25"/>
                    </a:lnTo>
                    <a:lnTo>
                      <a:pt x="14" y="25"/>
                    </a:lnTo>
                    <a:lnTo>
                      <a:pt x="18" y="25"/>
                    </a:lnTo>
                    <a:lnTo>
                      <a:pt x="18" y="25"/>
                    </a:lnTo>
                    <a:lnTo>
                      <a:pt x="18" y="25"/>
                    </a:lnTo>
                    <a:lnTo>
                      <a:pt x="18" y="23"/>
                    </a:lnTo>
                    <a:lnTo>
                      <a:pt x="20" y="23"/>
                    </a:lnTo>
                    <a:lnTo>
                      <a:pt x="20" y="23"/>
                    </a:lnTo>
                    <a:lnTo>
                      <a:pt x="20" y="23"/>
                    </a:lnTo>
                    <a:lnTo>
                      <a:pt x="20" y="25"/>
                    </a:lnTo>
                    <a:lnTo>
                      <a:pt x="20" y="25"/>
                    </a:lnTo>
                    <a:lnTo>
                      <a:pt x="22" y="23"/>
                    </a:lnTo>
                    <a:lnTo>
                      <a:pt x="22" y="23"/>
                    </a:lnTo>
                    <a:lnTo>
                      <a:pt x="22" y="23"/>
                    </a:lnTo>
                    <a:lnTo>
                      <a:pt x="23" y="23"/>
                    </a:lnTo>
                    <a:lnTo>
                      <a:pt x="23" y="25"/>
                    </a:lnTo>
                    <a:lnTo>
                      <a:pt x="22" y="25"/>
                    </a:lnTo>
                    <a:lnTo>
                      <a:pt x="20" y="27"/>
                    </a:lnTo>
                    <a:lnTo>
                      <a:pt x="22" y="27"/>
                    </a:lnTo>
                    <a:lnTo>
                      <a:pt x="22" y="27"/>
                    </a:lnTo>
                    <a:lnTo>
                      <a:pt x="23" y="27"/>
                    </a:lnTo>
                    <a:lnTo>
                      <a:pt x="23" y="27"/>
                    </a:lnTo>
                    <a:lnTo>
                      <a:pt x="23" y="27"/>
                    </a:lnTo>
                    <a:lnTo>
                      <a:pt x="25" y="27"/>
                    </a:lnTo>
                    <a:lnTo>
                      <a:pt x="27" y="27"/>
                    </a:lnTo>
                    <a:lnTo>
                      <a:pt x="27" y="27"/>
                    </a:lnTo>
                    <a:lnTo>
                      <a:pt x="27" y="27"/>
                    </a:lnTo>
                    <a:lnTo>
                      <a:pt x="27" y="27"/>
                    </a:lnTo>
                    <a:lnTo>
                      <a:pt x="29" y="27"/>
                    </a:lnTo>
                    <a:lnTo>
                      <a:pt x="29" y="27"/>
                    </a:lnTo>
                    <a:lnTo>
                      <a:pt x="31" y="27"/>
                    </a:lnTo>
                    <a:lnTo>
                      <a:pt x="31" y="27"/>
                    </a:lnTo>
                    <a:lnTo>
                      <a:pt x="33" y="27"/>
                    </a:lnTo>
                    <a:lnTo>
                      <a:pt x="33" y="27"/>
                    </a:lnTo>
                    <a:lnTo>
                      <a:pt x="33" y="27"/>
                    </a:lnTo>
                    <a:lnTo>
                      <a:pt x="33" y="27"/>
                    </a:lnTo>
                    <a:lnTo>
                      <a:pt x="34" y="27"/>
                    </a:lnTo>
                    <a:lnTo>
                      <a:pt x="36" y="27"/>
                    </a:lnTo>
                    <a:lnTo>
                      <a:pt x="36" y="25"/>
                    </a:lnTo>
                    <a:lnTo>
                      <a:pt x="36" y="27"/>
                    </a:lnTo>
                    <a:lnTo>
                      <a:pt x="36" y="27"/>
                    </a:lnTo>
                    <a:lnTo>
                      <a:pt x="38" y="27"/>
                    </a:lnTo>
                    <a:lnTo>
                      <a:pt x="38" y="27"/>
                    </a:lnTo>
                    <a:lnTo>
                      <a:pt x="38" y="27"/>
                    </a:lnTo>
                    <a:lnTo>
                      <a:pt x="42" y="27"/>
                    </a:lnTo>
                    <a:lnTo>
                      <a:pt x="45" y="27"/>
                    </a:lnTo>
                    <a:lnTo>
                      <a:pt x="49" y="25"/>
                    </a:lnTo>
                    <a:lnTo>
                      <a:pt x="47" y="25"/>
                    </a:lnTo>
                    <a:lnTo>
                      <a:pt x="47" y="25"/>
                    </a:lnTo>
                    <a:lnTo>
                      <a:pt x="49" y="25"/>
                    </a:lnTo>
                    <a:lnTo>
                      <a:pt x="49" y="25"/>
                    </a:lnTo>
                    <a:lnTo>
                      <a:pt x="49" y="25"/>
                    </a:lnTo>
                    <a:lnTo>
                      <a:pt x="49" y="25"/>
                    </a:lnTo>
                    <a:lnTo>
                      <a:pt x="47" y="27"/>
                    </a:lnTo>
                    <a:lnTo>
                      <a:pt x="49" y="29"/>
                    </a:lnTo>
                    <a:lnTo>
                      <a:pt x="51" y="29"/>
                    </a:lnTo>
                    <a:lnTo>
                      <a:pt x="51" y="27"/>
                    </a:lnTo>
                    <a:lnTo>
                      <a:pt x="51" y="29"/>
                    </a:lnTo>
                    <a:lnTo>
                      <a:pt x="52" y="29"/>
                    </a:lnTo>
                    <a:lnTo>
                      <a:pt x="52" y="29"/>
                    </a:lnTo>
                    <a:lnTo>
                      <a:pt x="54" y="29"/>
                    </a:lnTo>
                    <a:lnTo>
                      <a:pt x="56" y="29"/>
                    </a:lnTo>
                    <a:lnTo>
                      <a:pt x="60" y="29"/>
                    </a:lnTo>
                    <a:lnTo>
                      <a:pt x="60" y="27"/>
                    </a:lnTo>
                    <a:lnTo>
                      <a:pt x="62" y="29"/>
                    </a:lnTo>
                    <a:lnTo>
                      <a:pt x="63" y="27"/>
                    </a:lnTo>
                    <a:lnTo>
                      <a:pt x="63" y="27"/>
                    </a:lnTo>
                    <a:lnTo>
                      <a:pt x="63" y="27"/>
                    </a:lnTo>
                    <a:lnTo>
                      <a:pt x="63" y="25"/>
                    </a:lnTo>
                    <a:lnTo>
                      <a:pt x="63" y="25"/>
                    </a:lnTo>
                    <a:lnTo>
                      <a:pt x="63" y="23"/>
                    </a:lnTo>
                    <a:lnTo>
                      <a:pt x="65" y="23"/>
                    </a:lnTo>
                    <a:lnTo>
                      <a:pt x="65" y="23"/>
                    </a:lnTo>
                    <a:lnTo>
                      <a:pt x="67" y="23"/>
                    </a:lnTo>
                    <a:lnTo>
                      <a:pt x="69" y="22"/>
                    </a:lnTo>
                    <a:lnTo>
                      <a:pt x="71" y="22"/>
                    </a:lnTo>
                    <a:lnTo>
                      <a:pt x="71" y="20"/>
                    </a:lnTo>
                    <a:lnTo>
                      <a:pt x="71" y="20"/>
                    </a:lnTo>
                    <a:lnTo>
                      <a:pt x="71" y="20"/>
                    </a:lnTo>
                    <a:lnTo>
                      <a:pt x="69" y="20"/>
                    </a:lnTo>
                    <a:lnTo>
                      <a:pt x="69" y="20"/>
                    </a:lnTo>
                    <a:lnTo>
                      <a:pt x="69" y="20"/>
                    </a:lnTo>
                    <a:lnTo>
                      <a:pt x="71" y="18"/>
                    </a:lnTo>
                    <a:lnTo>
                      <a:pt x="71" y="18"/>
                    </a:lnTo>
                    <a:lnTo>
                      <a:pt x="69" y="18"/>
                    </a:lnTo>
                    <a:lnTo>
                      <a:pt x="67" y="18"/>
                    </a:lnTo>
                    <a:lnTo>
                      <a:pt x="65" y="18"/>
                    </a:lnTo>
                    <a:lnTo>
                      <a:pt x="65" y="18"/>
                    </a:lnTo>
                    <a:lnTo>
                      <a:pt x="65" y="16"/>
                    </a:lnTo>
                    <a:lnTo>
                      <a:pt x="65" y="16"/>
                    </a:lnTo>
                    <a:lnTo>
                      <a:pt x="62" y="16"/>
                    </a:lnTo>
                    <a:lnTo>
                      <a:pt x="60" y="16"/>
                    </a:lnTo>
                    <a:lnTo>
                      <a:pt x="56" y="16"/>
                    </a:lnTo>
                    <a:lnTo>
                      <a:pt x="56" y="16"/>
                    </a:lnTo>
                    <a:lnTo>
                      <a:pt x="56" y="16"/>
                    </a:lnTo>
                    <a:lnTo>
                      <a:pt x="54" y="16"/>
                    </a:lnTo>
                    <a:lnTo>
                      <a:pt x="54" y="16"/>
                    </a:lnTo>
                    <a:lnTo>
                      <a:pt x="54" y="16"/>
                    </a:lnTo>
                    <a:lnTo>
                      <a:pt x="52" y="16"/>
                    </a:lnTo>
                    <a:lnTo>
                      <a:pt x="49" y="16"/>
                    </a:lnTo>
                    <a:lnTo>
                      <a:pt x="49" y="18"/>
                    </a:lnTo>
                    <a:lnTo>
                      <a:pt x="47" y="18"/>
                    </a:lnTo>
                    <a:lnTo>
                      <a:pt x="47" y="18"/>
                    </a:lnTo>
                    <a:lnTo>
                      <a:pt x="45" y="18"/>
                    </a:lnTo>
                    <a:lnTo>
                      <a:pt x="45" y="18"/>
                    </a:lnTo>
                    <a:lnTo>
                      <a:pt x="45" y="18"/>
                    </a:lnTo>
                    <a:lnTo>
                      <a:pt x="45" y="18"/>
                    </a:lnTo>
                    <a:lnTo>
                      <a:pt x="43" y="18"/>
                    </a:lnTo>
                    <a:lnTo>
                      <a:pt x="43" y="18"/>
                    </a:lnTo>
                    <a:lnTo>
                      <a:pt x="42" y="18"/>
                    </a:lnTo>
                    <a:lnTo>
                      <a:pt x="42" y="18"/>
                    </a:lnTo>
                    <a:lnTo>
                      <a:pt x="40" y="18"/>
                    </a:lnTo>
                    <a:lnTo>
                      <a:pt x="40" y="18"/>
                    </a:lnTo>
                    <a:lnTo>
                      <a:pt x="40" y="18"/>
                    </a:lnTo>
                    <a:lnTo>
                      <a:pt x="42" y="20"/>
                    </a:lnTo>
                    <a:lnTo>
                      <a:pt x="42" y="20"/>
                    </a:lnTo>
                    <a:lnTo>
                      <a:pt x="38" y="20"/>
                    </a:lnTo>
                    <a:lnTo>
                      <a:pt x="38" y="20"/>
                    </a:lnTo>
                    <a:lnTo>
                      <a:pt x="38" y="18"/>
                    </a:lnTo>
                    <a:lnTo>
                      <a:pt x="36" y="18"/>
                    </a:lnTo>
                    <a:lnTo>
                      <a:pt x="36" y="18"/>
                    </a:lnTo>
                    <a:lnTo>
                      <a:pt x="34" y="18"/>
                    </a:lnTo>
                    <a:lnTo>
                      <a:pt x="33" y="18"/>
                    </a:lnTo>
                    <a:lnTo>
                      <a:pt x="33" y="18"/>
                    </a:lnTo>
                    <a:lnTo>
                      <a:pt x="33" y="18"/>
                    </a:lnTo>
                    <a:lnTo>
                      <a:pt x="33" y="18"/>
                    </a:lnTo>
                    <a:lnTo>
                      <a:pt x="33" y="18"/>
                    </a:lnTo>
                    <a:lnTo>
                      <a:pt x="31" y="18"/>
                    </a:lnTo>
                    <a:lnTo>
                      <a:pt x="31" y="18"/>
                    </a:lnTo>
                    <a:lnTo>
                      <a:pt x="31" y="18"/>
                    </a:lnTo>
                    <a:lnTo>
                      <a:pt x="29" y="18"/>
                    </a:lnTo>
                    <a:lnTo>
                      <a:pt x="31" y="18"/>
                    </a:lnTo>
                    <a:lnTo>
                      <a:pt x="31" y="18"/>
                    </a:lnTo>
                    <a:lnTo>
                      <a:pt x="29" y="16"/>
                    </a:lnTo>
                    <a:lnTo>
                      <a:pt x="29" y="16"/>
                    </a:lnTo>
                    <a:lnTo>
                      <a:pt x="29" y="16"/>
                    </a:lnTo>
                    <a:lnTo>
                      <a:pt x="27" y="16"/>
                    </a:lnTo>
                    <a:lnTo>
                      <a:pt x="27" y="18"/>
                    </a:lnTo>
                    <a:lnTo>
                      <a:pt x="25" y="18"/>
                    </a:lnTo>
                    <a:lnTo>
                      <a:pt x="25" y="18"/>
                    </a:lnTo>
                    <a:lnTo>
                      <a:pt x="25" y="18"/>
                    </a:lnTo>
                    <a:lnTo>
                      <a:pt x="25" y="16"/>
                    </a:lnTo>
                    <a:lnTo>
                      <a:pt x="23" y="18"/>
                    </a:lnTo>
                    <a:lnTo>
                      <a:pt x="23" y="16"/>
                    </a:lnTo>
                    <a:lnTo>
                      <a:pt x="25" y="16"/>
                    </a:lnTo>
                    <a:lnTo>
                      <a:pt x="27" y="14"/>
                    </a:lnTo>
                    <a:lnTo>
                      <a:pt x="27" y="14"/>
                    </a:lnTo>
                    <a:lnTo>
                      <a:pt x="27" y="14"/>
                    </a:lnTo>
                    <a:lnTo>
                      <a:pt x="25" y="14"/>
                    </a:lnTo>
                    <a:lnTo>
                      <a:pt x="25" y="14"/>
                    </a:lnTo>
                    <a:lnTo>
                      <a:pt x="25" y="14"/>
                    </a:lnTo>
                    <a:lnTo>
                      <a:pt x="25" y="13"/>
                    </a:lnTo>
                    <a:lnTo>
                      <a:pt x="25" y="13"/>
                    </a:lnTo>
                    <a:lnTo>
                      <a:pt x="23" y="13"/>
                    </a:lnTo>
                    <a:lnTo>
                      <a:pt x="23" y="13"/>
                    </a:lnTo>
                    <a:lnTo>
                      <a:pt x="23" y="13"/>
                    </a:lnTo>
                    <a:lnTo>
                      <a:pt x="23" y="13"/>
                    </a:lnTo>
                    <a:lnTo>
                      <a:pt x="22" y="13"/>
                    </a:lnTo>
                    <a:lnTo>
                      <a:pt x="22" y="13"/>
                    </a:lnTo>
                    <a:lnTo>
                      <a:pt x="20" y="13"/>
                    </a:lnTo>
                    <a:lnTo>
                      <a:pt x="18" y="14"/>
                    </a:lnTo>
                    <a:lnTo>
                      <a:pt x="20" y="13"/>
                    </a:lnTo>
                    <a:lnTo>
                      <a:pt x="20" y="13"/>
                    </a:lnTo>
                    <a:lnTo>
                      <a:pt x="20" y="13"/>
                    </a:lnTo>
                    <a:lnTo>
                      <a:pt x="20" y="13"/>
                    </a:lnTo>
                    <a:lnTo>
                      <a:pt x="23" y="13"/>
                    </a:lnTo>
                    <a:lnTo>
                      <a:pt x="22" y="13"/>
                    </a:lnTo>
                    <a:lnTo>
                      <a:pt x="22" y="11"/>
                    </a:lnTo>
                    <a:lnTo>
                      <a:pt x="22" y="11"/>
                    </a:lnTo>
                    <a:lnTo>
                      <a:pt x="20" y="11"/>
                    </a:lnTo>
                    <a:lnTo>
                      <a:pt x="22" y="11"/>
                    </a:lnTo>
                    <a:lnTo>
                      <a:pt x="22" y="9"/>
                    </a:lnTo>
                    <a:lnTo>
                      <a:pt x="22" y="11"/>
                    </a:lnTo>
                    <a:lnTo>
                      <a:pt x="23" y="11"/>
                    </a:lnTo>
                    <a:lnTo>
                      <a:pt x="23" y="11"/>
                    </a:lnTo>
                    <a:lnTo>
                      <a:pt x="23" y="13"/>
                    </a:lnTo>
                    <a:lnTo>
                      <a:pt x="25" y="13"/>
                    </a:lnTo>
                    <a:lnTo>
                      <a:pt x="25" y="11"/>
                    </a:lnTo>
                    <a:lnTo>
                      <a:pt x="25" y="11"/>
                    </a:lnTo>
                    <a:lnTo>
                      <a:pt x="29" y="13"/>
                    </a:lnTo>
                    <a:lnTo>
                      <a:pt x="29" y="13"/>
                    </a:lnTo>
                    <a:lnTo>
                      <a:pt x="31" y="11"/>
                    </a:lnTo>
                    <a:lnTo>
                      <a:pt x="33" y="11"/>
                    </a:lnTo>
                    <a:lnTo>
                      <a:pt x="31" y="11"/>
                    </a:lnTo>
                    <a:lnTo>
                      <a:pt x="29" y="9"/>
                    </a:lnTo>
                    <a:lnTo>
                      <a:pt x="29" y="9"/>
                    </a:lnTo>
                    <a:lnTo>
                      <a:pt x="27" y="9"/>
                    </a:lnTo>
                    <a:lnTo>
                      <a:pt x="27" y="9"/>
                    </a:lnTo>
                    <a:lnTo>
                      <a:pt x="25" y="9"/>
                    </a:lnTo>
                    <a:lnTo>
                      <a:pt x="23" y="9"/>
                    </a:lnTo>
                    <a:lnTo>
                      <a:pt x="23" y="7"/>
                    </a:lnTo>
                    <a:lnTo>
                      <a:pt x="25" y="7"/>
                    </a:lnTo>
                    <a:lnTo>
                      <a:pt x="25" y="7"/>
                    </a:lnTo>
                    <a:lnTo>
                      <a:pt x="25" y="9"/>
                    </a:lnTo>
                    <a:lnTo>
                      <a:pt x="27" y="9"/>
                    </a:lnTo>
                    <a:lnTo>
                      <a:pt x="27" y="9"/>
                    </a:lnTo>
                    <a:lnTo>
                      <a:pt x="29" y="9"/>
                    </a:lnTo>
                    <a:lnTo>
                      <a:pt x="29" y="9"/>
                    </a:lnTo>
                    <a:lnTo>
                      <a:pt x="29" y="7"/>
                    </a:lnTo>
                    <a:lnTo>
                      <a:pt x="29" y="7"/>
                    </a:lnTo>
                    <a:lnTo>
                      <a:pt x="27" y="7"/>
                    </a:lnTo>
                    <a:lnTo>
                      <a:pt x="25" y="7"/>
                    </a:lnTo>
                    <a:lnTo>
                      <a:pt x="25" y="5"/>
                    </a:lnTo>
                    <a:lnTo>
                      <a:pt x="25" y="5"/>
                    </a:lnTo>
                    <a:lnTo>
                      <a:pt x="25" y="5"/>
                    </a:lnTo>
                    <a:lnTo>
                      <a:pt x="23" y="5"/>
                    </a:lnTo>
                    <a:lnTo>
                      <a:pt x="22" y="7"/>
                    </a:lnTo>
                    <a:lnTo>
                      <a:pt x="20" y="7"/>
                    </a:lnTo>
                    <a:lnTo>
                      <a:pt x="20" y="5"/>
                    </a:lnTo>
                    <a:lnTo>
                      <a:pt x="20" y="7"/>
                    </a:lnTo>
                    <a:lnTo>
                      <a:pt x="18" y="5"/>
                    </a:lnTo>
                    <a:lnTo>
                      <a:pt x="14" y="7"/>
                    </a:lnTo>
                    <a:lnTo>
                      <a:pt x="13" y="7"/>
                    </a:lnTo>
                    <a:lnTo>
                      <a:pt x="14" y="7"/>
                    </a:lnTo>
                    <a:lnTo>
                      <a:pt x="16" y="5"/>
                    </a:lnTo>
                    <a:lnTo>
                      <a:pt x="18" y="5"/>
                    </a:lnTo>
                    <a:lnTo>
                      <a:pt x="18" y="3"/>
                    </a:lnTo>
                    <a:lnTo>
                      <a:pt x="18" y="3"/>
                    </a:lnTo>
                    <a:lnTo>
                      <a:pt x="18" y="3"/>
                    </a:lnTo>
                    <a:lnTo>
                      <a:pt x="18" y="3"/>
                    </a:lnTo>
                    <a:lnTo>
                      <a:pt x="16" y="3"/>
                    </a:lnTo>
                    <a:lnTo>
                      <a:pt x="16" y="2"/>
                    </a:lnTo>
                    <a:lnTo>
                      <a:pt x="16" y="3"/>
                    </a:lnTo>
                    <a:lnTo>
                      <a:pt x="14" y="3"/>
                    </a:lnTo>
                    <a:lnTo>
                      <a:pt x="14" y="2"/>
                    </a:lnTo>
                    <a:lnTo>
                      <a:pt x="13" y="2"/>
                    </a:lnTo>
                    <a:lnTo>
                      <a:pt x="13" y="2"/>
                    </a:lnTo>
                    <a:lnTo>
                      <a:pt x="11" y="2"/>
                    </a:lnTo>
                    <a:lnTo>
                      <a:pt x="9" y="0"/>
                    </a:lnTo>
                    <a:lnTo>
                      <a:pt x="5" y="2"/>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8" name="Rectangle 176"/>
              <p:cNvSpPr>
                <a:spLocks noChangeArrowheads="1"/>
              </p:cNvSpPr>
              <p:nvPr/>
            </p:nvSpPr>
            <p:spPr bwMode="auto">
              <a:xfrm>
                <a:off x="1401" y="853"/>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49" name="Freeform 177"/>
              <p:cNvSpPr>
                <a:spLocks/>
              </p:cNvSpPr>
              <p:nvPr/>
            </p:nvSpPr>
            <p:spPr bwMode="auto">
              <a:xfrm>
                <a:off x="1450" y="854"/>
                <a:ext cx="6" cy="4"/>
              </a:xfrm>
              <a:custGeom>
                <a:avLst/>
                <a:gdLst>
                  <a:gd name="T0" fmla="*/ 6 w 6"/>
                  <a:gd name="T1" fmla="*/ 0 h 4"/>
                  <a:gd name="T2" fmla="*/ 6 w 6"/>
                  <a:gd name="T3" fmla="*/ 0 h 4"/>
                  <a:gd name="T4" fmla="*/ 6 w 6"/>
                  <a:gd name="T5" fmla="*/ 0 h 4"/>
                  <a:gd name="T6" fmla="*/ 4 w 6"/>
                  <a:gd name="T7" fmla="*/ 0 h 4"/>
                  <a:gd name="T8" fmla="*/ 4 w 6"/>
                  <a:gd name="T9" fmla="*/ 2 h 4"/>
                  <a:gd name="T10" fmla="*/ 2 w 6"/>
                  <a:gd name="T11" fmla="*/ 2 h 4"/>
                  <a:gd name="T12" fmla="*/ 2 w 6"/>
                  <a:gd name="T13" fmla="*/ 2 h 4"/>
                  <a:gd name="T14" fmla="*/ 0 w 6"/>
                  <a:gd name="T15" fmla="*/ 4 h 4"/>
                  <a:gd name="T16" fmla="*/ 2 w 6"/>
                  <a:gd name="T17" fmla="*/ 4 h 4"/>
                  <a:gd name="T18" fmla="*/ 2 w 6"/>
                  <a:gd name="T19" fmla="*/ 4 h 4"/>
                  <a:gd name="T20" fmla="*/ 2 w 6"/>
                  <a:gd name="T21" fmla="*/ 4 h 4"/>
                  <a:gd name="T22" fmla="*/ 6 w 6"/>
                  <a:gd name="T23" fmla="*/ 4 h 4"/>
                  <a:gd name="T24" fmla="*/ 6 w 6"/>
                  <a:gd name="T25" fmla="*/ 2 h 4"/>
                  <a:gd name="T26" fmla="*/ 4 w 6"/>
                  <a:gd name="T27" fmla="*/ 2 h 4"/>
                  <a:gd name="T28" fmla="*/ 6 w 6"/>
                  <a:gd name="T29" fmla="*/ 2 h 4"/>
                  <a:gd name="T30" fmla="*/ 6 w 6"/>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6" y="0"/>
                    </a:moveTo>
                    <a:lnTo>
                      <a:pt x="6" y="0"/>
                    </a:lnTo>
                    <a:lnTo>
                      <a:pt x="6" y="0"/>
                    </a:lnTo>
                    <a:lnTo>
                      <a:pt x="4" y="0"/>
                    </a:lnTo>
                    <a:lnTo>
                      <a:pt x="4" y="2"/>
                    </a:lnTo>
                    <a:lnTo>
                      <a:pt x="2" y="2"/>
                    </a:lnTo>
                    <a:lnTo>
                      <a:pt x="2" y="2"/>
                    </a:lnTo>
                    <a:lnTo>
                      <a:pt x="0" y="4"/>
                    </a:lnTo>
                    <a:lnTo>
                      <a:pt x="2" y="4"/>
                    </a:lnTo>
                    <a:lnTo>
                      <a:pt x="2" y="4"/>
                    </a:lnTo>
                    <a:lnTo>
                      <a:pt x="2" y="4"/>
                    </a:lnTo>
                    <a:lnTo>
                      <a:pt x="6" y="4"/>
                    </a:lnTo>
                    <a:lnTo>
                      <a:pt x="6" y="2"/>
                    </a:lnTo>
                    <a:lnTo>
                      <a:pt x="4"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0" name="Freeform 178"/>
              <p:cNvSpPr>
                <a:spLocks/>
              </p:cNvSpPr>
              <p:nvPr/>
            </p:nvSpPr>
            <p:spPr bwMode="auto">
              <a:xfrm>
                <a:off x="1441" y="863"/>
                <a:ext cx="6" cy="4"/>
              </a:xfrm>
              <a:custGeom>
                <a:avLst/>
                <a:gdLst>
                  <a:gd name="T0" fmla="*/ 6 w 6"/>
                  <a:gd name="T1" fmla="*/ 0 h 4"/>
                  <a:gd name="T2" fmla="*/ 4 w 6"/>
                  <a:gd name="T3" fmla="*/ 2 h 4"/>
                  <a:gd name="T4" fmla="*/ 2 w 6"/>
                  <a:gd name="T5" fmla="*/ 2 h 4"/>
                  <a:gd name="T6" fmla="*/ 2 w 6"/>
                  <a:gd name="T7" fmla="*/ 2 h 4"/>
                  <a:gd name="T8" fmla="*/ 0 w 6"/>
                  <a:gd name="T9" fmla="*/ 2 h 4"/>
                  <a:gd name="T10" fmla="*/ 0 w 6"/>
                  <a:gd name="T11" fmla="*/ 2 h 4"/>
                  <a:gd name="T12" fmla="*/ 2 w 6"/>
                  <a:gd name="T13" fmla="*/ 4 h 4"/>
                  <a:gd name="T14" fmla="*/ 2 w 6"/>
                  <a:gd name="T15" fmla="*/ 4 h 4"/>
                  <a:gd name="T16" fmla="*/ 4 w 6"/>
                  <a:gd name="T17" fmla="*/ 2 h 4"/>
                  <a:gd name="T18" fmla="*/ 4 w 6"/>
                  <a:gd name="T19" fmla="*/ 2 h 4"/>
                  <a:gd name="T20" fmla="*/ 6 w 6"/>
                  <a:gd name="T21" fmla="*/ 2 h 4"/>
                  <a:gd name="T22" fmla="*/ 6 w 6"/>
                  <a:gd name="T23" fmla="*/ 2 h 4"/>
                  <a:gd name="T24" fmla="*/ 6 w 6"/>
                  <a:gd name="T25" fmla="*/ 2 h 4"/>
                  <a:gd name="T26" fmla="*/ 6 w 6"/>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6" y="0"/>
                    </a:moveTo>
                    <a:lnTo>
                      <a:pt x="4" y="2"/>
                    </a:lnTo>
                    <a:lnTo>
                      <a:pt x="2" y="2"/>
                    </a:lnTo>
                    <a:lnTo>
                      <a:pt x="2" y="2"/>
                    </a:lnTo>
                    <a:lnTo>
                      <a:pt x="0" y="2"/>
                    </a:lnTo>
                    <a:lnTo>
                      <a:pt x="0" y="2"/>
                    </a:lnTo>
                    <a:lnTo>
                      <a:pt x="2" y="4"/>
                    </a:lnTo>
                    <a:lnTo>
                      <a:pt x="2" y="4"/>
                    </a:lnTo>
                    <a:lnTo>
                      <a:pt x="4" y="2"/>
                    </a:lnTo>
                    <a:lnTo>
                      <a:pt x="4" y="2"/>
                    </a:lnTo>
                    <a:lnTo>
                      <a:pt x="6" y="2"/>
                    </a:lnTo>
                    <a:lnTo>
                      <a:pt x="6" y="2"/>
                    </a:lnTo>
                    <a:lnTo>
                      <a:pt x="6" y="2"/>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1" name="Rectangle 179"/>
              <p:cNvSpPr>
                <a:spLocks noChangeArrowheads="1"/>
              </p:cNvSpPr>
              <p:nvPr/>
            </p:nvSpPr>
            <p:spPr bwMode="auto">
              <a:xfrm>
                <a:off x="1369" y="862"/>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2" name="Freeform 180"/>
              <p:cNvSpPr>
                <a:spLocks/>
              </p:cNvSpPr>
              <p:nvPr/>
            </p:nvSpPr>
            <p:spPr bwMode="auto">
              <a:xfrm>
                <a:off x="1371" y="854"/>
                <a:ext cx="2" cy="2"/>
              </a:xfrm>
              <a:custGeom>
                <a:avLst/>
                <a:gdLst>
                  <a:gd name="T0" fmla="*/ 2 w 2"/>
                  <a:gd name="T1" fmla="*/ 0 h 2"/>
                  <a:gd name="T2" fmla="*/ 0 w 2"/>
                  <a:gd name="T3" fmla="*/ 2 h 2"/>
                  <a:gd name="T4" fmla="*/ 2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3" name="Freeform 181"/>
              <p:cNvSpPr>
                <a:spLocks/>
              </p:cNvSpPr>
              <p:nvPr/>
            </p:nvSpPr>
            <p:spPr bwMode="auto">
              <a:xfrm>
                <a:off x="1367" y="853"/>
                <a:ext cx="15" cy="10"/>
              </a:xfrm>
              <a:custGeom>
                <a:avLst/>
                <a:gdLst>
                  <a:gd name="T0" fmla="*/ 0 w 15"/>
                  <a:gd name="T1" fmla="*/ 5 h 10"/>
                  <a:gd name="T2" fmla="*/ 0 w 15"/>
                  <a:gd name="T3" fmla="*/ 5 h 10"/>
                  <a:gd name="T4" fmla="*/ 0 w 15"/>
                  <a:gd name="T5" fmla="*/ 7 h 10"/>
                  <a:gd name="T6" fmla="*/ 0 w 15"/>
                  <a:gd name="T7" fmla="*/ 7 h 10"/>
                  <a:gd name="T8" fmla="*/ 2 w 15"/>
                  <a:gd name="T9" fmla="*/ 5 h 10"/>
                  <a:gd name="T10" fmla="*/ 0 w 15"/>
                  <a:gd name="T11" fmla="*/ 7 h 10"/>
                  <a:gd name="T12" fmla="*/ 0 w 15"/>
                  <a:gd name="T13" fmla="*/ 7 h 10"/>
                  <a:gd name="T14" fmla="*/ 0 w 15"/>
                  <a:gd name="T15" fmla="*/ 7 h 10"/>
                  <a:gd name="T16" fmla="*/ 0 w 15"/>
                  <a:gd name="T17" fmla="*/ 9 h 10"/>
                  <a:gd name="T18" fmla="*/ 2 w 15"/>
                  <a:gd name="T19" fmla="*/ 7 h 10"/>
                  <a:gd name="T20" fmla="*/ 2 w 15"/>
                  <a:gd name="T21" fmla="*/ 7 h 10"/>
                  <a:gd name="T22" fmla="*/ 2 w 15"/>
                  <a:gd name="T23" fmla="*/ 9 h 10"/>
                  <a:gd name="T24" fmla="*/ 2 w 15"/>
                  <a:gd name="T25" fmla="*/ 9 h 10"/>
                  <a:gd name="T26" fmla="*/ 2 w 15"/>
                  <a:gd name="T27" fmla="*/ 9 h 10"/>
                  <a:gd name="T28" fmla="*/ 2 w 15"/>
                  <a:gd name="T29" fmla="*/ 9 h 10"/>
                  <a:gd name="T30" fmla="*/ 4 w 15"/>
                  <a:gd name="T31" fmla="*/ 9 h 10"/>
                  <a:gd name="T32" fmla="*/ 4 w 15"/>
                  <a:gd name="T33" fmla="*/ 10 h 10"/>
                  <a:gd name="T34" fmla="*/ 6 w 15"/>
                  <a:gd name="T35" fmla="*/ 10 h 10"/>
                  <a:gd name="T36" fmla="*/ 6 w 15"/>
                  <a:gd name="T37" fmla="*/ 10 h 10"/>
                  <a:gd name="T38" fmla="*/ 7 w 15"/>
                  <a:gd name="T39" fmla="*/ 10 h 10"/>
                  <a:gd name="T40" fmla="*/ 7 w 15"/>
                  <a:gd name="T41" fmla="*/ 10 h 10"/>
                  <a:gd name="T42" fmla="*/ 9 w 15"/>
                  <a:gd name="T43" fmla="*/ 10 h 10"/>
                  <a:gd name="T44" fmla="*/ 11 w 15"/>
                  <a:gd name="T45" fmla="*/ 9 h 10"/>
                  <a:gd name="T46" fmla="*/ 11 w 15"/>
                  <a:gd name="T47" fmla="*/ 9 h 10"/>
                  <a:gd name="T48" fmla="*/ 13 w 15"/>
                  <a:gd name="T49" fmla="*/ 7 h 10"/>
                  <a:gd name="T50" fmla="*/ 13 w 15"/>
                  <a:gd name="T51" fmla="*/ 7 h 10"/>
                  <a:gd name="T52" fmla="*/ 13 w 15"/>
                  <a:gd name="T53" fmla="*/ 5 h 10"/>
                  <a:gd name="T54" fmla="*/ 15 w 15"/>
                  <a:gd name="T55" fmla="*/ 5 h 10"/>
                  <a:gd name="T56" fmla="*/ 15 w 15"/>
                  <a:gd name="T57" fmla="*/ 5 h 10"/>
                  <a:gd name="T58" fmla="*/ 15 w 15"/>
                  <a:gd name="T59" fmla="*/ 5 h 10"/>
                  <a:gd name="T60" fmla="*/ 15 w 15"/>
                  <a:gd name="T61" fmla="*/ 3 h 10"/>
                  <a:gd name="T62" fmla="*/ 13 w 15"/>
                  <a:gd name="T63" fmla="*/ 5 h 10"/>
                  <a:gd name="T64" fmla="*/ 15 w 15"/>
                  <a:gd name="T65" fmla="*/ 3 h 10"/>
                  <a:gd name="T66" fmla="*/ 15 w 15"/>
                  <a:gd name="T67" fmla="*/ 3 h 10"/>
                  <a:gd name="T68" fmla="*/ 13 w 15"/>
                  <a:gd name="T69" fmla="*/ 3 h 10"/>
                  <a:gd name="T70" fmla="*/ 13 w 15"/>
                  <a:gd name="T71" fmla="*/ 1 h 10"/>
                  <a:gd name="T72" fmla="*/ 13 w 15"/>
                  <a:gd name="T73" fmla="*/ 1 h 10"/>
                  <a:gd name="T74" fmla="*/ 13 w 15"/>
                  <a:gd name="T75" fmla="*/ 1 h 10"/>
                  <a:gd name="T76" fmla="*/ 11 w 15"/>
                  <a:gd name="T77" fmla="*/ 1 h 10"/>
                  <a:gd name="T78" fmla="*/ 11 w 15"/>
                  <a:gd name="T79" fmla="*/ 0 h 10"/>
                  <a:gd name="T80" fmla="*/ 11 w 15"/>
                  <a:gd name="T81" fmla="*/ 1 h 10"/>
                  <a:gd name="T82" fmla="*/ 7 w 15"/>
                  <a:gd name="T83" fmla="*/ 1 h 10"/>
                  <a:gd name="T84" fmla="*/ 7 w 15"/>
                  <a:gd name="T85" fmla="*/ 1 h 10"/>
                  <a:gd name="T86" fmla="*/ 6 w 15"/>
                  <a:gd name="T87" fmla="*/ 1 h 10"/>
                  <a:gd name="T88" fmla="*/ 6 w 15"/>
                  <a:gd name="T89" fmla="*/ 3 h 10"/>
                  <a:gd name="T90" fmla="*/ 6 w 15"/>
                  <a:gd name="T91" fmla="*/ 3 h 10"/>
                  <a:gd name="T92" fmla="*/ 4 w 15"/>
                  <a:gd name="T93" fmla="*/ 3 h 10"/>
                  <a:gd name="T94" fmla="*/ 4 w 15"/>
                  <a:gd name="T95" fmla="*/ 3 h 10"/>
                  <a:gd name="T96" fmla="*/ 6 w 15"/>
                  <a:gd name="T97" fmla="*/ 3 h 10"/>
                  <a:gd name="T98" fmla="*/ 4 w 15"/>
                  <a:gd name="T99" fmla="*/ 3 h 10"/>
                  <a:gd name="T100" fmla="*/ 4 w 15"/>
                  <a:gd name="T101" fmla="*/ 3 h 10"/>
                  <a:gd name="T102" fmla="*/ 2 w 15"/>
                  <a:gd name="T103" fmla="*/ 3 h 10"/>
                  <a:gd name="T104" fmla="*/ 2 w 15"/>
                  <a:gd name="T105" fmla="*/ 3 h 10"/>
                  <a:gd name="T106" fmla="*/ 2 w 15"/>
                  <a:gd name="T107" fmla="*/ 5 h 10"/>
                  <a:gd name="T108" fmla="*/ 0 w 15"/>
                  <a:gd name="T109" fmla="*/ 5 h 10"/>
                  <a:gd name="T110" fmla="*/ 0 w 15"/>
                  <a:gd name="T111" fmla="*/ 5 h 10"/>
                  <a:gd name="T112" fmla="*/ 0 w 15"/>
                  <a:gd name="T11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 h="10">
                    <a:moveTo>
                      <a:pt x="0" y="5"/>
                    </a:moveTo>
                    <a:lnTo>
                      <a:pt x="0" y="5"/>
                    </a:lnTo>
                    <a:lnTo>
                      <a:pt x="0" y="7"/>
                    </a:lnTo>
                    <a:lnTo>
                      <a:pt x="0" y="7"/>
                    </a:lnTo>
                    <a:lnTo>
                      <a:pt x="2" y="5"/>
                    </a:lnTo>
                    <a:lnTo>
                      <a:pt x="0" y="7"/>
                    </a:lnTo>
                    <a:lnTo>
                      <a:pt x="0" y="7"/>
                    </a:lnTo>
                    <a:lnTo>
                      <a:pt x="0" y="7"/>
                    </a:lnTo>
                    <a:lnTo>
                      <a:pt x="0" y="9"/>
                    </a:lnTo>
                    <a:lnTo>
                      <a:pt x="2" y="7"/>
                    </a:lnTo>
                    <a:lnTo>
                      <a:pt x="2" y="7"/>
                    </a:lnTo>
                    <a:lnTo>
                      <a:pt x="2" y="9"/>
                    </a:lnTo>
                    <a:lnTo>
                      <a:pt x="2" y="9"/>
                    </a:lnTo>
                    <a:lnTo>
                      <a:pt x="2" y="9"/>
                    </a:lnTo>
                    <a:lnTo>
                      <a:pt x="2" y="9"/>
                    </a:lnTo>
                    <a:lnTo>
                      <a:pt x="4" y="9"/>
                    </a:lnTo>
                    <a:lnTo>
                      <a:pt x="4" y="10"/>
                    </a:lnTo>
                    <a:lnTo>
                      <a:pt x="6" y="10"/>
                    </a:lnTo>
                    <a:lnTo>
                      <a:pt x="6" y="10"/>
                    </a:lnTo>
                    <a:lnTo>
                      <a:pt x="7" y="10"/>
                    </a:lnTo>
                    <a:lnTo>
                      <a:pt x="7" y="10"/>
                    </a:lnTo>
                    <a:lnTo>
                      <a:pt x="9" y="10"/>
                    </a:lnTo>
                    <a:lnTo>
                      <a:pt x="11" y="9"/>
                    </a:lnTo>
                    <a:lnTo>
                      <a:pt x="11" y="9"/>
                    </a:lnTo>
                    <a:lnTo>
                      <a:pt x="13" y="7"/>
                    </a:lnTo>
                    <a:lnTo>
                      <a:pt x="13" y="7"/>
                    </a:lnTo>
                    <a:lnTo>
                      <a:pt x="13" y="5"/>
                    </a:lnTo>
                    <a:lnTo>
                      <a:pt x="15" y="5"/>
                    </a:lnTo>
                    <a:lnTo>
                      <a:pt x="15" y="5"/>
                    </a:lnTo>
                    <a:lnTo>
                      <a:pt x="15" y="5"/>
                    </a:lnTo>
                    <a:lnTo>
                      <a:pt x="15" y="3"/>
                    </a:lnTo>
                    <a:lnTo>
                      <a:pt x="13" y="5"/>
                    </a:lnTo>
                    <a:lnTo>
                      <a:pt x="15" y="3"/>
                    </a:lnTo>
                    <a:lnTo>
                      <a:pt x="15" y="3"/>
                    </a:lnTo>
                    <a:lnTo>
                      <a:pt x="13" y="3"/>
                    </a:lnTo>
                    <a:lnTo>
                      <a:pt x="13" y="1"/>
                    </a:lnTo>
                    <a:lnTo>
                      <a:pt x="13" y="1"/>
                    </a:lnTo>
                    <a:lnTo>
                      <a:pt x="13" y="1"/>
                    </a:lnTo>
                    <a:lnTo>
                      <a:pt x="11" y="1"/>
                    </a:lnTo>
                    <a:lnTo>
                      <a:pt x="11" y="0"/>
                    </a:lnTo>
                    <a:lnTo>
                      <a:pt x="11" y="1"/>
                    </a:lnTo>
                    <a:lnTo>
                      <a:pt x="7" y="1"/>
                    </a:lnTo>
                    <a:lnTo>
                      <a:pt x="7" y="1"/>
                    </a:lnTo>
                    <a:lnTo>
                      <a:pt x="6" y="1"/>
                    </a:lnTo>
                    <a:lnTo>
                      <a:pt x="6" y="3"/>
                    </a:lnTo>
                    <a:lnTo>
                      <a:pt x="6" y="3"/>
                    </a:lnTo>
                    <a:lnTo>
                      <a:pt x="4" y="3"/>
                    </a:lnTo>
                    <a:lnTo>
                      <a:pt x="4" y="3"/>
                    </a:lnTo>
                    <a:lnTo>
                      <a:pt x="6" y="3"/>
                    </a:lnTo>
                    <a:lnTo>
                      <a:pt x="4" y="3"/>
                    </a:lnTo>
                    <a:lnTo>
                      <a:pt x="4" y="3"/>
                    </a:lnTo>
                    <a:lnTo>
                      <a:pt x="2" y="3"/>
                    </a:lnTo>
                    <a:lnTo>
                      <a:pt x="2" y="3"/>
                    </a:lnTo>
                    <a:lnTo>
                      <a:pt x="2" y="5"/>
                    </a:lnTo>
                    <a:lnTo>
                      <a:pt x="0" y="5"/>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4" name="Freeform 182"/>
              <p:cNvSpPr>
                <a:spLocks/>
              </p:cNvSpPr>
              <p:nvPr/>
            </p:nvSpPr>
            <p:spPr bwMode="auto">
              <a:xfrm>
                <a:off x="1327" y="947"/>
                <a:ext cx="40" cy="25"/>
              </a:xfrm>
              <a:custGeom>
                <a:avLst/>
                <a:gdLst>
                  <a:gd name="T0" fmla="*/ 40 w 40"/>
                  <a:gd name="T1" fmla="*/ 21 h 25"/>
                  <a:gd name="T2" fmla="*/ 38 w 40"/>
                  <a:gd name="T3" fmla="*/ 21 h 25"/>
                  <a:gd name="T4" fmla="*/ 40 w 40"/>
                  <a:gd name="T5" fmla="*/ 19 h 25"/>
                  <a:gd name="T6" fmla="*/ 38 w 40"/>
                  <a:gd name="T7" fmla="*/ 18 h 25"/>
                  <a:gd name="T8" fmla="*/ 36 w 40"/>
                  <a:gd name="T9" fmla="*/ 18 h 25"/>
                  <a:gd name="T10" fmla="*/ 35 w 40"/>
                  <a:gd name="T11" fmla="*/ 18 h 25"/>
                  <a:gd name="T12" fmla="*/ 35 w 40"/>
                  <a:gd name="T13" fmla="*/ 16 h 25"/>
                  <a:gd name="T14" fmla="*/ 36 w 40"/>
                  <a:gd name="T15" fmla="*/ 14 h 25"/>
                  <a:gd name="T16" fmla="*/ 35 w 40"/>
                  <a:gd name="T17" fmla="*/ 12 h 25"/>
                  <a:gd name="T18" fmla="*/ 33 w 40"/>
                  <a:gd name="T19" fmla="*/ 12 h 25"/>
                  <a:gd name="T20" fmla="*/ 33 w 40"/>
                  <a:gd name="T21" fmla="*/ 10 h 25"/>
                  <a:gd name="T22" fmla="*/ 31 w 40"/>
                  <a:gd name="T23" fmla="*/ 9 h 25"/>
                  <a:gd name="T24" fmla="*/ 31 w 40"/>
                  <a:gd name="T25" fmla="*/ 7 h 25"/>
                  <a:gd name="T26" fmla="*/ 27 w 40"/>
                  <a:gd name="T27" fmla="*/ 7 h 25"/>
                  <a:gd name="T28" fmla="*/ 27 w 40"/>
                  <a:gd name="T29" fmla="*/ 5 h 25"/>
                  <a:gd name="T30" fmla="*/ 26 w 40"/>
                  <a:gd name="T31" fmla="*/ 3 h 25"/>
                  <a:gd name="T32" fmla="*/ 24 w 40"/>
                  <a:gd name="T33" fmla="*/ 5 h 25"/>
                  <a:gd name="T34" fmla="*/ 24 w 40"/>
                  <a:gd name="T35" fmla="*/ 3 h 25"/>
                  <a:gd name="T36" fmla="*/ 24 w 40"/>
                  <a:gd name="T37" fmla="*/ 3 h 25"/>
                  <a:gd name="T38" fmla="*/ 24 w 40"/>
                  <a:gd name="T39" fmla="*/ 0 h 25"/>
                  <a:gd name="T40" fmla="*/ 24 w 40"/>
                  <a:gd name="T41" fmla="*/ 0 h 25"/>
                  <a:gd name="T42" fmla="*/ 22 w 40"/>
                  <a:gd name="T43" fmla="*/ 0 h 25"/>
                  <a:gd name="T44" fmla="*/ 20 w 40"/>
                  <a:gd name="T45" fmla="*/ 1 h 25"/>
                  <a:gd name="T46" fmla="*/ 17 w 40"/>
                  <a:gd name="T47" fmla="*/ 3 h 25"/>
                  <a:gd name="T48" fmla="*/ 15 w 40"/>
                  <a:gd name="T49" fmla="*/ 7 h 25"/>
                  <a:gd name="T50" fmla="*/ 13 w 40"/>
                  <a:gd name="T51" fmla="*/ 9 h 25"/>
                  <a:gd name="T52" fmla="*/ 9 w 40"/>
                  <a:gd name="T53" fmla="*/ 12 h 25"/>
                  <a:gd name="T54" fmla="*/ 9 w 40"/>
                  <a:gd name="T55" fmla="*/ 14 h 25"/>
                  <a:gd name="T56" fmla="*/ 9 w 40"/>
                  <a:gd name="T57" fmla="*/ 16 h 25"/>
                  <a:gd name="T58" fmla="*/ 4 w 40"/>
                  <a:gd name="T59" fmla="*/ 18 h 25"/>
                  <a:gd name="T60" fmla="*/ 0 w 40"/>
                  <a:gd name="T61" fmla="*/ 19 h 25"/>
                  <a:gd name="T62" fmla="*/ 0 w 40"/>
                  <a:gd name="T63" fmla="*/ 21 h 25"/>
                  <a:gd name="T64" fmla="*/ 4 w 40"/>
                  <a:gd name="T65" fmla="*/ 19 h 25"/>
                  <a:gd name="T66" fmla="*/ 4 w 40"/>
                  <a:gd name="T67" fmla="*/ 21 h 25"/>
                  <a:gd name="T68" fmla="*/ 7 w 40"/>
                  <a:gd name="T69" fmla="*/ 19 h 25"/>
                  <a:gd name="T70" fmla="*/ 9 w 40"/>
                  <a:gd name="T71" fmla="*/ 19 h 25"/>
                  <a:gd name="T72" fmla="*/ 9 w 40"/>
                  <a:gd name="T73" fmla="*/ 19 h 25"/>
                  <a:gd name="T74" fmla="*/ 7 w 40"/>
                  <a:gd name="T75" fmla="*/ 23 h 25"/>
                  <a:gd name="T76" fmla="*/ 6 w 40"/>
                  <a:gd name="T77" fmla="*/ 25 h 25"/>
                  <a:gd name="T78" fmla="*/ 11 w 40"/>
                  <a:gd name="T79" fmla="*/ 25 h 25"/>
                  <a:gd name="T80" fmla="*/ 13 w 40"/>
                  <a:gd name="T81" fmla="*/ 23 h 25"/>
                  <a:gd name="T82" fmla="*/ 15 w 40"/>
                  <a:gd name="T83" fmla="*/ 23 h 25"/>
                  <a:gd name="T84" fmla="*/ 17 w 40"/>
                  <a:gd name="T85" fmla="*/ 21 h 25"/>
                  <a:gd name="T86" fmla="*/ 18 w 40"/>
                  <a:gd name="T87" fmla="*/ 21 h 25"/>
                  <a:gd name="T88" fmla="*/ 20 w 40"/>
                  <a:gd name="T89" fmla="*/ 21 h 25"/>
                  <a:gd name="T90" fmla="*/ 22 w 40"/>
                  <a:gd name="T91" fmla="*/ 19 h 25"/>
                  <a:gd name="T92" fmla="*/ 24 w 40"/>
                  <a:gd name="T93" fmla="*/ 18 h 25"/>
                  <a:gd name="T94" fmla="*/ 27 w 40"/>
                  <a:gd name="T95" fmla="*/ 16 h 25"/>
                  <a:gd name="T96" fmla="*/ 27 w 40"/>
                  <a:gd name="T97" fmla="*/ 18 h 25"/>
                  <a:gd name="T98" fmla="*/ 26 w 40"/>
                  <a:gd name="T99" fmla="*/ 19 h 25"/>
                  <a:gd name="T100" fmla="*/ 27 w 40"/>
                  <a:gd name="T101" fmla="*/ 18 h 25"/>
                  <a:gd name="T102" fmla="*/ 29 w 40"/>
                  <a:gd name="T103" fmla="*/ 19 h 25"/>
                  <a:gd name="T104" fmla="*/ 27 w 40"/>
                  <a:gd name="T105" fmla="*/ 21 h 25"/>
                  <a:gd name="T106" fmla="*/ 29 w 40"/>
                  <a:gd name="T107" fmla="*/ 21 h 25"/>
                  <a:gd name="T108" fmla="*/ 29 w 40"/>
                  <a:gd name="T109" fmla="*/ 21 h 25"/>
                  <a:gd name="T110" fmla="*/ 31 w 40"/>
                  <a:gd name="T111" fmla="*/ 23 h 25"/>
                  <a:gd name="T112" fmla="*/ 33 w 40"/>
                  <a:gd name="T113" fmla="*/ 23 h 25"/>
                  <a:gd name="T114" fmla="*/ 33 w 40"/>
                  <a:gd name="T115" fmla="*/ 23 h 25"/>
                  <a:gd name="T116" fmla="*/ 35 w 40"/>
                  <a:gd name="T117" fmla="*/ 23 h 25"/>
                  <a:gd name="T118" fmla="*/ 38 w 40"/>
                  <a:gd name="T119"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25">
                    <a:moveTo>
                      <a:pt x="40" y="21"/>
                    </a:moveTo>
                    <a:lnTo>
                      <a:pt x="40" y="21"/>
                    </a:lnTo>
                    <a:lnTo>
                      <a:pt x="40" y="21"/>
                    </a:lnTo>
                    <a:lnTo>
                      <a:pt x="38" y="21"/>
                    </a:lnTo>
                    <a:lnTo>
                      <a:pt x="40" y="21"/>
                    </a:lnTo>
                    <a:lnTo>
                      <a:pt x="40" y="19"/>
                    </a:lnTo>
                    <a:lnTo>
                      <a:pt x="38" y="18"/>
                    </a:lnTo>
                    <a:lnTo>
                      <a:pt x="38" y="18"/>
                    </a:lnTo>
                    <a:lnTo>
                      <a:pt x="36" y="19"/>
                    </a:lnTo>
                    <a:lnTo>
                      <a:pt x="36" y="18"/>
                    </a:lnTo>
                    <a:lnTo>
                      <a:pt x="35" y="18"/>
                    </a:lnTo>
                    <a:lnTo>
                      <a:pt x="35" y="18"/>
                    </a:lnTo>
                    <a:lnTo>
                      <a:pt x="35" y="18"/>
                    </a:lnTo>
                    <a:lnTo>
                      <a:pt x="35" y="16"/>
                    </a:lnTo>
                    <a:lnTo>
                      <a:pt x="36" y="14"/>
                    </a:lnTo>
                    <a:lnTo>
                      <a:pt x="36" y="14"/>
                    </a:lnTo>
                    <a:lnTo>
                      <a:pt x="36" y="12"/>
                    </a:lnTo>
                    <a:lnTo>
                      <a:pt x="35" y="12"/>
                    </a:lnTo>
                    <a:lnTo>
                      <a:pt x="35" y="12"/>
                    </a:lnTo>
                    <a:lnTo>
                      <a:pt x="33" y="12"/>
                    </a:lnTo>
                    <a:lnTo>
                      <a:pt x="33" y="12"/>
                    </a:lnTo>
                    <a:lnTo>
                      <a:pt x="33" y="10"/>
                    </a:lnTo>
                    <a:lnTo>
                      <a:pt x="31" y="10"/>
                    </a:lnTo>
                    <a:lnTo>
                      <a:pt x="31" y="9"/>
                    </a:lnTo>
                    <a:lnTo>
                      <a:pt x="31" y="9"/>
                    </a:lnTo>
                    <a:lnTo>
                      <a:pt x="31" y="7"/>
                    </a:lnTo>
                    <a:lnTo>
                      <a:pt x="27" y="7"/>
                    </a:lnTo>
                    <a:lnTo>
                      <a:pt x="27" y="7"/>
                    </a:lnTo>
                    <a:lnTo>
                      <a:pt x="27" y="5"/>
                    </a:lnTo>
                    <a:lnTo>
                      <a:pt x="27" y="5"/>
                    </a:lnTo>
                    <a:lnTo>
                      <a:pt x="27" y="5"/>
                    </a:lnTo>
                    <a:lnTo>
                      <a:pt x="26" y="3"/>
                    </a:lnTo>
                    <a:lnTo>
                      <a:pt x="24" y="5"/>
                    </a:lnTo>
                    <a:lnTo>
                      <a:pt x="24" y="5"/>
                    </a:lnTo>
                    <a:lnTo>
                      <a:pt x="22" y="5"/>
                    </a:lnTo>
                    <a:lnTo>
                      <a:pt x="24" y="3"/>
                    </a:lnTo>
                    <a:lnTo>
                      <a:pt x="24" y="3"/>
                    </a:lnTo>
                    <a:lnTo>
                      <a:pt x="24" y="3"/>
                    </a:lnTo>
                    <a:lnTo>
                      <a:pt x="24" y="1"/>
                    </a:lnTo>
                    <a:lnTo>
                      <a:pt x="24" y="0"/>
                    </a:lnTo>
                    <a:lnTo>
                      <a:pt x="24" y="0"/>
                    </a:lnTo>
                    <a:lnTo>
                      <a:pt x="24" y="0"/>
                    </a:lnTo>
                    <a:lnTo>
                      <a:pt x="24" y="0"/>
                    </a:lnTo>
                    <a:lnTo>
                      <a:pt x="22" y="0"/>
                    </a:lnTo>
                    <a:lnTo>
                      <a:pt x="20" y="1"/>
                    </a:lnTo>
                    <a:lnTo>
                      <a:pt x="20" y="1"/>
                    </a:lnTo>
                    <a:lnTo>
                      <a:pt x="18" y="3"/>
                    </a:lnTo>
                    <a:lnTo>
                      <a:pt x="17" y="3"/>
                    </a:lnTo>
                    <a:lnTo>
                      <a:pt x="17" y="5"/>
                    </a:lnTo>
                    <a:lnTo>
                      <a:pt x="15" y="7"/>
                    </a:lnTo>
                    <a:lnTo>
                      <a:pt x="15" y="9"/>
                    </a:lnTo>
                    <a:lnTo>
                      <a:pt x="13" y="9"/>
                    </a:lnTo>
                    <a:lnTo>
                      <a:pt x="11" y="10"/>
                    </a:lnTo>
                    <a:lnTo>
                      <a:pt x="9" y="12"/>
                    </a:lnTo>
                    <a:lnTo>
                      <a:pt x="9" y="12"/>
                    </a:lnTo>
                    <a:lnTo>
                      <a:pt x="9" y="14"/>
                    </a:lnTo>
                    <a:lnTo>
                      <a:pt x="9" y="14"/>
                    </a:lnTo>
                    <a:lnTo>
                      <a:pt x="9" y="16"/>
                    </a:lnTo>
                    <a:lnTo>
                      <a:pt x="6" y="18"/>
                    </a:lnTo>
                    <a:lnTo>
                      <a:pt x="4" y="18"/>
                    </a:lnTo>
                    <a:lnTo>
                      <a:pt x="2" y="18"/>
                    </a:lnTo>
                    <a:lnTo>
                      <a:pt x="0" y="19"/>
                    </a:lnTo>
                    <a:lnTo>
                      <a:pt x="0" y="21"/>
                    </a:lnTo>
                    <a:lnTo>
                      <a:pt x="0" y="21"/>
                    </a:lnTo>
                    <a:lnTo>
                      <a:pt x="2" y="21"/>
                    </a:lnTo>
                    <a:lnTo>
                      <a:pt x="4" y="19"/>
                    </a:lnTo>
                    <a:lnTo>
                      <a:pt x="4" y="19"/>
                    </a:lnTo>
                    <a:lnTo>
                      <a:pt x="4" y="21"/>
                    </a:lnTo>
                    <a:lnTo>
                      <a:pt x="6" y="21"/>
                    </a:lnTo>
                    <a:lnTo>
                      <a:pt x="7" y="19"/>
                    </a:lnTo>
                    <a:lnTo>
                      <a:pt x="7" y="19"/>
                    </a:lnTo>
                    <a:lnTo>
                      <a:pt x="9" y="19"/>
                    </a:lnTo>
                    <a:lnTo>
                      <a:pt x="9" y="18"/>
                    </a:lnTo>
                    <a:lnTo>
                      <a:pt x="9" y="19"/>
                    </a:lnTo>
                    <a:lnTo>
                      <a:pt x="9" y="21"/>
                    </a:lnTo>
                    <a:lnTo>
                      <a:pt x="7" y="23"/>
                    </a:lnTo>
                    <a:lnTo>
                      <a:pt x="6" y="23"/>
                    </a:lnTo>
                    <a:lnTo>
                      <a:pt x="6" y="25"/>
                    </a:lnTo>
                    <a:lnTo>
                      <a:pt x="7" y="25"/>
                    </a:lnTo>
                    <a:lnTo>
                      <a:pt x="11" y="25"/>
                    </a:lnTo>
                    <a:lnTo>
                      <a:pt x="13" y="23"/>
                    </a:lnTo>
                    <a:lnTo>
                      <a:pt x="13" y="23"/>
                    </a:lnTo>
                    <a:lnTo>
                      <a:pt x="15" y="23"/>
                    </a:lnTo>
                    <a:lnTo>
                      <a:pt x="15" y="23"/>
                    </a:lnTo>
                    <a:lnTo>
                      <a:pt x="17" y="21"/>
                    </a:lnTo>
                    <a:lnTo>
                      <a:pt x="17" y="21"/>
                    </a:lnTo>
                    <a:lnTo>
                      <a:pt x="18" y="21"/>
                    </a:lnTo>
                    <a:lnTo>
                      <a:pt x="18" y="21"/>
                    </a:lnTo>
                    <a:lnTo>
                      <a:pt x="20" y="21"/>
                    </a:lnTo>
                    <a:lnTo>
                      <a:pt x="20" y="21"/>
                    </a:lnTo>
                    <a:lnTo>
                      <a:pt x="20" y="21"/>
                    </a:lnTo>
                    <a:lnTo>
                      <a:pt x="22" y="19"/>
                    </a:lnTo>
                    <a:lnTo>
                      <a:pt x="22" y="18"/>
                    </a:lnTo>
                    <a:lnTo>
                      <a:pt x="24" y="18"/>
                    </a:lnTo>
                    <a:lnTo>
                      <a:pt x="24" y="18"/>
                    </a:lnTo>
                    <a:lnTo>
                      <a:pt x="27" y="16"/>
                    </a:lnTo>
                    <a:lnTo>
                      <a:pt x="27" y="18"/>
                    </a:lnTo>
                    <a:lnTo>
                      <a:pt x="27" y="18"/>
                    </a:lnTo>
                    <a:lnTo>
                      <a:pt x="26" y="18"/>
                    </a:lnTo>
                    <a:lnTo>
                      <a:pt x="26" y="19"/>
                    </a:lnTo>
                    <a:lnTo>
                      <a:pt x="26" y="18"/>
                    </a:lnTo>
                    <a:lnTo>
                      <a:pt x="27" y="18"/>
                    </a:lnTo>
                    <a:lnTo>
                      <a:pt x="29" y="19"/>
                    </a:lnTo>
                    <a:lnTo>
                      <a:pt x="29" y="19"/>
                    </a:lnTo>
                    <a:lnTo>
                      <a:pt x="29" y="19"/>
                    </a:lnTo>
                    <a:lnTo>
                      <a:pt x="27" y="21"/>
                    </a:lnTo>
                    <a:lnTo>
                      <a:pt x="27" y="21"/>
                    </a:lnTo>
                    <a:lnTo>
                      <a:pt x="29" y="21"/>
                    </a:lnTo>
                    <a:lnTo>
                      <a:pt x="29" y="21"/>
                    </a:lnTo>
                    <a:lnTo>
                      <a:pt x="29" y="21"/>
                    </a:lnTo>
                    <a:lnTo>
                      <a:pt x="31" y="21"/>
                    </a:lnTo>
                    <a:lnTo>
                      <a:pt x="31" y="23"/>
                    </a:lnTo>
                    <a:lnTo>
                      <a:pt x="31" y="23"/>
                    </a:lnTo>
                    <a:lnTo>
                      <a:pt x="33" y="23"/>
                    </a:lnTo>
                    <a:lnTo>
                      <a:pt x="33" y="23"/>
                    </a:lnTo>
                    <a:lnTo>
                      <a:pt x="33" y="23"/>
                    </a:lnTo>
                    <a:lnTo>
                      <a:pt x="33" y="25"/>
                    </a:lnTo>
                    <a:lnTo>
                      <a:pt x="35" y="23"/>
                    </a:lnTo>
                    <a:lnTo>
                      <a:pt x="36" y="23"/>
                    </a:lnTo>
                    <a:lnTo>
                      <a:pt x="38" y="23"/>
                    </a:lnTo>
                    <a:lnTo>
                      <a:pt x="40" y="2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5" name="Freeform 183"/>
              <p:cNvSpPr>
                <a:spLocks/>
              </p:cNvSpPr>
              <p:nvPr/>
            </p:nvSpPr>
            <p:spPr bwMode="auto">
              <a:xfrm>
                <a:off x="1358" y="945"/>
                <a:ext cx="4" cy="5"/>
              </a:xfrm>
              <a:custGeom>
                <a:avLst/>
                <a:gdLst>
                  <a:gd name="T0" fmla="*/ 4 w 4"/>
                  <a:gd name="T1" fmla="*/ 2 h 5"/>
                  <a:gd name="T2" fmla="*/ 4 w 4"/>
                  <a:gd name="T3" fmla="*/ 2 h 5"/>
                  <a:gd name="T4" fmla="*/ 2 w 4"/>
                  <a:gd name="T5" fmla="*/ 2 h 5"/>
                  <a:gd name="T6" fmla="*/ 2 w 4"/>
                  <a:gd name="T7" fmla="*/ 0 h 5"/>
                  <a:gd name="T8" fmla="*/ 2 w 4"/>
                  <a:gd name="T9" fmla="*/ 0 h 5"/>
                  <a:gd name="T10" fmla="*/ 0 w 4"/>
                  <a:gd name="T11" fmla="*/ 0 h 5"/>
                  <a:gd name="T12" fmla="*/ 0 w 4"/>
                  <a:gd name="T13" fmla="*/ 0 h 5"/>
                  <a:gd name="T14" fmla="*/ 0 w 4"/>
                  <a:gd name="T15" fmla="*/ 2 h 5"/>
                  <a:gd name="T16" fmla="*/ 0 w 4"/>
                  <a:gd name="T17" fmla="*/ 2 h 5"/>
                  <a:gd name="T18" fmla="*/ 0 w 4"/>
                  <a:gd name="T19" fmla="*/ 3 h 5"/>
                  <a:gd name="T20" fmla="*/ 2 w 4"/>
                  <a:gd name="T21" fmla="*/ 3 h 5"/>
                  <a:gd name="T22" fmla="*/ 2 w 4"/>
                  <a:gd name="T23" fmla="*/ 5 h 5"/>
                  <a:gd name="T24" fmla="*/ 4 w 4"/>
                  <a:gd name="T25" fmla="*/ 5 h 5"/>
                  <a:gd name="T26" fmla="*/ 4 w 4"/>
                  <a:gd name="T27" fmla="*/ 5 h 5"/>
                  <a:gd name="T28" fmla="*/ 4 w 4"/>
                  <a:gd name="T29" fmla="*/ 5 h 5"/>
                  <a:gd name="T30" fmla="*/ 2 w 4"/>
                  <a:gd name="T31" fmla="*/ 3 h 5"/>
                  <a:gd name="T32" fmla="*/ 4 w 4"/>
                  <a:gd name="T33" fmla="*/ 3 h 5"/>
                  <a:gd name="T34" fmla="*/ 4 w 4"/>
                  <a:gd name="T3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5">
                    <a:moveTo>
                      <a:pt x="4" y="2"/>
                    </a:moveTo>
                    <a:lnTo>
                      <a:pt x="4" y="2"/>
                    </a:lnTo>
                    <a:lnTo>
                      <a:pt x="2" y="2"/>
                    </a:lnTo>
                    <a:lnTo>
                      <a:pt x="2" y="0"/>
                    </a:lnTo>
                    <a:lnTo>
                      <a:pt x="2" y="0"/>
                    </a:lnTo>
                    <a:lnTo>
                      <a:pt x="0" y="0"/>
                    </a:lnTo>
                    <a:lnTo>
                      <a:pt x="0" y="0"/>
                    </a:lnTo>
                    <a:lnTo>
                      <a:pt x="0" y="2"/>
                    </a:lnTo>
                    <a:lnTo>
                      <a:pt x="0" y="2"/>
                    </a:lnTo>
                    <a:lnTo>
                      <a:pt x="0" y="3"/>
                    </a:lnTo>
                    <a:lnTo>
                      <a:pt x="2" y="3"/>
                    </a:lnTo>
                    <a:lnTo>
                      <a:pt x="2" y="5"/>
                    </a:lnTo>
                    <a:lnTo>
                      <a:pt x="4" y="5"/>
                    </a:lnTo>
                    <a:lnTo>
                      <a:pt x="4" y="5"/>
                    </a:lnTo>
                    <a:lnTo>
                      <a:pt x="4" y="5"/>
                    </a:lnTo>
                    <a:lnTo>
                      <a:pt x="2" y="3"/>
                    </a:lnTo>
                    <a:lnTo>
                      <a:pt x="4" y="3"/>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6" name="Freeform 184"/>
              <p:cNvSpPr>
                <a:spLocks/>
              </p:cNvSpPr>
              <p:nvPr/>
            </p:nvSpPr>
            <p:spPr bwMode="auto">
              <a:xfrm>
                <a:off x="1407" y="927"/>
                <a:ext cx="16" cy="11"/>
              </a:xfrm>
              <a:custGeom>
                <a:avLst/>
                <a:gdLst>
                  <a:gd name="T0" fmla="*/ 11 w 16"/>
                  <a:gd name="T1" fmla="*/ 0 h 11"/>
                  <a:gd name="T2" fmla="*/ 9 w 16"/>
                  <a:gd name="T3" fmla="*/ 2 h 11"/>
                  <a:gd name="T4" fmla="*/ 7 w 16"/>
                  <a:gd name="T5" fmla="*/ 2 h 11"/>
                  <a:gd name="T6" fmla="*/ 5 w 16"/>
                  <a:gd name="T7" fmla="*/ 2 h 11"/>
                  <a:gd name="T8" fmla="*/ 4 w 16"/>
                  <a:gd name="T9" fmla="*/ 3 h 11"/>
                  <a:gd name="T10" fmla="*/ 4 w 16"/>
                  <a:gd name="T11" fmla="*/ 5 h 11"/>
                  <a:gd name="T12" fmla="*/ 2 w 16"/>
                  <a:gd name="T13" fmla="*/ 5 h 11"/>
                  <a:gd name="T14" fmla="*/ 2 w 16"/>
                  <a:gd name="T15" fmla="*/ 5 h 11"/>
                  <a:gd name="T16" fmla="*/ 0 w 16"/>
                  <a:gd name="T17" fmla="*/ 7 h 11"/>
                  <a:gd name="T18" fmla="*/ 0 w 16"/>
                  <a:gd name="T19" fmla="*/ 9 h 11"/>
                  <a:gd name="T20" fmla="*/ 0 w 16"/>
                  <a:gd name="T21" fmla="*/ 11 h 11"/>
                  <a:gd name="T22" fmla="*/ 2 w 16"/>
                  <a:gd name="T23" fmla="*/ 11 h 11"/>
                  <a:gd name="T24" fmla="*/ 7 w 16"/>
                  <a:gd name="T25" fmla="*/ 11 h 11"/>
                  <a:gd name="T26" fmla="*/ 9 w 16"/>
                  <a:gd name="T27" fmla="*/ 9 h 11"/>
                  <a:gd name="T28" fmla="*/ 13 w 16"/>
                  <a:gd name="T29" fmla="*/ 9 h 11"/>
                  <a:gd name="T30" fmla="*/ 13 w 16"/>
                  <a:gd name="T31" fmla="*/ 7 h 11"/>
                  <a:gd name="T32" fmla="*/ 13 w 16"/>
                  <a:gd name="T33" fmla="*/ 5 h 11"/>
                  <a:gd name="T34" fmla="*/ 14 w 16"/>
                  <a:gd name="T35" fmla="*/ 3 h 11"/>
                  <a:gd name="T36" fmla="*/ 16 w 16"/>
                  <a:gd name="T37" fmla="*/ 3 h 11"/>
                  <a:gd name="T38" fmla="*/ 16 w 16"/>
                  <a:gd name="T39" fmla="*/ 2 h 11"/>
                  <a:gd name="T40" fmla="*/ 14 w 16"/>
                  <a:gd name="T41" fmla="*/ 2 h 11"/>
                  <a:gd name="T42" fmla="*/ 13 w 16"/>
                  <a:gd name="T43" fmla="*/ 2 h 11"/>
                  <a:gd name="T44" fmla="*/ 13 w 16"/>
                  <a:gd name="T45" fmla="*/ 2 h 11"/>
                  <a:gd name="T46" fmla="*/ 13 w 16"/>
                  <a:gd name="T47" fmla="*/ 0 h 11"/>
                  <a:gd name="T48" fmla="*/ 11 w 16"/>
                  <a:gd name="T49" fmla="*/ 2 h 11"/>
                  <a:gd name="T50" fmla="*/ 11 w 16"/>
                  <a:gd name="T51" fmla="*/ 0 h 11"/>
                  <a:gd name="T52" fmla="*/ 11 w 16"/>
                  <a:gd name="T5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1">
                    <a:moveTo>
                      <a:pt x="11" y="0"/>
                    </a:moveTo>
                    <a:lnTo>
                      <a:pt x="9" y="2"/>
                    </a:lnTo>
                    <a:lnTo>
                      <a:pt x="7" y="2"/>
                    </a:lnTo>
                    <a:lnTo>
                      <a:pt x="5" y="2"/>
                    </a:lnTo>
                    <a:lnTo>
                      <a:pt x="4" y="3"/>
                    </a:lnTo>
                    <a:lnTo>
                      <a:pt x="4" y="5"/>
                    </a:lnTo>
                    <a:lnTo>
                      <a:pt x="2" y="5"/>
                    </a:lnTo>
                    <a:lnTo>
                      <a:pt x="2" y="5"/>
                    </a:lnTo>
                    <a:lnTo>
                      <a:pt x="0" y="7"/>
                    </a:lnTo>
                    <a:lnTo>
                      <a:pt x="0" y="9"/>
                    </a:lnTo>
                    <a:lnTo>
                      <a:pt x="0" y="11"/>
                    </a:lnTo>
                    <a:lnTo>
                      <a:pt x="2" y="11"/>
                    </a:lnTo>
                    <a:lnTo>
                      <a:pt x="7" y="11"/>
                    </a:lnTo>
                    <a:lnTo>
                      <a:pt x="9" y="9"/>
                    </a:lnTo>
                    <a:lnTo>
                      <a:pt x="13" y="9"/>
                    </a:lnTo>
                    <a:lnTo>
                      <a:pt x="13" y="7"/>
                    </a:lnTo>
                    <a:lnTo>
                      <a:pt x="13" y="5"/>
                    </a:lnTo>
                    <a:lnTo>
                      <a:pt x="14" y="3"/>
                    </a:lnTo>
                    <a:lnTo>
                      <a:pt x="16" y="3"/>
                    </a:lnTo>
                    <a:lnTo>
                      <a:pt x="16" y="2"/>
                    </a:lnTo>
                    <a:lnTo>
                      <a:pt x="14" y="2"/>
                    </a:lnTo>
                    <a:lnTo>
                      <a:pt x="13" y="2"/>
                    </a:lnTo>
                    <a:lnTo>
                      <a:pt x="13" y="2"/>
                    </a:lnTo>
                    <a:lnTo>
                      <a:pt x="13" y="0"/>
                    </a:lnTo>
                    <a:lnTo>
                      <a:pt x="11" y="2"/>
                    </a:lnTo>
                    <a:lnTo>
                      <a:pt x="11" y="0"/>
                    </a:lnTo>
                    <a:lnTo>
                      <a:pt x="1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7" name="Freeform 185"/>
              <p:cNvSpPr>
                <a:spLocks/>
              </p:cNvSpPr>
              <p:nvPr/>
            </p:nvSpPr>
            <p:spPr bwMode="auto">
              <a:xfrm>
                <a:off x="1423" y="930"/>
                <a:ext cx="6" cy="4"/>
              </a:xfrm>
              <a:custGeom>
                <a:avLst/>
                <a:gdLst>
                  <a:gd name="T0" fmla="*/ 2 w 6"/>
                  <a:gd name="T1" fmla="*/ 0 h 4"/>
                  <a:gd name="T2" fmla="*/ 2 w 6"/>
                  <a:gd name="T3" fmla="*/ 0 h 4"/>
                  <a:gd name="T4" fmla="*/ 2 w 6"/>
                  <a:gd name="T5" fmla="*/ 0 h 4"/>
                  <a:gd name="T6" fmla="*/ 0 w 6"/>
                  <a:gd name="T7" fmla="*/ 2 h 4"/>
                  <a:gd name="T8" fmla="*/ 2 w 6"/>
                  <a:gd name="T9" fmla="*/ 4 h 4"/>
                  <a:gd name="T10" fmla="*/ 4 w 6"/>
                  <a:gd name="T11" fmla="*/ 4 h 4"/>
                  <a:gd name="T12" fmla="*/ 6 w 6"/>
                  <a:gd name="T13" fmla="*/ 4 h 4"/>
                  <a:gd name="T14" fmla="*/ 6 w 6"/>
                  <a:gd name="T15" fmla="*/ 4 h 4"/>
                  <a:gd name="T16" fmla="*/ 6 w 6"/>
                  <a:gd name="T17" fmla="*/ 2 h 4"/>
                  <a:gd name="T18" fmla="*/ 6 w 6"/>
                  <a:gd name="T19" fmla="*/ 2 h 4"/>
                  <a:gd name="T20" fmla="*/ 4 w 6"/>
                  <a:gd name="T21" fmla="*/ 0 h 4"/>
                  <a:gd name="T22" fmla="*/ 4 w 6"/>
                  <a:gd name="T23" fmla="*/ 0 h 4"/>
                  <a:gd name="T24" fmla="*/ 2 w 6"/>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2" y="0"/>
                    </a:moveTo>
                    <a:lnTo>
                      <a:pt x="2" y="0"/>
                    </a:lnTo>
                    <a:lnTo>
                      <a:pt x="2" y="0"/>
                    </a:lnTo>
                    <a:lnTo>
                      <a:pt x="0" y="2"/>
                    </a:lnTo>
                    <a:lnTo>
                      <a:pt x="2" y="4"/>
                    </a:lnTo>
                    <a:lnTo>
                      <a:pt x="4" y="4"/>
                    </a:lnTo>
                    <a:lnTo>
                      <a:pt x="6" y="4"/>
                    </a:lnTo>
                    <a:lnTo>
                      <a:pt x="6" y="4"/>
                    </a:lnTo>
                    <a:lnTo>
                      <a:pt x="6" y="2"/>
                    </a:lnTo>
                    <a:lnTo>
                      <a:pt x="6" y="2"/>
                    </a:lnTo>
                    <a:lnTo>
                      <a:pt x="4" y="0"/>
                    </a:lnTo>
                    <a:lnTo>
                      <a:pt x="4"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8" name="Freeform 186"/>
              <p:cNvSpPr>
                <a:spLocks/>
              </p:cNvSpPr>
              <p:nvPr/>
            </p:nvSpPr>
            <p:spPr bwMode="auto">
              <a:xfrm>
                <a:off x="1405" y="918"/>
                <a:ext cx="9" cy="3"/>
              </a:xfrm>
              <a:custGeom>
                <a:avLst/>
                <a:gdLst>
                  <a:gd name="T0" fmla="*/ 7 w 9"/>
                  <a:gd name="T1" fmla="*/ 0 h 3"/>
                  <a:gd name="T2" fmla="*/ 6 w 9"/>
                  <a:gd name="T3" fmla="*/ 0 h 3"/>
                  <a:gd name="T4" fmla="*/ 6 w 9"/>
                  <a:gd name="T5" fmla="*/ 0 h 3"/>
                  <a:gd name="T6" fmla="*/ 4 w 9"/>
                  <a:gd name="T7" fmla="*/ 1 h 3"/>
                  <a:gd name="T8" fmla="*/ 2 w 9"/>
                  <a:gd name="T9" fmla="*/ 1 h 3"/>
                  <a:gd name="T10" fmla="*/ 0 w 9"/>
                  <a:gd name="T11" fmla="*/ 3 h 3"/>
                  <a:gd name="T12" fmla="*/ 0 w 9"/>
                  <a:gd name="T13" fmla="*/ 3 h 3"/>
                  <a:gd name="T14" fmla="*/ 2 w 9"/>
                  <a:gd name="T15" fmla="*/ 3 h 3"/>
                  <a:gd name="T16" fmla="*/ 4 w 9"/>
                  <a:gd name="T17" fmla="*/ 3 h 3"/>
                  <a:gd name="T18" fmla="*/ 6 w 9"/>
                  <a:gd name="T19" fmla="*/ 1 h 3"/>
                  <a:gd name="T20" fmla="*/ 6 w 9"/>
                  <a:gd name="T21" fmla="*/ 0 h 3"/>
                  <a:gd name="T22" fmla="*/ 6 w 9"/>
                  <a:gd name="T23" fmla="*/ 0 h 3"/>
                  <a:gd name="T24" fmla="*/ 7 w 9"/>
                  <a:gd name="T25" fmla="*/ 0 h 3"/>
                  <a:gd name="T26" fmla="*/ 7 w 9"/>
                  <a:gd name="T27" fmla="*/ 0 h 3"/>
                  <a:gd name="T28" fmla="*/ 9 w 9"/>
                  <a:gd name="T29" fmla="*/ 0 h 3"/>
                  <a:gd name="T30" fmla="*/ 7 w 9"/>
                  <a:gd name="T31" fmla="*/ 0 h 3"/>
                  <a:gd name="T32" fmla="*/ 7 w 9"/>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3">
                    <a:moveTo>
                      <a:pt x="7" y="0"/>
                    </a:moveTo>
                    <a:lnTo>
                      <a:pt x="6" y="0"/>
                    </a:lnTo>
                    <a:lnTo>
                      <a:pt x="6" y="0"/>
                    </a:lnTo>
                    <a:lnTo>
                      <a:pt x="4" y="1"/>
                    </a:lnTo>
                    <a:lnTo>
                      <a:pt x="2" y="1"/>
                    </a:lnTo>
                    <a:lnTo>
                      <a:pt x="0" y="3"/>
                    </a:lnTo>
                    <a:lnTo>
                      <a:pt x="0" y="3"/>
                    </a:lnTo>
                    <a:lnTo>
                      <a:pt x="2" y="3"/>
                    </a:lnTo>
                    <a:lnTo>
                      <a:pt x="4" y="3"/>
                    </a:lnTo>
                    <a:lnTo>
                      <a:pt x="6" y="1"/>
                    </a:lnTo>
                    <a:lnTo>
                      <a:pt x="6" y="0"/>
                    </a:lnTo>
                    <a:lnTo>
                      <a:pt x="6" y="0"/>
                    </a:lnTo>
                    <a:lnTo>
                      <a:pt x="7" y="0"/>
                    </a:lnTo>
                    <a:lnTo>
                      <a:pt x="7" y="0"/>
                    </a:lnTo>
                    <a:lnTo>
                      <a:pt x="9" y="0"/>
                    </a:lnTo>
                    <a:lnTo>
                      <a:pt x="7" y="0"/>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59" name="Freeform 187"/>
              <p:cNvSpPr>
                <a:spLocks/>
              </p:cNvSpPr>
              <p:nvPr/>
            </p:nvSpPr>
            <p:spPr bwMode="auto">
              <a:xfrm>
                <a:off x="1403" y="912"/>
                <a:ext cx="8" cy="4"/>
              </a:xfrm>
              <a:custGeom>
                <a:avLst/>
                <a:gdLst>
                  <a:gd name="T0" fmla="*/ 6 w 8"/>
                  <a:gd name="T1" fmla="*/ 0 h 4"/>
                  <a:gd name="T2" fmla="*/ 4 w 8"/>
                  <a:gd name="T3" fmla="*/ 0 h 4"/>
                  <a:gd name="T4" fmla="*/ 4 w 8"/>
                  <a:gd name="T5" fmla="*/ 0 h 4"/>
                  <a:gd name="T6" fmla="*/ 4 w 8"/>
                  <a:gd name="T7" fmla="*/ 0 h 4"/>
                  <a:gd name="T8" fmla="*/ 2 w 8"/>
                  <a:gd name="T9" fmla="*/ 0 h 4"/>
                  <a:gd name="T10" fmla="*/ 0 w 8"/>
                  <a:gd name="T11" fmla="*/ 2 h 4"/>
                  <a:gd name="T12" fmla="*/ 2 w 8"/>
                  <a:gd name="T13" fmla="*/ 4 h 4"/>
                  <a:gd name="T14" fmla="*/ 4 w 8"/>
                  <a:gd name="T15" fmla="*/ 2 h 4"/>
                  <a:gd name="T16" fmla="*/ 4 w 8"/>
                  <a:gd name="T17" fmla="*/ 2 h 4"/>
                  <a:gd name="T18" fmla="*/ 6 w 8"/>
                  <a:gd name="T19" fmla="*/ 2 h 4"/>
                  <a:gd name="T20" fmla="*/ 8 w 8"/>
                  <a:gd name="T21" fmla="*/ 0 h 4"/>
                  <a:gd name="T22" fmla="*/ 8 w 8"/>
                  <a:gd name="T23" fmla="*/ 0 h 4"/>
                  <a:gd name="T24" fmla="*/ 6 w 8"/>
                  <a:gd name="T25" fmla="*/ 0 h 4"/>
                  <a:gd name="T26" fmla="*/ 6 w 8"/>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4">
                    <a:moveTo>
                      <a:pt x="6" y="0"/>
                    </a:moveTo>
                    <a:lnTo>
                      <a:pt x="4" y="0"/>
                    </a:lnTo>
                    <a:lnTo>
                      <a:pt x="4" y="0"/>
                    </a:lnTo>
                    <a:lnTo>
                      <a:pt x="4" y="0"/>
                    </a:lnTo>
                    <a:lnTo>
                      <a:pt x="2" y="0"/>
                    </a:lnTo>
                    <a:lnTo>
                      <a:pt x="0" y="2"/>
                    </a:lnTo>
                    <a:lnTo>
                      <a:pt x="2" y="4"/>
                    </a:lnTo>
                    <a:lnTo>
                      <a:pt x="4" y="2"/>
                    </a:lnTo>
                    <a:lnTo>
                      <a:pt x="4" y="2"/>
                    </a:lnTo>
                    <a:lnTo>
                      <a:pt x="6" y="2"/>
                    </a:lnTo>
                    <a:lnTo>
                      <a:pt x="8" y="0"/>
                    </a:lnTo>
                    <a:lnTo>
                      <a:pt x="8" y="0"/>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0" name="Freeform 188"/>
              <p:cNvSpPr>
                <a:spLocks/>
              </p:cNvSpPr>
              <p:nvPr/>
            </p:nvSpPr>
            <p:spPr bwMode="auto">
              <a:xfrm>
                <a:off x="1374" y="972"/>
                <a:ext cx="6" cy="4"/>
              </a:xfrm>
              <a:custGeom>
                <a:avLst/>
                <a:gdLst>
                  <a:gd name="T0" fmla="*/ 4 w 6"/>
                  <a:gd name="T1" fmla="*/ 0 h 4"/>
                  <a:gd name="T2" fmla="*/ 4 w 6"/>
                  <a:gd name="T3" fmla="*/ 0 h 4"/>
                  <a:gd name="T4" fmla="*/ 0 w 6"/>
                  <a:gd name="T5" fmla="*/ 2 h 4"/>
                  <a:gd name="T6" fmla="*/ 4 w 6"/>
                  <a:gd name="T7" fmla="*/ 4 h 4"/>
                  <a:gd name="T8" fmla="*/ 6 w 6"/>
                  <a:gd name="T9" fmla="*/ 4 h 4"/>
                  <a:gd name="T10" fmla="*/ 6 w 6"/>
                  <a:gd name="T11" fmla="*/ 2 h 4"/>
                  <a:gd name="T12" fmla="*/ 6 w 6"/>
                  <a:gd name="T13" fmla="*/ 2 h 4"/>
                  <a:gd name="T14" fmla="*/ 4 w 6"/>
                  <a:gd name="T15" fmla="*/ 2 h 4"/>
                  <a:gd name="T16" fmla="*/ 4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4" y="0"/>
                    </a:moveTo>
                    <a:lnTo>
                      <a:pt x="4" y="0"/>
                    </a:lnTo>
                    <a:lnTo>
                      <a:pt x="0" y="2"/>
                    </a:lnTo>
                    <a:lnTo>
                      <a:pt x="4" y="4"/>
                    </a:lnTo>
                    <a:lnTo>
                      <a:pt x="6" y="4"/>
                    </a:lnTo>
                    <a:lnTo>
                      <a:pt x="6" y="2"/>
                    </a:lnTo>
                    <a:lnTo>
                      <a:pt x="6"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1" name="Freeform 189"/>
              <p:cNvSpPr>
                <a:spLocks/>
              </p:cNvSpPr>
              <p:nvPr/>
            </p:nvSpPr>
            <p:spPr bwMode="auto">
              <a:xfrm>
                <a:off x="1383" y="970"/>
                <a:ext cx="4" cy="4"/>
              </a:xfrm>
              <a:custGeom>
                <a:avLst/>
                <a:gdLst>
                  <a:gd name="T0" fmla="*/ 0 w 4"/>
                  <a:gd name="T1" fmla="*/ 0 h 4"/>
                  <a:gd name="T2" fmla="*/ 0 w 4"/>
                  <a:gd name="T3" fmla="*/ 0 h 4"/>
                  <a:gd name="T4" fmla="*/ 0 w 4"/>
                  <a:gd name="T5" fmla="*/ 2 h 4"/>
                  <a:gd name="T6" fmla="*/ 0 w 4"/>
                  <a:gd name="T7" fmla="*/ 4 h 4"/>
                  <a:gd name="T8" fmla="*/ 2 w 4"/>
                  <a:gd name="T9" fmla="*/ 4 h 4"/>
                  <a:gd name="T10" fmla="*/ 2 w 4"/>
                  <a:gd name="T11" fmla="*/ 4 h 4"/>
                  <a:gd name="T12" fmla="*/ 4 w 4"/>
                  <a:gd name="T13" fmla="*/ 2 h 4"/>
                  <a:gd name="T14" fmla="*/ 4 w 4"/>
                  <a:gd name="T15" fmla="*/ 2 h 4"/>
                  <a:gd name="T16" fmla="*/ 2 w 4"/>
                  <a:gd name="T17" fmla="*/ 2 h 4"/>
                  <a:gd name="T18" fmla="*/ 0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0" y="0"/>
                    </a:moveTo>
                    <a:lnTo>
                      <a:pt x="0" y="0"/>
                    </a:lnTo>
                    <a:lnTo>
                      <a:pt x="0" y="2"/>
                    </a:lnTo>
                    <a:lnTo>
                      <a:pt x="0" y="4"/>
                    </a:lnTo>
                    <a:lnTo>
                      <a:pt x="2" y="4"/>
                    </a:lnTo>
                    <a:lnTo>
                      <a:pt x="2" y="4"/>
                    </a:lnTo>
                    <a:lnTo>
                      <a:pt x="4" y="2"/>
                    </a:lnTo>
                    <a:lnTo>
                      <a:pt x="4"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2" name="Freeform 190"/>
              <p:cNvSpPr>
                <a:spLocks noEditPoints="1"/>
              </p:cNvSpPr>
              <p:nvPr/>
            </p:nvSpPr>
            <p:spPr bwMode="auto">
              <a:xfrm>
                <a:off x="1411" y="793"/>
                <a:ext cx="172" cy="61"/>
              </a:xfrm>
              <a:custGeom>
                <a:avLst/>
                <a:gdLst>
                  <a:gd name="T0" fmla="*/ 9 w 172"/>
                  <a:gd name="T1" fmla="*/ 56 h 61"/>
                  <a:gd name="T2" fmla="*/ 21 w 172"/>
                  <a:gd name="T3" fmla="*/ 58 h 61"/>
                  <a:gd name="T4" fmla="*/ 36 w 172"/>
                  <a:gd name="T5" fmla="*/ 56 h 61"/>
                  <a:gd name="T6" fmla="*/ 50 w 172"/>
                  <a:gd name="T7" fmla="*/ 58 h 61"/>
                  <a:gd name="T8" fmla="*/ 54 w 172"/>
                  <a:gd name="T9" fmla="*/ 52 h 61"/>
                  <a:gd name="T10" fmla="*/ 43 w 172"/>
                  <a:gd name="T11" fmla="*/ 50 h 61"/>
                  <a:gd name="T12" fmla="*/ 63 w 172"/>
                  <a:gd name="T13" fmla="*/ 47 h 61"/>
                  <a:gd name="T14" fmla="*/ 74 w 172"/>
                  <a:gd name="T15" fmla="*/ 43 h 61"/>
                  <a:gd name="T16" fmla="*/ 85 w 172"/>
                  <a:gd name="T17" fmla="*/ 40 h 61"/>
                  <a:gd name="T18" fmla="*/ 74 w 172"/>
                  <a:gd name="T19" fmla="*/ 36 h 61"/>
                  <a:gd name="T20" fmla="*/ 83 w 172"/>
                  <a:gd name="T21" fmla="*/ 34 h 61"/>
                  <a:gd name="T22" fmla="*/ 77 w 172"/>
                  <a:gd name="T23" fmla="*/ 32 h 61"/>
                  <a:gd name="T24" fmla="*/ 86 w 172"/>
                  <a:gd name="T25" fmla="*/ 32 h 61"/>
                  <a:gd name="T26" fmla="*/ 96 w 172"/>
                  <a:gd name="T27" fmla="*/ 29 h 61"/>
                  <a:gd name="T28" fmla="*/ 110 w 172"/>
                  <a:gd name="T29" fmla="*/ 29 h 61"/>
                  <a:gd name="T30" fmla="*/ 115 w 172"/>
                  <a:gd name="T31" fmla="*/ 25 h 61"/>
                  <a:gd name="T32" fmla="*/ 139 w 172"/>
                  <a:gd name="T33" fmla="*/ 20 h 61"/>
                  <a:gd name="T34" fmla="*/ 121 w 172"/>
                  <a:gd name="T35" fmla="*/ 18 h 61"/>
                  <a:gd name="T36" fmla="*/ 134 w 172"/>
                  <a:gd name="T37" fmla="*/ 14 h 61"/>
                  <a:gd name="T38" fmla="*/ 153 w 172"/>
                  <a:gd name="T39" fmla="*/ 12 h 61"/>
                  <a:gd name="T40" fmla="*/ 168 w 172"/>
                  <a:gd name="T41" fmla="*/ 7 h 61"/>
                  <a:gd name="T42" fmla="*/ 159 w 172"/>
                  <a:gd name="T43" fmla="*/ 3 h 61"/>
                  <a:gd name="T44" fmla="*/ 144 w 172"/>
                  <a:gd name="T45" fmla="*/ 5 h 61"/>
                  <a:gd name="T46" fmla="*/ 130 w 172"/>
                  <a:gd name="T47" fmla="*/ 0 h 61"/>
                  <a:gd name="T48" fmla="*/ 114 w 172"/>
                  <a:gd name="T49" fmla="*/ 0 h 61"/>
                  <a:gd name="T50" fmla="*/ 106 w 172"/>
                  <a:gd name="T51" fmla="*/ 2 h 61"/>
                  <a:gd name="T52" fmla="*/ 94 w 172"/>
                  <a:gd name="T53" fmla="*/ 0 h 61"/>
                  <a:gd name="T54" fmla="*/ 85 w 172"/>
                  <a:gd name="T55" fmla="*/ 3 h 61"/>
                  <a:gd name="T56" fmla="*/ 81 w 172"/>
                  <a:gd name="T57" fmla="*/ 7 h 61"/>
                  <a:gd name="T58" fmla="*/ 68 w 172"/>
                  <a:gd name="T59" fmla="*/ 3 h 61"/>
                  <a:gd name="T60" fmla="*/ 67 w 172"/>
                  <a:gd name="T61" fmla="*/ 7 h 61"/>
                  <a:gd name="T62" fmla="*/ 54 w 172"/>
                  <a:gd name="T63" fmla="*/ 5 h 61"/>
                  <a:gd name="T64" fmla="*/ 38 w 172"/>
                  <a:gd name="T65" fmla="*/ 9 h 61"/>
                  <a:gd name="T66" fmla="*/ 47 w 172"/>
                  <a:gd name="T67" fmla="*/ 11 h 61"/>
                  <a:gd name="T68" fmla="*/ 41 w 172"/>
                  <a:gd name="T69" fmla="*/ 12 h 61"/>
                  <a:gd name="T70" fmla="*/ 61 w 172"/>
                  <a:gd name="T71" fmla="*/ 14 h 61"/>
                  <a:gd name="T72" fmla="*/ 47 w 172"/>
                  <a:gd name="T73" fmla="*/ 20 h 61"/>
                  <a:gd name="T74" fmla="*/ 70 w 172"/>
                  <a:gd name="T75" fmla="*/ 16 h 61"/>
                  <a:gd name="T76" fmla="*/ 50 w 172"/>
                  <a:gd name="T77" fmla="*/ 20 h 61"/>
                  <a:gd name="T78" fmla="*/ 63 w 172"/>
                  <a:gd name="T79" fmla="*/ 20 h 61"/>
                  <a:gd name="T80" fmla="*/ 81 w 172"/>
                  <a:gd name="T81" fmla="*/ 18 h 61"/>
                  <a:gd name="T82" fmla="*/ 86 w 172"/>
                  <a:gd name="T83" fmla="*/ 16 h 61"/>
                  <a:gd name="T84" fmla="*/ 92 w 172"/>
                  <a:gd name="T85" fmla="*/ 20 h 61"/>
                  <a:gd name="T86" fmla="*/ 85 w 172"/>
                  <a:gd name="T87" fmla="*/ 22 h 61"/>
                  <a:gd name="T88" fmla="*/ 61 w 172"/>
                  <a:gd name="T89" fmla="*/ 25 h 61"/>
                  <a:gd name="T90" fmla="*/ 61 w 172"/>
                  <a:gd name="T91" fmla="*/ 29 h 61"/>
                  <a:gd name="T92" fmla="*/ 47 w 172"/>
                  <a:gd name="T93" fmla="*/ 25 h 61"/>
                  <a:gd name="T94" fmla="*/ 47 w 172"/>
                  <a:gd name="T95" fmla="*/ 32 h 61"/>
                  <a:gd name="T96" fmla="*/ 43 w 172"/>
                  <a:gd name="T97" fmla="*/ 32 h 61"/>
                  <a:gd name="T98" fmla="*/ 54 w 172"/>
                  <a:gd name="T99" fmla="*/ 38 h 61"/>
                  <a:gd name="T100" fmla="*/ 47 w 172"/>
                  <a:gd name="T101" fmla="*/ 38 h 61"/>
                  <a:gd name="T102" fmla="*/ 25 w 172"/>
                  <a:gd name="T103" fmla="*/ 40 h 61"/>
                  <a:gd name="T104" fmla="*/ 32 w 172"/>
                  <a:gd name="T105" fmla="*/ 41 h 61"/>
                  <a:gd name="T106" fmla="*/ 36 w 172"/>
                  <a:gd name="T107" fmla="*/ 41 h 61"/>
                  <a:gd name="T108" fmla="*/ 30 w 172"/>
                  <a:gd name="T109" fmla="*/ 43 h 61"/>
                  <a:gd name="T110" fmla="*/ 38 w 172"/>
                  <a:gd name="T111" fmla="*/ 47 h 61"/>
                  <a:gd name="T112" fmla="*/ 27 w 172"/>
                  <a:gd name="T113" fmla="*/ 47 h 61"/>
                  <a:gd name="T114" fmla="*/ 16 w 172"/>
                  <a:gd name="T115" fmla="*/ 47 h 61"/>
                  <a:gd name="T116" fmla="*/ 14 w 172"/>
                  <a:gd name="T117" fmla="*/ 50 h 61"/>
                  <a:gd name="T118" fmla="*/ 0 w 172"/>
                  <a:gd name="T119" fmla="*/ 54 h 61"/>
                  <a:gd name="T120" fmla="*/ 68 w 172"/>
                  <a:gd name="T121" fmla="*/ 18 h 61"/>
                  <a:gd name="T122" fmla="*/ 43 w 172"/>
                  <a:gd name="T123"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 h="61">
                    <a:moveTo>
                      <a:pt x="1" y="56"/>
                    </a:moveTo>
                    <a:lnTo>
                      <a:pt x="3" y="56"/>
                    </a:lnTo>
                    <a:lnTo>
                      <a:pt x="3" y="54"/>
                    </a:lnTo>
                    <a:lnTo>
                      <a:pt x="3" y="56"/>
                    </a:lnTo>
                    <a:lnTo>
                      <a:pt x="5" y="56"/>
                    </a:lnTo>
                    <a:lnTo>
                      <a:pt x="5" y="54"/>
                    </a:lnTo>
                    <a:lnTo>
                      <a:pt x="7" y="52"/>
                    </a:lnTo>
                    <a:lnTo>
                      <a:pt x="7" y="54"/>
                    </a:lnTo>
                    <a:lnTo>
                      <a:pt x="5" y="54"/>
                    </a:lnTo>
                    <a:lnTo>
                      <a:pt x="3" y="56"/>
                    </a:lnTo>
                    <a:lnTo>
                      <a:pt x="5" y="56"/>
                    </a:lnTo>
                    <a:lnTo>
                      <a:pt x="5" y="58"/>
                    </a:lnTo>
                    <a:lnTo>
                      <a:pt x="7" y="56"/>
                    </a:lnTo>
                    <a:lnTo>
                      <a:pt x="9" y="56"/>
                    </a:lnTo>
                    <a:lnTo>
                      <a:pt x="9" y="56"/>
                    </a:lnTo>
                    <a:lnTo>
                      <a:pt x="9" y="56"/>
                    </a:lnTo>
                    <a:lnTo>
                      <a:pt x="9" y="56"/>
                    </a:lnTo>
                    <a:lnTo>
                      <a:pt x="9" y="58"/>
                    </a:lnTo>
                    <a:lnTo>
                      <a:pt x="10" y="58"/>
                    </a:lnTo>
                    <a:lnTo>
                      <a:pt x="12" y="56"/>
                    </a:lnTo>
                    <a:lnTo>
                      <a:pt x="12" y="56"/>
                    </a:lnTo>
                    <a:lnTo>
                      <a:pt x="12" y="56"/>
                    </a:lnTo>
                    <a:lnTo>
                      <a:pt x="12" y="58"/>
                    </a:lnTo>
                    <a:lnTo>
                      <a:pt x="14" y="58"/>
                    </a:lnTo>
                    <a:lnTo>
                      <a:pt x="14" y="58"/>
                    </a:lnTo>
                    <a:lnTo>
                      <a:pt x="18" y="58"/>
                    </a:lnTo>
                    <a:lnTo>
                      <a:pt x="18" y="60"/>
                    </a:lnTo>
                    <a:lnTo>
                      <a:pt x="21" y="60"/>
                    </a:lnTo>
                    <a:lnTo>
                      <a:pt x="19" y="56"/>
                    </a:lnTo>
                    <a:lnTo>
                      <a:pt x="19" y="56"/>
                    </a:lnTo>
                    <a:lnTo>
                      <a:pt x="21" y="58"/>
                    </a:lnTo>
                    <a:lnTo>
                      <a:pt x="21" y="58"/>
                    </a:lnTo>
                    <a:lnTo>
                      <a:pt x="23" y="56"/>
                    </a:lnTo>
                    <a:lnTo>
                      <a:pt x="25" y="56"/>
                    </a:lnTo>
                    <a:lnTo>
                      <a:pt x="25" y="58"/>
                    </a:lnTo>
                    <a:lnTo>
                      <a:pt x="27" y="58"/>
                    </a:lnTo>
                    <a:lnTo>
                      <a:pt x="29" y="58"/>
                    </a:lnTo>
                    <a:lnTo>
                      <a:pt x="29" y="56"/>
                    </a:lnTo>
                    <a:lnTo>
                      <a:pt x="30" y="56"/>
                    </a:lnTo>
                    <a:lnTo>
                      <a:pt x="30" y="56"/>
                    </a:lnTo>
                    <a:lnTo>
                      <a:pt x="29" y="58"/>
                    </a:lnTo>
                    <a:lnTo>
                      <a:pt x="30" y="58"/>
                    </a:lnTo>
                    <a:lnTo>
                      <a:pt x="32" y="58"/>
                    </a:lnTo>
                    <a:lnTo>
                      <a:pt x="34" y="58"/>
                    </a:lnTo>
                    <a:lnTo>
                      <a:pt x="34" y="56"/>
                    </a:lnTo>
                    <a:lnTo>
                      <a:pt x="34" y="56"/>
                    </a:lnTo>
                    <a:lnTo>
                      <a:pt x="36" y="56"/>
                    </a:lnTo>
                    <a:lnTo>
                      <a:pt x="36" y="56"/>
                    </a:lnTo>
                    <a:lnTo>
                      <a:pt x="36" y="58"/>
                    </a:lnTo>
                    <a:lnTo>
                      <a:pt x="36" y="58"/>
                    </a:lnTo>
                    <a:lnTo>
                      <a:pt x="38" y="58"/>
                    </a:lnTo>
                    <a:lnTo>
                      <a:pt x="38" y="58"/>
                    </a:lnTo>
                    <a:lnTo>
                      <a:pt x="39" y="58"/>
                    </a:lnTo>
                    <a:lnTo>
                      <a:pt x="39" y="58"/>
                    </a:lnTo>
                    <a:lnTo>
                      <a:pt x="39" y="60"/>
                    </a:lnTo>
                    <a:lnTo>
                      <a:pt x="38" y="60"/>
                    </a:lnTo>
                    <a:lnTo>
                      <a:pt x="38" y="60"/>
                    </a:lnTo>
                    <a:lnTo>
                      <a:pt x="38" y="61"/>
                    </a:lnTo>
                    <a:lnTo>
                      <a:pt x="41" y="60"/>
                    </a:lnTo>
                    <a:lnTo>
                      <a:pt x="43" y="60"/>
                    </a:lnTo>
                    <a:lnTo>
                      <a:pt x="47" y="60"/>
                    </a:lnTo>
                    <a:lnTo>
                      <a:pt x="50" y="58"/>
                    </a:lnTo>
                    <a:lnTo>
                      <a:pt x="48" y="60"/>
                    </a:lnTo>
                    <a:lnTo>
                      <a:pt x="50" y="58"/>
                    </a:lnTo>
                    <a:lnTo>
                      <a:pt x="52" y="58"/>
                    </a:lnTo>
                    <a:lnTo>
                      <a:pt x="54" y="58"/>
                    </a:lnTo>
                    <a:lnTo>
                      <a:pt x="56" y="58"/>
                    </a:lnTo>
                    <a:lnTo>
                      <a:pt x="56" y="56"/>
                    </a:lnTo>
                    <a:lnTo>
                      <a:pt x="56" y="56"/>
                    </a:lnTo>
                    <a:lnTo>
                      <a:pt x="56" y="54"/>
                    </a:lnTo>
                    <a:lnTo>
                      <a:pt x="56" y="54"/>
                    </a:lnTo>
                    <a:lnTo>
                      <a:pt x="54" y="54"/>
                    </a:lnTo>
                    <a:lnTo>
                      <a:pt x="52" y="56"/>
                    </a:lnTo>
                    <a:lnTo>
                      <a:pt x="50" y="56"/>
                    </a:lnTo>
                    <a:lnTo>
                      <a:pt x="52" y="54"/>
                    </a:lnTo>
                    <a:lnTo>
                      <a:pt x="50" y="54"/>
                    </a:lnTo>
                    <a:lnTo>
                      <a:pt x="52" y="54"/>
                    </a:lnTo>
                    <a:lnTo>
                      <a:pt x="52" y="54"/>
                    </a:lnTo>
                    <a:lnTo>
                      <a:pt x="54" y="52"/>
                    </a:lnTo>
                    <a:lnTo>
                      <a:pt x="54" y="52"/>
                    </a:lnTo>
                    <a:lnTo>
                      <a:pt x="54" y="52"/>
                    </a:lnTo>
                    <a:lnTo>
                      <a:pt x="52" y="52"/>
                    </a:lnTo>
                    <a:lnTo>
                      <a:pt x="50" y="52"/>
                    </a:lnTo>
                    <a:lnTo>
                      <a:pt x="47" y="52"/>
                    </a:lnTo>
                    <a:lnTo>
                      <a:pt x="48" y="52"/>
                    </a:lnTo>
                    <a:lnTo>
                      <a:pt x="48" y="52"/>
                    </a:lnTo>
                    <a:lnTo>
                      <a:pt x="47" y="50"/>
                    </a:lnTo>
                    <a:lnTo>
                      <a:pt x="43" y="50"/>
                    </a:lnTo>
                    <a:lnTo>
                      <a:pt x="41" y="52"/>
                    </a:lnTo>
                    <a:lnTo>
                      <a:pt x="41" y="52"/>
                    </a:lnTo>
                    <a:lnTo>
                      <a:pt x="41" y="50"/>
                    </a:lnTo>
                    <a:lnTo>
                      <a:pt x="41" y="50"/>
                    </a:lnTo>
                    <a:lnTo>
                      <a:pt x="41" y="50"/>
                    </a:lnTo>
                    <a:lnTo>
                      <a:pt x="45" y="50"/>
                    </a:lnTo>
                    <a:lnTo>
                      <a:pt x="45" y="50"/>
                    </a:lnTo>
                    <a:lnTo>
                      <a:pt x="43" y="50"/>
                    </a:lnTo>
                    <a:lnTo>
                      <a:pt x="45" y="49"/>
                    </a:lnTo>
                    <a:lnTo>
                      <a:pt x="45" y="49"/>
                    </a:lnTo>
                    <a:lnTo>
                      <a:pt x="47" y="50"/>
                    </a:lnTo>
                    <a:lnTo>
                      <a:pt x="48" y="50"/>
                    </a:lnTo>
                    <a:lnTo>
                      <a:pt x="56" y="50"/>
                    </a:lnTo>
                    <a:lnTo>
                      <a:pt x="56" y="50"/>
                    </a:lnTo>
                    <a:lnTo>
                      <a:pt x="56" y="50"/>
                    </a:lnTo>
                    <a:lnTo>
                      <a:pt x="56" y="50"/>
                    </a:lnTo>
                    <a:lnTo>
                      <a:pt x="59" y="50"/>
                    </a:lnTo>
                    <a:lnTo>
                      <a:pt x="61" y="50"/>
                    </a:lnTo>
                    <a:lnTo>
                      <a:pt x="61" y="49"/>
                    </a:lnTo>
                    <a:lnTo>
                      <a:pt x="63" y="49"/>
                    </a:lnTo>
                    <a:lnTo>
                      <a:pt x="65" y="49"/>
                    </a:lnTo>
                    <a:lnTo>
                      <a:pt x="63" y="49"/>
                    </a:lnTo>
                    <a:lnTo>
                      <a:pt x="63" y="47"/>
                    </a:lnTo>
                    <a:lnTo>
                      <a:pt x="63" y="47"/>
                    </a:lnTo>
                    <a:lnTo>
                      <a:pt x="63" y="47"/>
                    </a:lnTo>
                    <a:lnTo>
                      <a:pt x="63" y="47"/>
                    </a:lnTo>
                    <a:lnTo>
                      <a:pt x="63" y="47"/>
                    </a:lnTo>
                    <a:lnTo>
                      <a:pt x="63" y="45"/>
                    </a:lnTo>
                    <a:lnTo>
                      <a:pt x="65" y="45"/>
                    </a:lnTo>
                    <a:lnTo>
                      <a:pt x="65" y="45"/>
                    </a:lnTo>
                    <a:lnTo>
                      <a:pt x="68" y="47"/>
                    </a:lnTo>
                    <a:lnTo>
                      <a:pt x="68" y="47"/>
                    </a:lnTo>
                    <a:lnTo>
                      <a:pt x="70" y="47"/>
                    </a:lnTo>
                    <a:lnTo>
                      <a:pt x="72" y="45"/>
                    </a:lnTo>
                    <a:lnTo>
                      <a:pt x="74" y="45"/>
                    </a:lnTo>
                    <a:lnTo>
                      <a:pt x="74" y="47"/>
                    </a:lnTo>
                    <a:lnTo>
                      <a:pt x="76" y="45"/>
                    </a:lnTo>
                    <a:lnTo>
                      <a:pt x="76" y="45"/>
                    </a:lnTo>
                    <a:lnTo>
                      <a:pt x="77" y="45"/>
                    </a:lnTo>
                    <a:lnTo>
                      <a:pt x="74" y="43"/>
                    </a:lnTo>
                    <a:lnTo>
                      <a:pt x="72" y="43"/>
                    </a:lnTo>
                    <a:lnTo>
                      <a:pt x="74" y="43"/>
                    </a:lnTo>
                    <a:lnTo>
                      <a:pt x="74" y="43"/>
                    </a:lnTo>
                    <a:lnTo>
                      <a:pt x="77" y="43"/>
                    </a:lnTo>
                    <a:lnTo>
                      <a:pt x="79" y="43"/>
                    </a:lnTo>
                    <a:lnTo>
                      <a:pt x="81" y="43"/>
                    </a:lnTo>
                    <a:lnTo>
                      <a:pt x="81" y="43"/>
                    </a:lnTo>
                    <a:lnTo>
                      <a:pt x="81" y="41"/>
                    </a:lnTo>
                    <a:lnTo>
                      <a:pt x="79" y="41"/>
                    </a:lnTo>
                    <a:lnTo>
                      <a:pt x="79" y="41"/>
                    </a:lnTo>
                    <a:lnTo>
                      <a:pt x="77" y="41"/>
                    </a:lnTo>
                    <a:lnTo>
                      <a:pt x="79" y="41"/>
                    </a:lnTo>
                    <a:lnTo>
                      <a:pt x="83" y="41"/>
                    </a:lnTo>
                    <a:lnTo>
                      <a:pt x="83" y="41"/>
                    </a:lnTo>
                    <a:lnTo>
                      <a:pt x="83" y="41"/>
                    </a:lnTo>
                    <a:lnTo>
                      <a:pt x="85" y="40"/>
                    </a:lnTo>
                    <a:lnTo>
                      <a:pt x="85" y="40"/>
                    </a:lnTo>
                    <a:lnTo>
                      <a:pt x="85" y="40"/>
                    </a:lnTo>
                    <a:lnTo>
                      <a:pt x="86" y="40"/>
                    </a:lnTo>
                    <a:lnTo>
                      <a:pt x="86" y="38"/>
                    </a:lnTo>
                    <a:lnTo>
                      <a:pt x="86" y="38"/>
                    </a:lnTo>
                    <a:lnTo>
                      <a:pt x="86" y="38"/>
                    </a:lnTo>
                    <a:lnTo>
                      <a:pt x="83" y="38"/>
                    </a:lnTo>
                    <a:lnTo>
                      <a:pt x="79" y="38"/>
                    </a:lnTo>
                    <a:lnTo>
                      <a:pt x="81" y="38"/>
                    </a:lnTo>
                    <a:lnTo>
                      <a:pt x="83" y="38"/>
                    </a:lnTo>
                    <a:lnTo>
                      <a:pt x="83" y="36"/>
                    </a:lnTo>
                    <a:lnTo>
                      <a:pt x="83" y="36"/>
                    </a:lnTo>
                    <a:lnTo>
                      <a:pt x="77" y="36"/>
                    </a:lnTo>
                    <a:lnTo>
                      <a:pt x="76" y="36"/>
                    </a:lnTo>
                    <a:lnTo>
                      <a:pt x="76" y="36"/>
                    </a:lnTo>
                    <a:lnTo>
                      <a:pt x="74" y="36"/>
                    </a:lnTo>
                    <a:lnTo>
                      <a:pt x="74" y="36"/>
                    </a:lnTo>
                    <a:lnTo>
                      <a:pt x="74" y="36"/>
                    </a:lnTo>
                    <a:lnTo>
                      <a:pt x="76" y="36"/>
                    </a:lnTo>
                    <a:lnTo>
                      <a:pt x="74" y="36"/>
                    </a:lnTo>
                    <a:lnTo>
                      <a:pt x="76" y="36"/>
                    </a:lnTo>
                    <a:lnTo>
                      <a:pt x="79" y="36"/>
                    </a:lnTo>
                    <a:lnTo>
                      <a:pt x="83" y="36"/>
                    </a:lnTo>
                    <a:lnTo>
                      <a:pt x="81" y="34"/>
                    </a:lnTo>
                    <a:lnTo>
                      <a:pt x="79" y="34"/>
                    </a:lnTo>
                    <a:lnTo>
                      <a:pt x="76" y="34"/>
                    </a:lnTo>
                    <a:lnTo>
                      <a:pt x="76" y="34"/>
                    </a:lnTo>
                    <a:lnTo>
                      <a:pt x="76" y="34"/>
                    </a:lnTo>
                    <a:lnTo>
                      <a:pt x="79" y="34"/>
                    </a:lnTo>
                    <a:lnTo>
                      <a:pt x="81" y="34"/>
                    </a:lnTo>
                    <a:lnTo>
                      <a:pt x="83" y="34"/>
                    </a:lnTo>
                    <a:lnTo>
                      <a:pt x="83" y="34"/>
                    </a:lnTo>
                    <a:lnTo>
                      <a:pt x="85" y="34"/>
                    </a:lnTo>
                    <a:lnTo>
                      <a:pt x="83" y="36"/>
                    </a:lnTo>
                    <a:lnTo>
                      <a:pt x="83" y="36"/>
                    </a:lnTo>
                    <a:lnTo>
                      <a:pt x="85" y="36"/>
                    </a:lnTo>
                    <a:lnTo>
                      <a:pt x="88" y="36"/>
                    </a:lnTo>
                    <a:lnTo>
                      <a:pt x="88" y="36"/>
                    </a:lnTo>
                    <a:lnTo>
                      <a:pt x="90" y="36"/>
                    </a:lnTo>
                    <a:lnTo>
                      <a:pt x="90" y="36"/>
                    </a:lnTo>
                    <a:lnTo>
                      <a:pt x="88" y="34"/>
                    </a:lnTo>
                    <a:lnTo>
                      <a:pt x="90" y="34"/>
                    </a:lnTo>
                    <a:lnTo>
                      <a:pt x="90" y="34"/>
                    </a:lnTo>
                    <a:lnTo>
                      <a:pt x="85" y="34"/>
                    </a:lnTo>
                    <a:lnTo>
                      <a:pt x="79" y="34"/>
                    </a:lnTo>
                    <a:lnTo>
                      <a:pt x="77" y="34"/>
                    </a:lnTo>
                    <a:lnTo>
                      <a:pt x="77" y="32"/>
                    </a:lnTo>
                    <a:lnTo>
                      <a:pt x="77" y="32"/>
                    </a:lnTo>
                    <a:lnTo>
                      <a:pt x="76" y="32"/>
                    </a:lnTo>
                    <a:lnTo>
                      <a:pt x="77" y="32"/>
                    </a:lnTo>
                    <a:lnTo>
                      <a:pt x="79" y="32"/>
                    </a:lnTo>
                    <a:lnTo>
                      <a:pt x="79" y="32"/>
                    </a:lnTo>
                    <a:lnTo>
                      <a:pt x="81" y="32"/>
                    </a:lnTo>
                    <a:lnTo>
                      <a:pt x="81" y="32"/>
                    </a:lnTo>
                    <a:lnTo>
                      <a:pt x="81" y="32"/>
                    </a:lnTo>
                    <a:lnTo>
                      <a:pt x="85" y="32"/>
                    </a:lnTo>
                    <a:lnTo>
                      <a:pt x="85" y="32"/>
                    </a:lnTo>
                    <a:lnTo>
                      <a:pt x="85" y="32"/>
                    </a:lnTo>
                    <a:lnTo>
                      <a:pt x="85" y="32"/>
                    </a:lnTo>
                    <a:lnTo>
                      <a:pt x="81" y="32"/>
                    </a:lnTo>
                    <a:lnTo>
                      <a:pt x="81" y="31"/>
                    </a:lnTo>
                    <a:lnTo>
                      <a:pt x="81" y="31"/>
                    </a:lnTo>
                    <a:lnTo>
                      <a:pt x="85" y="32"/>
                    </a:lnTo>
                    <a:lnTo>
                      <a:pt x="86" y="32"/>
                    </a:lnTo>
                    <a:lnTo>
                      <a:pt x="88" y="32"/>
                    </a:lnTo>
                    <a:lnTo>
                      <a:pt x="90" y="32"/>
                    </a:lnTo>
                    <a:lnTo>
                      <a:pt x="90" y="32"/>
                    </a:lnTo>
                    <a:lnTo>
                      <a:pt x="90" y="32"/>
                    </a:lnTo>
                    <a:lnTo>
                      <a:pt x="92" y="32"/>
                    </a:lnTo>
                    <a:lnTo>
                      <a:pt x="94" y="32"/>
                    </a:lnTo>
                    <a:lnTo>
                      <a:pt x="96" y="32"/>
                    </a:lnTo>
                    <a:lnTo>
                      <a:pt x="96" y="32"/>
                    </a:lnTo>
                    <a:lnTo>
                      <a:pt x="97" y="32"/>
                    </a:lnTo>
                    <a:lnTo>
                      <a:pt x="97" y="32"/>
                    </a:lnTo>
                    <a:lnTo>
                      <a:pt x="97" y="31"/>
                    </a:lnTo>
                    <a:lnTo>
                      <a:pt x="97" y="31"/>
                    </a:lnTo>
                    <a:lnTo>
                      <a:pt x="97" y="31"/>
                    </a:lnTo>
                    <a:lnTo>
                      <a:pt x="94" y="29"/>
                    </a:lnTo>
                    <a:lnTo>
                      <a:pt x="94" y="29"/>
                    </a:lnTo>
                    <a:lnTo>
                      <a:pt x="96" y="29"/>
                    </a:lnTo>
                    <a:lnTo>
                      <a:pt x="97" y="29"/>
                    </a:lnTo>
                    <a:lnTo>
                      <a:pt x="99" y="31"/>
                    </a:lnTo>
                    <a:lnTo>
                      <a:pt x="99" y="31"/>
                    </a:lnTo>
                    <a:lnTo>
                      <a:pt x="99" y="31"/>
                    </a:lnTo>
                    <a:lnTo>
                      <a:pt x="99" y="31"/>
                    </a:lnTo>
                    <a:lnTo>
                      <a:pt x="101" y="31"/>
                    </a:lnTo>
                    <a:lnTo>
                      <a:pt x="101" y="31"/>
                    </a:lnTo>
                    <a:lnTo>
                      <a:pt x="103" y="31"/>
                    </a:lnTo>
                    <a:lnTo>
                      <a:pt x="105" y="31"/>
                    </a:lnTo>
                    <a:lnTo>
                      <a:pt x="106" y="31"/>
                    </a:lnTo>
                    <a:lnTo>
                      <a:pt x="106" y="31"/>
                    </a:lnTo>
                    <a:lnTo>
                      <a:pt x="110" y="31"/>
                    </a:lnTo>
                    <a:lnTo>
                      <a:pt x="108" y="29"/>
                    </a:lnTo>
                    <a:lnTo>
                      <a:pt x="108" y="29"/>
                    </a:lnTo>
                    <a:lnTo>
                      <a:pt x="108" y="29"/>
                    </a:lnTo>
                    <a:lnTo>
                      <a:pt x="110" y="29"/>
                    </a:lnTo>
                    <a:lnTo>
                      <a:pt x="112" y="29"/>
                    </a:lnTo>
                    <a:lnTo>
                      <a:pt x="114" y="27"/>
                    </a:lnTo>
                    <a:lnTo>
                      <a:pt x="112" y="27"/>
                    </a:lnTo>
                    <a:lnTo>
                      <a:pt x="106" y="27"/>
                    </a:lnTo>
                    <a:lnTo>
                      <a:pt x="105" y="27"/>
                    </a:lnTo>
                    <a:lnTo>
                      <a:pt x="106" y="27"/>
                    </a:lnTo>
                    <a:lnTo>
                      <a:pt x="106" y="27"/>
                    </a:lnTo>
                    <a:lnTo>
                      <a:pt x="106" y="27"/>
                    </a:lnTo>
                    <a:lnTo>
                      <a:pt x="110" y="27"/>
                    </a:lnTo>
                    <a:lnTo>
                      <a:pt x="114" y="27"/>
                    </a:lnTo>
                    <a:lnTo>
                      <a:pt x="115" y="27"/>
                    </a:lnTo>
                    <a:lnTo>
                      <a:pt x="117" y="27"/>
                    </a:lnTo>
                    <a:lnTo>
                      <a:pt x="115" y="25"/>
                    </a:lnTo>
                    <a:lnTo>
                      <a:pt x="115" y="25"/>
                    </a:lnTo>
                    <a:lnTo>
                      <a:pt x="115" y="25"/>
                    </a:lnTo>
                    <a:lnTo>
                      <a:pt x="115" y="25"/>
                    </a:lnTo>
                    <a:lnTo>
                      <a:pt x="115" y="25"/>
                    </a:lnTo>
                    <a:lnTo>
                      <a:pt x="115" y="25"/>
                    </a:lnTo>
                    <a:lnTo>
                      <a:pt x="117" y="25"/>
                    </a:lnTo>
                    <a:lnTo>
                      <a:pt x="121" y="25"/>
                    </a:lnTo>
                    <a:lnTo>
                      <a:pt x="121" y="25"/>
                    </a:lnTo>
                    <a:lnTo>
                      <a:pt x="123" y="23"/>
                    </a:lnTo>
                    <a:lnTo>
                      <a:pt x="124" y="23"/>
                    </a:lnTo>
                    <a:lnTo>
                      <a:pt x="126" y="23"/>
                    </a:lnTo>
                    <a:lnTo>
                      <a:pt x="128" y="22"/>
                    </a:lnTo>
                    <a:lnTo>
                      <a:pt x="130" y="22"/>
                    </a:lnTo>
                    <a:lnTo>
                      <a:pt x="130" y="22"/>
                    </a:lnTo>
                    <a:lnTo>
                      <a:pt x="132" y="22"/>
                    </a:lnTo>
                    <a:lnTo>
                      <a:pt x="134" y="20"/>
                    </a:lnTo>
                    <a:lnTo>
                      <a:pt x="137" y="20"/>
                    </a:lnTo>
                    <a:lnTo>
                      <a:pt x="137" y="20"/>
                    </a:lnTo>
                    <a:lnTo>
                      <a:pt x="139" y="20"/>
                    </a:lnTo>
                    <a:lnTo>
                      <a:pt x="139" y="18"/>
                    </a:lnTo>
                    <a:lnTo>
                      <a:pt x="143" y="18"/>
                    </a:lnTo>
                    <a:lnTo>
                      <a:pt x="144" y="18"/>
                    </a:lnTo>
                    <a:lnTo>
                      <a:pt x="148" y="16"/>
                    </a:lnTo>
                    <a:lnTo>
                      <a:pt x="150" y="16"/>
                    </a:lnTo>
                    <a:lnTo>
                      <a:pt x="152" y="16"/>
                    </a:lnTo>
                    <a:lnTo>
                      <a:pt x="152" y="14"/>
                    </a:lnTo>
                    <a:lnTo>
                      <a:pt x="150" y="14"/>
                    </a:lnTo>
                    <a:lnTo>
                      <a:pt x="146" y="16"/>
                    </a:lnTo>
                    <a:lnTo>
                      <a:pt x="141" y="16"/>
                    </a:lnTo>
                    <a:lnTo>
                      <a:pt x="137" y="16"/>
                    </a:lnTo>
                    <a:lnTo>
                      <a:pt x="128" y="18"/>
                    </a:lnTo>
                    <a:lnTo>
                      <a:pt x="128" y="18"/>
                    </a:lnTo>
                    <a:lnTo>
                      <a:pt x="123" y="18"/>
                    </a:lnTo>
                    <a:lnTo>
                      <a:pt x="124" y="18"/>
                    </a:lnTo>
                    <a:lnTo>
                      <a:pt x="121" y="18"/>
                    </a:lnTo>
                    <a:lnTo>
                      <a:pt x="121" y="18"/>
                    </a:lnTo>
                    <a:lnTo>
                      <a:pt x="124" y="18"/>
                    </a:lnTo>
                    <a:lnTo>
                      <a:pt x="124" y="18"/>
                    </a:lnTo>
                    <a:lnTo>
                      <a:pt x="126" y="18"/>
                    </a:lnTo>
                    <a:lnTo>
                      <a:pt x="126" y="18"/>
                    </a:lnTo>
                    <a:lnTo>
                      <a:pt x="128" y="18"/>
                    </a:lnTo>
                    <a:lnTo>
                      <a:pt x="128" y="18"/>
                    </a:lnTo>
                    <a:lnTo>
                      <a:pt x="141" y="14"/>
                    </a:lnTo>
                    <a:lnTo>
                      <a:pt x="139" y="14"/>
                    </a:lnTo>
                    <a:lnTo>
                      <a:pt x="135" y="14"/>
                    </a:lnTo>
                    <a:lnTo>
                      <a:pt x="134" y="14"/>
                    </a:lnTo>
                    <a:lnTo>
                      <a:pt x="132" y="14"/>
                    </a:lnTo>
                    <a:lnTo>
                      <a:pt x="132" y="14"/>
                    </a:lnTo>
                    <a:lnTo>
                      <a:pt x="134" y="14"/>
                    </a:lnTo>
                    <a:lnTo>
                      <a:pt x="134" y="14"/>
                    </a:lnTo>
                    <a:lnTo>
                      <a:pt x="134" y="14"/>
                    </a:lnTo>
                    <a:lnTo>
                      <a:pt x="132" y="14"/>
                    </a:lnTo>
                    <a:lnTo>
                      <a:pt x="132" y="12"/>
                    </a:lnTo>
                    <a:lnTo>
                      <a:pt x="134" y="14"/>
                    </a:lnTo>
                    <a:lnTo>
                      <a:pt x="134" y="14"/>
                    </a:lnTo>
                    <a:lnTo>
                      <a:pt x="137" y="14"/>
                    </a:lnTo>
                    <a:lnTo>
                      <a:pt x="139" y="14"/>
                    </a:lnTo>
                    <a:lnTo>
                      <a:pt x="143" y="14"/>
                    </a:lnTo>
                    <a:lnTo>
                      <a:pt x="144" y="14"/>
                    </a:lnTo>
                    <a:lnTo>
                      <a:pt x="146" y="14"/>
                    </a:lnTo>
                    <a:lnTo>
                      <a:pt x="146" y="14"/>
                    </a:lnTo>
                    <a:lnTo>
                      <a:pt x="148" y="14"/>
                    </a:lnTo>
                    <a:lnTo>
                      <a:pt x="150" y="12"/>
                    </a:lnTo>
                    <a:lnTo>
                      <a:pt x="152" y="14"/>
                    </a:lnTo>
                    <a:lnTo>
                      <a:pt x="152" y="14"/>
                    </a:lnTo>
                    <a:lnTo>
                      <a:pt x="153" y="14"/>
                    </a:lnTo>
                    <a:lnTo>
                      <a:pt x="153" y="12"/>
                    </a:lnTo>
                    <a:lnTo>
                      <a:pt x="155" y="14"/>
                    </a:lnTo>
                    <a:lnTo>
                      <a:pt x="155" y="12"/>
                    </a:lnTo>
                    <a:lnTo>
                      <a:pt x="157" y="12"/>
                    </a:lnTo>
                    <a:lnTo>
                      <a:pt x="161" y="12"/>
                    </a:lnTo>
                    <a:lnTo>
                      <a:pt x="161" y="12"/>
                    </a:lnTo>
                    <a:lnTo>
                      <a:pt x="162" y="11"/>
                    </a:lnTo>
                    <a:lnTo>
                      <a:pt x="166" y="11"/>
                    </a:lnTo>
                    <a:lnTo>
                      <a:pt x="166" y="11"/>
                    </a:lnTo>
                    <a:lnTo>
                      <a:pt x="170" y="9"/>
                    </a:lnTo>
                    <a:lnTo>
                      <a:pt x="170" y="9"/>
                    </a:lnTo>
                    <a:lnTo>
                      <a:pt x="172" y="9"/>
                    </a:lnTo>
                    <a:lnTo>
                      <a:pt x="172" y="9"/>
                    </a:lnTo>
                    <a:lnTo>
                      <a:pt x="172" y="7"/>
                    </a:lnTo>
                    <a:lnTo>
                      <a:pt x="170" y="7"/>
                    </a:lnTo>
                    <a:lnTo>
                      <a:pt x="168" y="7"/>
                    </a:lnTo>
                    <a:lnTo>
                      <a:pt x="168" y="7"/>
                    </a:lnTo>
                    <a:lnTo>
                      <a:pt x="166" y="7"/>
                    </a:lnTo>
                    <a:lnTo>
                      <a:pt x="166" y="7"/>
                    </a:lnTo>
                    <a:lnTo>
                      <a:pt x="166" y="7"/>
                    </a:lnTo>
                    <a:lnTo>
                      <a:pt x="162" y="7"/>
                    </a:lnTo>
                    <a:lnTo>
                      <a:pt x="164" y="7"/>
                    </a:lnTo>
                    <a:lnTo>
                      <a:pt x="164" y="7"/>
                    </a:lnTo>
                    <a:lnTo>
                      <a:pt x="164" y="5"/>
                    </a:lnTo>
                    <a:lnTo>
                      <a:pt x="162" y="5"/>
                    </a:lnTo>
                    <a:lnTo>
                      <a:pt x="162" y="5"/>
                    </a:lnTo>
                    <a:lnTo>
                      <a:pt x="162" y="5"/>
                    </a:lnTo>
                    <a:lnTo>
                      <a:pt x="162" y="3"/>
                    </a:lnTo>
                    <a:lnTo>
                      <a:pt x="164" y="3"/>
                    </a:lnTo>
                    <a:lnTo>
                      <a:pt x="164" y="3"/>
                    </a:lnTo>
                    <a:lnTo>
                      <a:pt x="161" y="3"/>
                    </a:lnTo>
                    <a:lnTo>
                      <a:pt x="161" y="3"/>
                    </a:lnTo>
                    <a:lnTo>
                      <a:pt x="159" y="3"/>
                    </a:lnTo>
                    <a:lnTo>
                      <a:pt x="159" y="3"/>
                    </a:lnTo>
                    <a:lnTo>
                      <a:pt x="159" y="2"/>
                    </a:lnTo>
                    <a:lnTo>
                      <a:pt x="157" y="2"/>
                    </a:lnTo>
                    <a:lnTo>
                      <a:pt x="157" y="3"/>
                    </a:lnTo>
                    <a:lnTo>
                      <a:pt x="157" y="3"/>
                    </a:lnTo>
                    <a:lnTo>
                      <a:pt x="155" y="3"/>
                    </a:lnTo>
                    <a:lnTo>
                      <a:pt x="157" y="3"/>
                    </a:lnTo>
                    <a:lnTo>
                      <a:pt x="155" y="3"/>
                    </a:lnTo>
                    <a:lnTo>
                      <a:pt x="155" y="3"/>
                    </a:lnTo>
                    <a:lnTo>
                      <a:pt x="155" y="3"/>
                    </a:lnTo>
                    <a:lnTo>
                      <a:pt x="155" y="3"/>
                    </a:lnTo>
                    <a:lnTo>
                      <a:pt x="153" y="3"/>
                    </a:lnTo>
                    <a:lnTo>
                      <a:pt x="152" y="3"/>
                    </a:lnTo>
                    <a:lnTo>
                      <a:pt x="148" y="3"/>
                    </a:lnTo>
                    <a:lnTo>
                      <a:pt x="146" y="3"/>
                    </a:lnTo>
                    <a:lnTo>
                      <a:pt x="144" y="5"/>
                    </a:lnTo>
                    <a:lnTo>
                      <a:pt x="141" y="5"/>
                    </a:lnTo>
                    <a:lnTo>
                      <a:pt x="150" y="3"/>
                    </a:lnTo>
                    <a:lnTo>
                      <a:pt x="150" y="3"/>
                    </a:lnTo>
                    <a:lnTo>
                      <a:pt x="152" y="2"/>
                    </a:lnTo>
                    <a:lnTo>
                      <a:pt x="148" y="2"/>
                    </a:lnTo>
                    <a:lnTo>
                      <a:pt x="148" y="2"/>
                    </a:lnTo>
                    <a:lnTo>
                      <a:pt x="146" y="2"/>
                    </a:lnTo>
                    <a:lnTo>
                      <a:pt x="144" y="2"/>
                    </a:lnTo>
                    <a:lnTo>
                      <a:pt x="143" y="2"/>
                    </a:lnTo>
                    <a:lnTo>
                      <a:pt x="141" y="2"/>
                    </a:lnTo>
                    <a:lnTo>
                      <a:pt x="139" y="0"/>
                    </a:lnTo>
                    <a:lnTo>
                      <a:pt x="137" y="0"/>
                    </a:lnTo>
                    <a:lnTo>
                      <a:pt x="137" y="0"/>
                    </a:lnTo>
                    <a:lnTo>
                      <a:pt x="135" y="0"/>
                    </a:lnTo>
                    <a:lnTo>
                      <a:pt x="132" y="0"/>
                    </a:lnTo>
                    <a:lnTo>
                      <a:pt x="130" y="0"/>
                    </a:lnTo>
                    <a:lnTo>
                      <a:pt x="130" y="0"/>
                    </a:lnTo>
                    <a:lnTo>
                      <a:pt x="130" y="0"/>
                    </a:lnTo>
                    <a:lnTo>
                      <a:pt x="128" y="0"/>
                    </a:lnTo>
                    <a:lnTo>
                      <a:pt x="126" y="0"/>
                    </a:lnTo>
                    <a:lnTo>
                      <a:pt x="124" y="0"/>
                    </a:lnTo>
                    <a:lnTo>
                      <a:pt x="121" y="0"/>
                    </a:lnTo>
                    <a:lnTo>
                      <a:pt x="121" y="2"/>
                    </a:lnTo>
                    <a:lnTo>
                      <a:pt x="121" y="2"/>
                    </a:lnTo>
                    <a:lnTo>
                      <a:pt x="121" y="2"/>
                    </a:lnTo>
                    <a:lnTo>
                      <a:pt x="121" y="3"/>
                    </a:lnTo>
                    <a:lnTo>
                      <a:pt x="119" y="2"/>
                    </a:lnTo>
                    <a:lnTo>
                      <a:pt x="119" y="2"/>
                    </a:lnTo>
                    <a:lnTo>
                      <a:pt x="119" y="0"/>
                    </a:lnTo>
                    <a:lnTo>
                      <a:pt x="117" y="0"/>
                    </a:lnTo>
                    <a:lnTo>
                      <a:pt x="115" y="0"/>
                    </a:lnTo>
                    <a:lnTo>
                      <a:pt x="114" y="0"/>
                    </a:lnTo>
                    <a:lnTo>
                      <a:pt x="112" y="0"/>
                    </a:lnTo>
                    <a:lnTo>
                      <a:pt x="108" y="0"/>
                    </a:lnTo>
                    <a:lnTo>
                      <a:pt x="105" y="0"/>
                    </a:lnTo>
                    <a:lnTo>
                      <a:pt x="105" y="0"/>
                    </a:lnTo>
                    <a:lnTo>
                      <a:pt x="106" y="0"/>
                    </a:lnTo>
                    <a:lnTo>
                      <a:pt x="108" y="2"/>
                    </a:lnTo>
                    <a:lnTo>
                      <a:pt x="108" y="2"/>
                    </a:lnTo>
                    <a:lnTo>
                      <a:pt x="108" y="2"/>
                    </a:lnTo>
                    <a:lnTo>
                      <a:pt x="108" y="3"/>
                    </a:lnTo>
                    <a:lnTo>
                      <a:pt x="110" y="5"/>
                    </a:lnTo>
                    <a:lnTo>
                      <a:pt x="106" y="5"/>
                    </a:lnTo>
                    <a:lnTo>
                      <a:pt x="106" y="5"/>
                    </a:lnTo>
                    <a:lnTo>
                      <a:pt x="108" y="5"/>
                    </a:lnTo>
                    <a:lnTo>
                      <a:pt x="108" y="3"/>
                    </a:lnTo>
                    <a:lnTo>
                      <a:pt x="106" y="2"/>
                    </a:lnTo>
                    <a:lnTo>
                      <a:pt x="106" y="2"/>
                    </a:lnTo>
                    <a:lnTo>
                      <a:pt x="105" y="2"/>
                    </a:lnTo>
                    <a:lnTo>
                      <a:pt x="103" y="0"/>
                    </a:lnTo>
                    <a:lnTo>
                      <a:pt x="101" y="0"/>
                    </a:lnTo>
                    <a:lnTo>
                      <a:pt x="101" y="0"/>
                    </a:lnTo>
                    <a:lnTo>
                      <a:pt x="101" y="2"/>
                    </a:lnTo>
                    <a:lnTo>
                      <a:pt x="99" y="2"/>
                    </a:lnTo>
                    <a:lnTo>
                      <a:pt x="99" y="0"/>
                    </a:lnTo>
                    <a:lnTo>
                      <a:pt x="99" y="0"/>
                    </a:lnTo>
                    <a:lnTo>
                      <a:pt x="97" y="0"/>
                    </a:lnTo>
                    <a:lnTo>
                      <a:pt x="97" y="0"/>
                    </a:lnTo>
                    <a:lnTo>
                      <a:pt x="97" y="0"/>
                    </a:lnTo>
                    <a:lnTo>
                      <a:pt x="97" y="0"/>
                    </a:lnTo>
                    <a:lnTo>
                      <a:pt x="94" y="0"/>
                    </a:lnTo>
                    <a:lnTo>
                      <a:pt x="92" y="0"/>
                    </a:lnTo>
                    <a:lnTo>
                      <a:pt x="92" y="0"/>
                    </a:lnTo>
                    <a:lnTo>
                      <a:pt x="94" y="0"/>
                    </a:lnTo>
                    <a:lnTo>
                      <a:pt x="94" y="2"/>
                    </a:lnTo>
                    <a:lnTo>
                      <a:pt x="92" y="2"/>
                    </a:lnTo>
                    <a:lnTo>
                      <a:pt x="92" y="2"/>
                    </a:lnTo>
                    <a:lnTo>
                      <a:pt x="94" y="2"/>
                    </a:lnTo>
                    <a:lnTo>
                      <a:pt x="92" y="2"/>
                    </a:lnTo>
                    <a:lnTo>
                      <a:pt x="92" y="2"/>
                    </a:lnTo>
                    <a:lnTo>
                      <a:pt x="90" y="2"/>
                    </a:lnTo>
                    <a:lnTo>
                      <a:pt x="86" y="2"/>
                    </a:lnTo>
                    <a:lnTo>
                      <a:pt x="86" y="2"/>
                    </a:lnTo>
                    <a:lnTo>
                      <a:pt x="86" y="2"/>
                    </a:lnTo>
                    <a:lnTo>
                      <a:pt x="88" y="3"/>
                    </a:lnTo>
                    <a:lnTo>
                      <a:pt x="88" y="3"/>
                    </a:lnTo>
                    <a:lnTo>
                      <a:pt x="88" y="3"/>
                    </a:lnTo>
                    <a:lnTo>
                      <a:pt x="88" y="3"/>
                    </a:lnTo>
                    <a:lnTo>
                      <a:pt x="88" y="3"/>
                    </a:lnTo>
                    <a:lnTo>
                      <a:pt x="85" y="3"/>
                    </a:lnTo>
                    <a:lnTo>
                      <a:pt x="83" y="2"/>
                    </a:lnTo>
                    <a:lnTo>
                      <a:pt x="81" y="2"/>
                    </a:lnTo>
                    <a:lnTo>
                      <a:pt x="81" y="3"/>
                    </a:lnTo>
                    <a:lnTo>
                      <a:pt x="81" y="3"/>
                    </a:lnTo>
                    <a:lnTo>
                      <a:pt x="83" y="3"/>
                    </a:lnTo>
                    <a:lnTo>
                      <a:pt x="83" y="3"/>
                    </a:lnTo>
                    <a:lnTo>
                      <a:pt x="79" y="3"/>
                    </a:lnTo>
                    <a:lnTo>
                      <a:pt x="77" y="3"/>
                    </a:lnTo>
                    <a:lnTo>
                      <a:pt x="77" y="5"/>
                    </a:lnTo>
                    <a:lnTo>
                      <a:pt x="77" y="5"/>
                    </a:lnTo>
                    <a:lnTo>
                      <a:pt x="81" y="7"/>
                    </a:lnTo>
                    <a:lnTo>
                      <a:pt x="83" y="7"/>
                    </a:lnTo>
                    <a:lnTo>
                      <a:pt x="85" y="7"/>
                    </a:lnTo>
                    <a:lnTo>
                      <a:pt x="83" y="7"/>
                    </a:lnTo>
                    <a:lnTo>
                      <a:pt x="83" y="9"/>
                    </a:lnTo>
                    <a:lnTo>
                      <a:pt x="81" y="7"/>
                    </a:lnTo>
                    <a:lnTo>
                      <a:pt x="79" y="7"/>
                    </a:lnTo>
                    <a:lnTo>
                      <a:pt x="77" y="5"/>
                    </a:lnTo>
                    <a:lnTo>
                      <a:pt x="76" y="5"/>
                    </a:lnTo>
                    <a:lnTo>
                      <a:pt x="76" y="5"/>
                    </a:lnTo>
                    <a:lnTo>
                      <a:pt x="76" y="7"/>
                    </a:lnTo>
                    <a:lnTo>
                      <a:pt x="74" y="7"/>
                    </a:lnTo>
                    <a:lnTo>
                      <a:pt x="74" y="7"/>
                    </a:lnTo>
                    <a:lnTo>
                      <a:pt x="74" y="5"/>
                    </a:lnTo>
                    <a:lnTo>
                      <a:pt x="74" y="5"/>
                    </a:lnTo>
                    <a:lnTo>
                      <a:pt x="74" y="5"/>
                    </a:lnTo>
                    <a:lnTo>
                      <a:pt x="74" y="5"/>
                    </a:lnTo>
                    <a:lnTo>
                      <a:pt x="72" y="5"/>
                    </a:lnTo>
                    <a:lnTo>
                      <a:pt x="72" y="5"/>
                    </a:lnTo>
                    <a:lnTo>
                      <a:pt x="70" y="3"/>
                    </a:lnTo>
                    <a:lnTo>
                      <a:pt x="72" y="3"/>
                    </a:lnTo>
                    <a:lnTo>
                      <a:pt x="68" y="3"/>
                    </a:lnTo>
                    <a:lnTo>
                      <a:pt x="67" y="3"/>
                    </a:lnTo>
                    <a:lnTo>
                      <a:pt x="65" y="3"/>
                    </a:lnTo>
                    <a:lnTo>
                      <a:pt x="67" y="3"/>
                    </a:lnTo>
                    <a:lnTo>
                      <a:pt x="67" y="5"/>
                    </a:lnTo>
                    <a:lnTo>
                      <a:pt x="67" y="5"/>
                    </a:lnTo>
                    <a:lnTo>
                      <a:pt x="67" y="5"/>
                    </a:lnTo>
                    <a:lnTo>
                      <a:pt x="65" y="5"/>
                    </a:lnTo>
                    <a:lnTo>
                      <a:pt x="63" y="5"/>
                    </a:lnTo>
                    <a:lnTo>
                      <a:pt x="61" y="5"/>
                    </a:lnTo>
                    <a:lnTo>
                      <a:pt x="61" y="5"/>
                    </a:lnTo>
                    <a:lnTo>
                      <a:pt x="59" y="5"/>
                    </a:lnTo>
                    <a:lnTo>
                      <a:pt x="61" y="5"/>
                    </a:lnTo>
                    <a:lnTo>
                      <a:pt x="63" y="5"/>
                    </a:lnTo>
                    <a:lnTo>
                      <a:pt x="65" y="7"/>
                    </a:lnTo>
                    <a:lnTo>
                      <a:pt x="67" y="7"/>
                    </a:lnTo>
                    <a:lnTo>
                      <a:pt x="67" y="7"/>
                    </a:lnTo>
                    <a:lnTo>
                      <a:pt x="65" y="7"/>
                    </a:lnTo>
                    <a:lnTo>
                      <a:pt x="65" y="7"/>
                    </a:lnTo>
                    <a:lnTo>
                      <a:pt x="63" y="7"/>
                    </a:lnTo>
                    <a:lnTo>
                      <a:pt x="63" y="7"/>
                    </a:lnTo>
                    <a:lnTo>
                      <a:pt x="61" y="7"/>
                    </a:lnTo>
                    <a:lnTo>
                      <a:pt x="59" y="7"/>
                    </a:lnTo>
                    <a:lnTo>
                      <a:pt x="59" y="7"/>
                    </a:lnTo>
                    <a:lnTo>
                      <a:pt x="57" y="7"/>
                    </a:lnTo>
                    <a:lnTo>
                      <a:pt x="59" y="7"/>
                    </a:lnTo>
                    <a:lnTo>
                      <a:pt x="57" y="7"/>
                    </a:lnTo>
                    <a:lnTo>
                      <a:pt x="57" y="7"/>
                    </a:lnTo>
                    <a:lnTo>
                      <a:pt x="57" y="7"/>
                    </a:lnTo>
                    <a:lnTo>
                      <a:pt x="56" y="5"/>
                    </a:lnTo>
                    <a:lnTo>
                      <a:pt x="56" y="5"/>
                    </a:lnTo>
                    <a:lnTo>
                      <a:pt x="56" y="5"/>
                    </a:lnTo>
                    <a:lnTo>
                      <a:pt x="54" y="5"/>
                    </a:lnTo>
                    <a:lnTo>
                      <a:pt x="54" y="5"/>
                    </a:lnTo>
                    <a:lnTo>
                      <a:pt x="52" y="5"/>
                    </a:lnTo>
                    <a:lnTo>
                      <a:pt x="50" y="7"/>
                    </a:lnTo>
                    <a:lnTo>
                      <a:pt x="48" y="7"/>
                    </a:lnTo>
                    <a:lnTo>
                      <a:pt x="48" y="7"/>
                    </a:lnTo>
                    <a:lnTo>
                      <a:pt x="48" y="7"/>
                    </a:lnTo>
                    <a:lnTo>
                      <a:pt x="48" y="7"/>
                    </a:lnTo>
                    <a:lnTo>
                      <a:pt x="47" y="9"/>
                    </a:lnTo>
                    <a:lnTo>
                      <a:pt x="47" y="7"/>
                    </a:lnTo>
                    <a:lnTo>
                      <a:pt x="47" y="7"/>
                    </a:lnTo>
                    <a:lnTo>
                      <a:pt x="47" y="7"/>
                    </a:lnTo>
                    <a:lnTo>
                      <a:pt x="43" y="7"/>
                    </a:lnTo>
                    <a:lnTo>
                      <a:pt x="41" y="7"/>
                    </a:lnTo>
                    <a:lnTo>
                      <a:pt x="41" y="7"/>
                    </a:lnTo>
                    <a:lnTo>
                      <a:pt x="39" y="9"/>
                    </a:lnTo>
                    <a:lnTo>
                      <a:pt x="38" y="9"/>
                    </a:lnTo>
                    <a:lnTo>
                      <a:pt x="38" y="9"/>
                    </a:lnTo>
                    <a:lnTo>
                      <a:pt x="36" y="9"/>
                    </a:lnTo>
                    <a:lnTo>
                      <a:pt x="38" y="9"/>
                    </a:lnTo>
                    <a:lnTo>
                      <a:pt x="38" y="9"/>
                    </a:lnTo>
                    <a:lnTo>
                      <a:pt x="38" y="11"/>
                    </a:lnTo>
                    <a:lnTo>
                      <a:pt x="38" y="11"/>
                    </a:lnTo>
                    <a:lnTo>
                      <a:pt x="39" y="9"/>
                    </a:lnTo>
                    <a:lnTo>
                      <a:pt x="39" y="11"/>
                    </a:lnTo>
                    <a:lnTo>
                      <a:pt x="41" y="9"/>
                    </a:lnTo>
                    <a:lnTo>
                      <a:pt x="43" y="9"/>
                    </a:lnTo>
                    <a:lnTo>
                      <a:pt x="43" y="9"/>
                    </a:lnTo>
                    <a:lnTo>
                      <a:pt x="43" y="9"/>
                    </a:lnTo>
                    <a:lnTo>
                      <a:pt x="45" y="9"/>
                    </a:lnTo>
                    <a:lnTo>
                      <a:pt x="43" y="9"/>
                    </a:lnTo>
                    <a:lnTo>
                      <a:pt x="45" y="9"/>
                    </a:lnTo>
                    <a:lnTo>
                      <a:pt x="47" y="11"/>
                    </a:lnTo>
                    <a:lnTo>
                      <a:pt x="43" y="11"/>
                    </a:lnTo>
                    <a:lnTo>
                      <a:pt x="39" y="11"/>
                    </a:lnTo>
                    <a:lnTo>
                      <a:pt x="41" y="12"/>
                    </a:lnTo>
                    <a:lnTo>
                      <a:pt x="47" y="11"/>
                    </a:lnTo>
                    <a:lnTo>
                      <a:pt x="52" y="11"/>
                    </a:lnTo>
                    <a:lnTo>
                      <a:pt x="52" y="11"/>
                    </a:lnTo>
                    <a:lnTo>
                      <a:pt x="54" y="11"/>
                    </a:lnTo>
                    <a:lnTo>
                      <a:pt x="54" y="11"/>
                    </a:lnTo>
                    <a:lnTo>
                      <a:pt x="57" y="11"/>
                    </a:lnTo>
                    <a:lnTo>
                      <a:pt x="57" y="11"/>
                    </a:lnTo>
                    <a:lnTo>
                      <a:pt x="56" y="12"/>
                    </a:lnTo>
                    <a:lnTo>
                      <a:pt x="52" y="11"/>
                    </a:lnTo>
                    <a:lnTo>
                      <a:pt x="50" y="11"/>
                    </a:lnTo>
                    <a:lnTo>
                      <a:pt x="48" y="11"/>
                    </a:lnTo>
                    <a:lnTo>
                      <a:pt x="43" y="12"/>
                    </a:lnTo>
                    <a:lnTo>
                      <a:pt x="41" y="12"/>
                    </a:lnTo>
                    <a:lnTo>
                      <a:pt x="43" y="12"/>
                    </a:lnTo>
                    <a:lnTo>
                      <a:pt x="47" y="12"/>
                    </a:lnTo>
                    <a:lnTo>
                      <a:pt x="45" y="14"/>
                    </a:lnTo>
                    <a:lnTo>
                      <a:pt x="41" y="14"/>
                    </a:lnTo>
                    <a:lnTo>
                      <a:pt x="39" y="14"/>
                    </a:lnTo>
                    <a:lnTo>
                      <a:pt x="39" y="14"/>
                    </a:lnTo>
                    <a:lnTo>
                      <a:pt x="39" y="14"/>
                    </a:lnTo>
                    <a:lnTo>
                      <a:pt x="41" y="14"/>
                    </a:lnTo>
                    <a:lnTo>
                      <a:pt x="41" y="16"/>
                    </a:lnTo>
                    <a:lnTo>
                      <a:pt x="43" y="14"/>
                    </a:lnTo>
                    <a:lnTo>
                      <a:pt x="50" y="16"/>
                    </a:lnTo>
                    <a:lnTo>
                      <a:pt x="54" y="14"/>
                    </a:lnTo>
                    <a:lnTo>
                      <a:pt x="57" y="14"/>
                    </a:lnTo>
                    <a:lnTo>
                      <a:pt x="63" y="14"/>
                    </a:lnTo>
                    <a:lnTo>
                      <a:pt x="63" y="14"/>
                    </a:lnTo>
                    <a:lnTo>
                      <a:pt x="61" y="14"/>
                    </a:lnTo>
                    <a:lnTo>
                      <a:pt x="57" y="16"/>
                    </a:lnTo>
                    <a:lnTo>
                      <a:pt x="56" y="16"/>
                    </a:lnTo>
                    <a:lnTo>
                      <a:pt x="52" y="16"/>
                    </a:lnTo>
                    <a:lnTo>
                      <a:pt x="48" y="16"/>
                    </a:lnTo>
                    <a:lnTo>
                      <a:pt x="47" y="16"/>
                    </a:lnTo>
                    <a:lnTo>
                      <a:pt x="45" y="16"/>
                    </a:lnTo>
                    <a:lnTo>
                      <a:pt x="43" y="16"/>
                    </a:lnTo>
                    <a:lnTo>
                      <a:pt x="41" y="16"/>
                    </a:lnTo>
                    <a:lnTo>
                      <a:pt x="41" y="16"/>
                    </a:lnTo>
                    <a:lnTo>
                      <a:pt x="39" y="16"/>
                    </a:lnTo>
                    <a:lnTo>
                      <a:pt x="41" y="18"/>
                    </a:lnTo>
                    <a:lnTo>
                      <a:pt x="41" y="18"/>
                    </a:lnTo>
                    <a:lnTo>
                      <a:pt x="43" y="18"/>
                    </a:lnTo>
                    <a:lnTo>
                      <a:pt x="43" y="18"/>
                    </a:lnTo>
                    <a:lnTo>
                      <a:pt x="45" y="18"/>
                    </a:lnTo>
                    <a:lnTo>
                      <a:pt x="47" y="20"/>
                    </a:lnTo>
                    <a:lnTo>
                      <a:pt x="47" y="20"/>
                    </a:lnTo>
                    <a:lnTo>
                      <a:pt x="48" y="20"/>
                    </a:lnTo>
                    <a:lnTo>
                      <a:pt x="48" y="20"/>
                    </a:lnTo>
                    <a:lnTo>
                      <a:pt x="48" y="18"/>
                    </a:lnTo>
                    <a:lnTo>
                      <a:pt x="50" y="18"/>
                    </a:lnTo>
                    <a:lnTo>
                      <a:pt x="50" y="18"/>
                    </a:lnTo>
                    <a:lnTo>
                      <a:pt x="52" y="18"/>
                    </a:lnTo>
                    <a:lnTo>
                      <a:pt x="54" y="18"/>
                    </a:lnTo>
                    <a:lnTo>
                      <a:pt x="56" y="16"/>
                    </a:lnTo>
                    <a:lnTo>
                      <a:pt x="56" y="16"/>
                    </a:lnTo>
                    <a:lnTo>
                      <a:pt x="57" y="16"/>
                    </a:lnTo>
                    <a:lnTo>
                      <a:pt x="59" y="16"/>
                    </a:lnTo>
                    <a:lnTo>
                      <a:pt x="65" y="16"/>
                    </a:lnTo>
                    <a:lnTo>
                      <a:pt x="65" y="16"/>
                    </a:lnTo>
                    <a:lnTo>
                      <a:pt x="72" y="16"/>
                    </a:lnTo>
                    <a:lnTo>
                      <a:pt x="70" y="16"/>
                    </a:lnTo>
                    <a:lnTo>
                      <a:pt x="68" y="16"/>
                    </a:lnTo>
                    <a:lnTo>
                      <a:pt x="65" y="16"/>
                    </a:lnTo>
                    <a:lnTo>
                      <a:pt x="65" y="16"/>
                    </a:lnTo>
                    <a:lnTo>
                      <a:pt x="63" y="16"/>
                    </a:lnTo>
                    <a:lnTo>
                      <a:pt x="59" y="16"/>
                    </a:lnTo>
                    <a:lnTo>
                      <a:pt x="57" y="16"/>
                    </a:lnTo>
                    <a:lnTo>
                      <a:pt x="56" y="16"/>
                    </a:lnTo>
                    <a:lnTo>
                      <a:pt x="56" y="18"/>
                    </a:lnTo>
                    <a:lnTo>
                      <a:pt x="56" y="18"/>
                    </a:lnTo>
                    <a:lnTo>
                      <a:pt x="56" y="18"/>
                    </a:lnTo>
                    <a:lnTo>
                      <a:pt x="54" y="18"/>
                    </a:lnTo>
                    <a:lnTo>
                      <a:pt x="52" y="18"/>
                    </a:lnTo>
                    <a:lnTo>
                      <a:pt x="52" y="18"/>
                    </a:lnTo>
                    <a:lnTo>
                      <a:pt x="50" y="20"/>
                    </a:lnTo>
                    <a:lnTo>
                      <a:pt x="50" y="20"/>
                    </a:lnTo>
                    <a:lnTo>
                      <a:pt x="50" y="20"/>
                    </a:lnTo>
                    <a:lnTo>
                      <a:pt x="50" y="20"/>
                    </a:lnTo>
                    <a:lnTo>
                      <a:pt x="50" y="20"/>
                    </a:lnTo>
                    <a:lnTo>
                      <a:pt x="52" y="20"/>
                    </a:lnTo>
                    <a:lnTo>
                      <a:pt x="54" y="20"/>
                    </a:lnTo>
                    <a:lnTo>
                      <a:pt x="56" y="22"/>
                    </a:lnTo>
                    <a:lnTo>
                      <a:pt x="56" y="22"/>
                    </a:lnTo>
                    <a:lnTo>
                      <a:pt x="57" y="22"/>
                    </a:lnTo>
                    <a:lnTo>
                      <a:pt x="57" y="22"/>
                    </a:lnTo>
                    <a:lnTo>
                      <a:pt x="59" y="22"/>
                    </a:lnTo>
                    <a:lnTo>
                      <a:pt x="59" y="20"/>
                    </a:lnTo>
                    <a:lnTo>
                      <a:pt x="59" y="20"/>
                    </a:lnTo>
                    <a:lnTo>
                      <a:pt x="59" y="20"/>
                    </a:lnTo>
                    <a:lnTo>
                      <a:pt x="59" y="20"/>
                    </a:lnTo>
                    <a:lnTo>
                      <a:pt x="61" y="20"/>
                    </a:lnTo>
                    <a:lnTo>
                      <a:pt x="63" y="18"/>
                    </a:lnTo>
                    <a:lnTo>
                      <a:pt x="63" y="20"/>
                    </a:lnTo>
                    <a:lnTo>
                      <a:pt x="61" y="20"/>
                    </a:lnTo>
                    <a:lnTo>
                      <a:pt x="61" y="20"/>
                    </a:lnTo>
                    <a:lnTo>
                      <a:pt x="61" y="20"/>
                    </a:lnTo>
                    <a:lnTo>
                      <a:pt x="63" y="20"/>
                    </a:lnTo>
                    <a:lnTo>
                      <a:pt x="63" y="20"/>
                    </a:lnTo>
                    <a:lnTo>
                      <a:pt x="61" y="20"/>
                    </a:lnTo>
                    <a:lnTo>
                      <a:pt x="61" y="22"/>
                    </a:lnTo>
                    <a:lnTo>
                      <a:pt x="61" y="22"/>
                    </a:lnTo>
                    <a:lnTo>
                      <a:pt x="61" y="22"/>
                    </a:lnTo>
                    <a:lnTo>
                      <a:pt x="68" y="22"/>
                    </a:lnTo>
                    <a:lnTo>
                      <a:pt x="74" y="20"/>
                    </a:lnTo>
                    <a:lnTo>
                      <a:pt x="79" y="20"/>
                    </a:lnTo>
                    <a:lnTo>
                      <a:pt x="79" y="18"/>
                    </a:lnTo>
                    <a:lnTo>
                      <a:pt x="79" y="18"/>
                    </a:lnTo>
                    <a:lnTo>
                      <a:pt x="81" y="18"/>
                    </a:lnTo>
                    <a:lnTo>
                      <a:pt x="81" y="18"/>
                    </a:lnTo>
                    <a:lnTo>
                      <a:pt x="81" y="18"/>
                    </a:lnTo>
                    <a:lnTo>
                      <a:pt x="81" y="18"/>
                    </a:lnTo>
                    <a:lnTo>
                      <a:pt x="83" y="16"/>
                    </a:lnTo>
                    <a:lnTo>
                      <a:pt x="81" y="16"/>
                    </a:lnTo>
                    <a:lnTo>
                      <a:pt x="83" y="16"/>
                    </a:lnTo>
                    <a:lnTo>
                      <a:pt x="83" y="16"/>
                    </a:lnTo>
                    <a:lnTo>
                      <a:pt x="85" y="16"/>
                    </a:lnTo>
                    <a:lnTo>
                      <a:pt x="85" y="16"/>
                    </a:lnTo>
                    <a:lnTo>
                      <a:pt x="88" y="14"/>
                    </a:lnTo>
                    <a:lnTo>
                      <a:pt x="96" y="14"/>
                    </a:lnTo>
                    <a:lnTo>
                      <a:pt x="94" y="14"/>
                    </a:lnTo>
                    <a:lnTo>
                      <a:pt x="88" y="14"/>
                    </a:lnTo>
                    <a:lnTo>
                      <a:pt x="88" y="14"/>
                    </a:lnTo>
                    <a:lnTo>
                      <a:pt x="88" y="16"/>
                    </a:lnTo>
                    <a:lnTo>
                      <a:pt x="86" y="16"/>
                    </a:lnTo>
                    <a:lnTo>
                      <a:pt x="86" y="16"/>
                    </a:lnTo>
                    <a:lnTo>
                      <a:pt x="85" y="16"/>
                    </a:lnTo>
                    <a:lnTo>
                      <a:pt x="83" y="18"/>
                    </a:lnTo>
                    <a:lnTo>
                      <a:pt x="83" y="18"/>
                    </a:lnTo>
                    <a:lnTo>
                      <a:pt x="83" y="18"/>
                    </a:lnTo>
                    <a:lnTo>
                      <a:pt x="88" y="18"/>
                    </a:lnTo>
                    <a:lnTo>
                      <a:pt x="92" y="18"/>
                    </a:lnTo>
                    <a:lnTo>
                      <a:pt x="99" y="18"/>
                    </a:lnTo>
                    <a:lnTo>
                      <a:pt x="99" y="18"/>
                    </a:lnTo>
                    <a:lnTo>
                      <a:pt x="97" y="18"/>
                    </a:lnTo>
                    <a:lnTo>
                      <a:pt x="97" y="20"/>
                    </a:lnTo>
                    <a:lnTo>
                      <a:pt x="97" y="20"/>
                    </a:lnTo>
                    <a:lnTo>
                      <a:pt x="96" y="18"/>
                    </a:lnTo>
                    <a:lnTo>
                      <a:pt x="94" y="20"/>
                    </a:lnTo>
                    <a:lnTo>
                      <a:pt x="94" y="20"/>
                    </a:lnTo>
                    <a:lnTo>
                      <a:pt x="94" y="20"/>
                    </a:lnTo>
                    <a:lnTo>
                      <a:pt x="92" y="20"/>
                    </a:lnTo>
                    <a:lnTo>
                      <a:pt x="90" y="20"/>
                    </a:lnTo>
                    <a:lnTo>
                      <a:pt x="90" y="20"/>
                    </a:lnTo>
                    <a:lnTo>
                      <a:pt x="88" y="20"/>
                    </a:lnTo>
                    <a:lnTo>
                      <a:pt x="88" y="20"/>
                    </a:lnTo>
                    <a:lnTo>
                      <a:pt x="88" y="20"/>
                    </a:lnTo>
                    <a:lnTo>
                      <a:pt x="88" y="20"/>
                    </a:lnTo>
                    <a:lnTo>
                      <a:pt x="86" y="20"/>
                    </a:lnTo>
                    <a:lnTo>
                      <a:pt x="83" y="20"/>
                    </a:lnTo>
                    <a:lnTo>
                      <a:pt x="79" y="20"/>
                    </a:lnTo>
                    <a:lnTo>
                      <a:pt x="77" y="20"/>
                    </a:lnTo>
                    <a:lnTo>
                      <a:pt x="77" y="20"/>
                    </a:lnTo>
                    <a:lnTo>
                      <a:pt x="76" y="22"/>
                    </a:lnTo>
                    <a:lnTo>
                      <a:pt x="76" y="22"/>
                    </a:lnTo>
                    <a:lnTo>
                      <a:pt x="81" y="22"/>
                    </a:lnTo>
                    <a:lnTo>
                      <a:pt x="81" y="22"/>
                    </a:lnTo>
                    <a:lnTo>
                      <a:pt x="85" y="22"/>
                    </a:lnTo>
                    <a:lnTo>
                      <a:pt x="79" y="22"/>
                    </a:lnTo>
                    <a:lnTo>
                      <a:pt x="76" y="22"/>
                    </a:lnTo>
                    <a:lnTo>
                      <a:pt x="74" y="22"/>
                    </a:lnTo>
                    <a:lnTo>
                      <a:pt x="74" y="22"/>
                    </a:lnTo>
                    <a:lnTo>
                      <a:pt x="74" y="22"/>
                    </a:lnTo>
                    <a:lnTo>
                      <a:pt x="74" y="23"/>
                    </a:lnTo>
                    <a:lnTo>
                      <a:pt x="74" y="22"/>
                    </a:lnTo>
                    <a:lnTo>
                      <a:pt x="72" y="23"/>
                    </a:lnTo>
                    <a:lnTo>
                      <a:pt x="70" y="22"/>
                    </a:lnTo>
                    <a:lnTo>
                      <a:pt x="67" y="23"/>
                    </a:lnTo>
                    <a:lnTo>
                      <a:pt x="65" y="23"/>
                    </a:lnTo>
                    <a:lnTo>
                      <a:pt x="63" y="23"/>
                    </a:lnTo>
                    <a:lnTo>
                      <a:pt x="61" y="23"/>
                    </a:lnTo>
                    <a:lnTo>
                      <a:pt x="59" y="23"/>
                    </a:lnTo>
                    <a:lnTo>
                      <a:pt x="61" y="25"/>
                    </a:lnTo>
                    <a:lnTo>
                      <a:pt x="61" y="25"/>
                    </a:lnTo>
                    <a:lnTo>
                      <a:pt x="65" y="27"/>
                    </a:lnTo>
                    <a:lnTo>
                      <a:pt x="63" y="27"/>
                    </a:lnTo>
                    <a:lnTo>
                      <a:pt x="63" y="27"/>
                    </a:lnTo>
                    <a:lnTo>
                      <a:pt x="63" y="27"/>
                    </a:lnTo>
                    <a:lnTo>
                      <a:pt x="63" y="29"/>
                    </a:lnTo>
                    <a:lnTo>
                      <a:pt x="65" y="29"/>
                    </a:lnTo>
                    <a:lnTo>
                      <a:pt x="65" y="29"/>
                    </a:lnTo>
                    <a:lnTo>
                      <a:pt x="68" y="29"/>
                    </a:lnTo>
                    <a:lnTo>
                      <a:pt x="65" y="31"/>
                    </a:lnTo>
                    <a:lnTo>
                      <a:pt x="65" y="31"/>
                    </a:lnTo>
                    <a:lnTo>
                      <a:pt x="65" y="31"/>
                    </a:lnTo>
                    <a:lnTo>
                      <a:pt x="63" y="29"/>
                    </a:lnTo>
                    <a:lnTo>
                      <a:pt x="61" y="29"/>
                    </a:lnTo>
                    <a:lnTo>
                      <a:pt x="59" y="31"/>
                    </a:lnTo>
                    <a:lnTo>
                      <a:pt x="61" y="29"/>
                    </a:lnTo>
                    <a:lnTo>
                      <a:pt x="61" y="29"/>
                    </a:lnTo>
                    <a:lnTo>
                      <a:pt x="61" y="29"/>
                    </a:lnTo>
                    <a:lnTo>
                      <a:pt x="61" y="27"/>
                    </a:lnTo>
                    <a:lnTo>
                      <a:pt x="57" y="23"/>
                    </a:lnTo>
                    <a:lnTo>
                      <a:pt x="56" y="23"/>
                    </a:lnTo>
                    <a:lnTo>
                      <a:pt x="56" y="23"/>
                    </a:lnTo>
                    <a:lnTo>
                      <a:pt x="54" y="23"/>
                    </a:lnTo>
                    <a:lnTo>
                      <a:pt x="52" y="23"/>
                    </a:lnTo>
                    <a:lnTo>
                      <a:pt x="50" y="22"/>
                    </a:lnTo>
                    <a:lnTo>
                      <a:pt x="48" y="22"/>
                    </a:lnTo>
                    <a:lnTo>
                      <a:pt x="47" y="22"/>
                    </a:lnTo>
                    <a:lnTo>
                      <a:pt x="47" y="23"/>
                    </a:lnTo>
                    <a:lnTo>
                      <a:pt x="45" y="23"/>
                    </a:lnTo>
                    <a:lnTo>
                      <a:pt x="45" y="23"/>
                    </a:lnTo>
                    <a:lnTo>
                      <a:pt x="43" y="23"/>
                    </a:lnTo>
                    <a:lnTo>
                      <a:pt x="43" y="25"/>
                    </a:lnTo>
                    <a:lnTo>
                      <a:pt x="47" y="25"/>
                    </a:lnTo>
                    <a:lnTo>
                      <a:pt x="48" y="25"/>
                    </a:lnTo>
                    <a:lnTo>
                      <a:pt x="45" y="25"/>
                    </a:lnTo>
                    <a:lnTo>
                      <a:pt x="45" y="25"/>
                    </a:lnTo>
                    <a:lnTo>
                      <a:pt x="45" y="25"/>
                    </a:lnTo>
                    <a:lnTo>
                      <a:pt x="43" y="25"/>
                    </a:lnTo>
                    <a:lnTo>
                      <a:pt x="43" y="25"/>
                    </a:lnTo>
                    <a:lnTo>
                      <a:pt x="43" y="27"/>
                    </a:lnTo>
                    <a:lnTo>
                      <a:pt x="43" y="27"/>
                    </a:lnTo>
                    <a:lnTo>
                      <a:pt x="45" y="27"/>
                    </a:lnTo>
                    <a:lnTo>
                      <a:pt x="45" y="27"/>
                    </a:lnTo>
                    <a:lnTo>
                      <a:pt x="47" y="27"/>
                    </a:lnTo>
                    <a:lnTo>
                      <a:pt x="47" y="29"/>
                    </a:lnTo>
                    <a:lnTo>
                      <a:pt x="47" y="29"/>
                    </a:lnTo>
                    <a:lnTo>
                      <a:pt x="47" y="31"/>
                    </a:lnTo>
                    <a:lnTo>
                      <a:pt x="47" y="31"/>
                    </a:lnTo>
                    <a:lnTo>
                      <a:pt x="47" y="32"/>
                    </a:lnTo>
                    <a:lnTo>
                      <a:pt x="47" y="32"/>
                    </a:lnTo>
                    <a:lnTo>
                      <a:pt x="47" y="32"/>
                    </a:lnTo>
                    <a:lnTo>
                      <a:pt x="47" y="32"/>
                    </a:lnTo>
                    <a:lnTo>
                      <a:pt x="48" y="32"/>
                    </a:lnTo>
                    <a:lnTo>
                      <a:pt x="48" y="32"/>
                    </a:lnTo>
                    <a:lnTo>
                      <a:pt x="48" y="34"/>
                    </a:lnTo>
                    <a:lnTo>
                      <a:pt x="48" y="34"/>
                    </a:lnTo>
                    <a:lnTo>
                      <a:pt x="50" y="34"/>
                    </a:lnTo>
                    <a:lnTo>
                      <a:pt x="48" y="34"/>
                    </a:lnTo>
                    <a:lnTo>
                      <a:pt x="47" y="34"/>
                    </a:lnTo>
                    <a:lnTo>
                      <a:pt x="47" y="34"/>
                    </a:lnTo>
                    <a:lnTo>
                      <a:pt x="47" y="32"/>
                    </a:lnTo>
                    <a:lnTo>
                      <a:pt x="45" y="32"/>
                    </a:lnTo>
                    <a:lnTo>
                      <a:pt x="45" y="32"/>
                    </a:lnTo>
                    <a:lnTo>
                      <a:pt x="45" y="32"/>
                    </a:lnTo>
                    <a:lnTo>
                      <a:pt x="43" y="32"/>
                    </a:lnTo>
                    <a:lnTo>
                      <a:pt x="43" y="34"/>
                    </a:lnTo>
                    <a:lnTo>
                      <a:pt x="43" y="34"/>
                    </a:lnTo>
                    <a:lnTo>
                      <a:pt x="45" y="34"/>
                    </a:lnTo>
                    <a:lnTo>
                      <a:pt x="48" y="36"/>
                    </a:lnTo>
                    <a:lnTo>
                      <a:pt x="50" y="36"/>
                    </a:lnTo>
                    <a:lnTo>
                      <a:pt x="54" y="36"/>
                    </a:lnTo>
                    <a:lnTo>
                      <a:pt x="54" y="36"/>
                    </a:lnTo>
                    <a:lnTo>
                      <a:pt x="56" y="36"/>
                    </a:lnTo>
                    <a:lnTo>
                      <a:pt x="56" y="36"/>
                    </a:lnTo>
                    <a:lnTo>
                      <a:pt x="57" y="36"/>
                    </a:lnTo>
                    <a:lnTo>
                      <a:pt x="56" y="36"/>
                    </a:lnTo>
                    <a:lnTo>
                      <a:pt x="56" y="36"/>
                    </a:lnTo>
                    <a:lnTo>
                      <a:pt x="56" y="36"/>
                    </a:lnTo>
                    <a:lnTo>
                      <a:pt x="54" y="36"/>
                    </a:lnTo>
                    <a:lnTo>
                      <a:pt x="54" y="36"/>
                    </a:lnTo>
                    <a:lnTo>
                      <a:pt x="54" y="38"/>
                    </a:lnTo>
                    <a:lnTo>
                      <a:pt x="54" y="36"/>
                    </a:lnTo>
                    <a:lnTo>
                      <a:pt x="52" y="36"/>
                    </a:lnTo>
                    <a:lnTo>
                      <a:pt x="48" y="36"/>
                    </a:lnTo>
                    <a:lnTo>
                      <a:pt x="48" y="36"/>
                    </a:lnTo>
                    <a:lnTo>
                      <a:pt x="48" y="38"/>
                    </a:lnTo>
                    <a:lnTo>
                      <a:pt x="48" y="38"/>
                    </a:lnTo>
                    <a:lnTo>
                      <a:pt x="50" y="38"/>
                    </a:lnTo>
                    <a:lnTo>
                      <a:pt x="52" y="38"/>
                    </a:lnTo>
                    <a:lnTo>
                      <a:pt x="50" y="38"/>
                    </a:lnTo>
                    <a:lnTo>
                      <a:pt x="50" y="38"/>
                    </a:lnTo>
                    <a:lnTo>
                      <a:pt x="50" y="38"/>
                    </a:lnTo>
                    <a:lnTo>
                      <a:pt x="50" y="40"/>
                    </a:lnTo>
                    <a:lnTo>
                      <a:pt x="48" y="38"/>
                    </a:lnTo>
                    <a:lnTo>
                      <a:pt x="48" y="38"/>
                    </a:lnTo>
                    <a:lnTo>
                      <a:pt x="48" y="38"/>
                    </a:lnTo>
                    <a:lnTo>
                      <a:pt x="47" y="38"/>
                    </a:lnTo>
                    <a:lnTo>
                      <a:pt x="45" y="36"/>
                    </a:lnTo>
                    <a:lnTo>
                      <a:pt x="41" y="36"/>
                    </a:lnTo>
                    <a:lnTo>
                      <a:pt x="41" y="34"/>
                    </a:lnTo>
                    <a:lnTo>
                      <a:pt x="39" y="34"/>
                    </a:lnTo>
                    <a:lnTo>
                      <a:pt x="39" y="36"/>
                    </a:lnTo>
                    <a:lnTo>
                      <a:pt x="38" y="36"/>
                    </a:lnTo>
                    <a:lnTo>
                      <a:pt x="32" y="36"/>
                    </a:lnTo>
                    <a:lnTo>
                      <a:pt x="32" y="36"/>
                    </a:lnTo>
                    <a:lnTo>
                      <a:pt x="30" y="36"/>
                    </a:lnTo>
                    <a:lnTo>
                      <a:pt x="30" y="36"/>
                    </a:lnTo>
                    <a:lnTo>
                      <a:pt x="29" y="38"/>
                    </a:lnTo>
                    <a:lnTo>
                      <a:pt x="29" y="38"/>
                    </a:lnTo>
                    <a:lnTo>
                      <a:pt x="27" y="38"/>
                    </a:lnTo>
                    <a:lnTo>
                      <a:pt x="27" y="38"/>
                    </a:lnTo>
                    <a:lnTo>
                      <a:pt x="25" y="38"/>
                    </a:lnTo>
                    <a:lnTo>
                      <a:pt x="25" y="40"/>
                    </a:lnTo>
                    <a:lnTo>
                      <a:pt x="25" y="40"/>
                    </a:lnTo>
                    <a:lnTo>
                      <a:pt x="25" y="40"/>
                    </a:lnTo>
                    <a:lnTo>
                      <a:pt x="23" y="41"/>
                    </a:lnTo>
                    <a:lnTo>
                      <a:pt x="25" y="41"/>
                    </a:lnTo>
                    <a:lnTo>
                      <a:pt x="23" y="41"/>
                    </a:lnTo>
                    <a:lnTo>
                      <a:pt x="23" y="41"/>
                    </a:lnTo>
                    <a:lnTo>
                      <a:pt x="25" y="41"/>
                    </a:lnTo>
                    <a:lnTo>
                      <a:pt x="27" y="41"/>
                    </a:lnTo>
                    <a:lnTo>
                      <a:pt x="29" y="41"/>
                    </a:lnTo>
                    <a:lnTo>
                      <a:pt x="29" y="41"/>
                    </a:lnTo>
                    <a:lnTo>
                      <a:pt x="30" y="41"/>
                    </a:lnTo>
                    <a:lnTo>
                      <a:pt x="30" y="41"/>
                    </a:lnTo>
                    <a:lnTo>
                      <a:pt x="32" y="40"/>
                    </a:lnTo>
                    <a:lnTo>
                      <a:pt x="32" y="40"/>
                    </a:lnTo>
                    <a:lnTo>
                      <a:pt x="32" y="40"/>
                    </a:lnTo>
                    <a:lnTo>
                      <a:pt x="32" y="41"/>
                    </a:lnTo>
                    <a:lnTo>
                      <a:pt x="29" y="41"/>
                    </a:lnTo>
                    <a:lnTo>
                      <a:pt x="29" y="41"/>
                    </a:lnTo>
                    <a:lnTo>
                      <a:pt x="29" y="41"/>
                    </a:lnTo>
                    <a:lnTo>
                      <a:pt x="29" y="41"/>
                    </a:lnTo>
                    <a:lnTo>
                      <a:pt x="32" y="41"/>
                    </a:lnTo>
                    <a:lnTo>
                      <a:pt x="32" y="41"/>
                    </a:lnTo>
                    <a:lnTo>
                      <a:pt x="34" y="41"/>
                    </a:lnTo>
                    <a:lnTo>
                      <a:pt x="36" y="41"/>
                    </a:lnTo>
                    <a:lnTo>
                      <a:pt x="36" y="40"/>
                    </a:lnTo>
                    <a:lnTo>
                      <a:pt x="38" y="40"/>
                    </a:lnTo>
                    <a:lnTo>
                      <a:pt x="38" y="40"/>
                    </a:lnTo>
                    <a:lnTo>
                      <a:pt x="38" y="38"/>
                    </a:lnTo>
                    <a:lnTo>
                      <a:pt x="38" y="40"/>
                    </a:lnTo>
                    <a:lnTo>
                      <a:pt x="38" y="40"/>
                    </a:lnTo>
                    <a:lnTo>
                      <a:pt x="38" y="41"/>
                    </a:lnTo>
                    <a:lnTo>
                      <a:pt x="36" y="41"/>
                    </a:lnTo>
                    <a:lnTo>
                      <a:pt x="36" y="41"/>
                    </a:lnTo>
                    <a:lnTo>
                      <a:pt x="38" y="41"/>
                    </a:lnTo>
                    <a:lnTo>
                      <a:pt x="38" y="41"/>
                    </a:lnTo>
                    <a:lnTo>
                      <a:pt x="38" y="41"/>
                    </a:lnTo>
                    <a:lnTo>
                      <a:pt x="39" y="41"/>
                    </a:lnTo>
                    <a:lnTo>
                      <a:pt x="38" y="41"/>
                    </a:lnTo>
                    <a:lnTo>
                      <a:pt x="38" y="41"/>
                    </a:lnTo>
                    <a:lnTo>
                      <a:pt x="34" y="41"/>
                    </a:lnTo>
                    <a:lnTo>
                      <a:pt x="34" y="41"/>
                    </a:lnTo>
                    <a:lnTo>
                      <a:pt x="34" y="41"/>
                    </a:lnTo>
                    <a:lnTo>
                      <a:pt x="32" y="43"/>
                    </a:lnTo>
                    <a:lnTo>
                      <a:pt x="32" y="43"/>
                    </a:lnTo>
                    <a:lnTo>
                      <a:pt x="32" y="43"/>
                    </a:lnTo>
                    <a:lnTo>
                      <a:pt x="29" y="43"/>
                    </a:lnTo>
                    <a:lnTo>
                      <a:pt x="29" y="43"/>
                    </a:lnTo>
                    <a:lnTo>
                      <a:pt x="30" y="43"/>
                    </a:lnTo>
                    <a:lnTo>
                      <a:pt x="30" y="45"/>
                    </a:lnTo>
                    <a:lnTo>
                      <a:pt x="32" y="45"/>
                    </a:lnTo>
                    <a:lnTo>
                      <a:pt x="30" y="45"/>
                    </a:lnTo>
                    <a:lnTo>
                      <a:pt x="30" y="45"/>
                    </a:lnTo>
                    <a:lnTo>
                      <a:pt x="29" y="47"/>
                    </a:lnTo>
                    <a:lnTo>
                      <a:pt x="30" y="47"/>
                    </a:lnTo>
                    <a:lnTo>
                      <a:pt x="32" y="47"/>
                    </a:lnTo>
                    <a:lnTo>
                      <a:pt x="32" y="45"/>
                    </a:lnTo>
                    <a:lnTo>
                      <a:pt x="32" y="47"/>
                    </a:lnTo>
                    <a:lnTo>
                      <a:pt x="30" y="47"/>
                    </a:lnTo>
                    <a:lnTo>
                      <a:pt x="30" y="47"/>
                    </a:lnTo>
                    <a:lnTo>
                      <a:pt x="32" y="47"/>
                    </a:lnTo>
                    <a:lnTo>
                      <a:pt x="32" y="47"/>
                    </a:lnTo>
                    <a:lnTo>
                      <a:pt x="34" y="47"/>
                    </a:lnTo>
                    <a:lnTo>
                      <a:pt x="38" y="47"/>
                    </a:lnTo>
                    <a:lnTo>
                      <a:pt x="38" y="47"/>
                    </a:lnTo>
                    <a:lnTo>
                      <a:pt x="38" y="47"/>
                    </a:lnTo>
                    <a:lnTo>
                      <a:pt x="36" y="49"/>
                    </a:lnTo>
                    <a:lnTo>
                      <a:pt x="34" y="49"/>
                    </a:lnTo>
                    <a:lnTo>
                      <a:pt x="36" y="49"/>
                    </a:lnTo>
                    <a:lnTo>
                      <a:pt x="34" y="49"/>
                    </a:lnTo>
                    <a:lnTo>
                      <a:pt x="34" y="49"/>
                    </a:lnTo>
                    <a:lnTo>
                      <a:pt x="32" y="49"/>
                    </a:lnTo>
                    <a:lnTo>
                      <a:pt x="30" y="49"/>
                    </a:lnTo>
                    <a:lnTo>
                      <a:pt x="30" y="49"/>
                    </a:lnTo>
                    <a:lnTo>
                      <a:pt x="30" y="49"/>
                    </a:lnTo>
                    <a:lnTo>
                      <a:pt x="30" y="49"/>
                    </a:lnTo>
                    <a:lnTo>
                      <a:pt x="29" y="49"/>
                    </a:lnTo>
                    <a:lnTo>
                      <a:pt x="27" y="49"/>
                    </a:lnTo>
                    <a:lnTo>
                      <a:pt x="27" y="47"/>
                    </a:lnTo>
                    <a:lnTo>
                      <a:pt x="25" y="47"/>
                    </a:lnTo>
                    <a:lnTo>
                      <a:pt x="27" y="47"/>
                    </a:lnTo>
                    <a:lnTo>
                      <a:pt x="27" y="47"/>
                    </a:lnTo>
                    <a:lnTo>
                      <a:pt x="27" y="45"/>
                    </a:lnTo>
                    <a:lnTo>
                      <a:pt x="27" y="45"/>
                    </a:lnTo>
                    <a:lnTo>
                      <a:pt x="25" y="43"/>
                    </a:lnTo>
                    <a:lnTo>
                      <a:pt x="21" y="43"/>
                    </a:lnTo>
                    <a:lnTo>
                      <a:pt x="18" y="43"/>
                    </a:lnTo>
                    <a:lnTo>
                      <a:pt x="18" y="43"/>
                    </a:lnTo>
                    <a:lnTo>
                      <a:pt x="18" y="43"/>
                    </a:lnTo>
                    <a:lnTo>
                      <a:pt x="16" y="43"/>
                    </a:lnTo>
                    <a:lnTo>
                      <a:pt x="16" y="45"/>
                    </a:lnTo>
                    <a:lnTo>
                      <a:pt x="16" y="45"/>
                    </a:lnTo>
                    <a:lnTo>
                      <a:pt x="14" y="45"/>
                    </a:lnTo>
                    <a:lnTo>
                      <a:pt x="16" y="47"/>
                    </a:lnTo>
                    <a:lnTo>
                      <a:pt x="16" y="47"/>
                    </a:lnTo>
                    <a:lnTo>
                      <a:pt x="16" y="47"/>
                    </a:lnTo>
                    <a:lnTo>
                      <a:pt x="16" y="47"/>
                    </a:lnTo>
                    <a:lnTo>
                      <a:pt x="16" y="49"/>
                    </a:lnTo>
                    <a:lnTo>
                      <a:pt x="16" y="49"/>
                    </a:lnTo>
                    <a:lnTo>
                      <a:pt x="16" y="49"/>
                    </a:lnTo>
                    <a:lnTo>
                      <a:pt x="18" y="49"/>
                    </a:lnTo>
                    <a:lnTo>
                      <a:pt x="19" y="49"/>
                    </a:lnTo>
                    <a:lnTo>
                      <a:pt x="19" y="49"/>
                    </a:lnTo>
                    <a:lnTo>
                      <a:pt x="18" y="49"/>
                    </a:lnTo>
                    <a:lnTo>
                      <a:pt x="18" y="49"/>
                    </a:lnTo>
                    <a:lnTo>
                      <a:pt x="16" y="49"/>
                    </a:lnTo>
                    <a:lnTo>
                      <a:pt x="16" y="50"/>
                    </a:lnTo>
                    <a:lnTo>
                      <a:pt x="18" y="50"/>
                    </a:lnTo>
                    <a:lnTo>
                      <a:pt x="18" y="50"/>
                    </a:lnTo>
                    <a:lnTo>
                      <a:pt x="18" y="50"/>
                    </a:lnTo>
                    <a:lnTo>
                      <a:pt x="16" y="50"/>
                    </a:lnTo>
                    <a:lnTo>
                      <a:pt x="14" y="50"/>
                    </a:lnTo>
                    <a:lnTo>
                      <a:pt x="14" y="50"/>
                    </a:lnTo>
                    <a:lnTo>
                      <a:pt x="14" y="50"/>
                    </a:lnTo>
                    <a:lnTo>
                      <a:pt x="14" y="50"/>
                    </a:lnTo>
                    <a:lnTo>
                      <a:pt x="14" y="50"/>
                    </a:lnTo>
                    <a:lnTo>
                      <a:pt x="12" y="50"/>
                    </a:lnTo>
                    <a:lnTo>
                      <a:pt x="12" y="50"/>
                    </a:lnTo>
                    <a:lnTo>
                      <a:pt x="10" y="50"/>
                    </a:lnTo>
                    <a:lnTo>
                      <a:pt x="10" y="50"/>
                    </a:lnTo>
                    <a:lnTo>
                      <a:pt x="9" y="50"/>
                    </a:lnTo>
                    <a:lnTo>
                      <a:pt x="9" y="50"/>
                    </a:lnTo>
                    <a:lnTo>
                      <a:pt x="9" y="50"/>
                    </a:lnTo>
                    <a:lnTo>
                      <a:pt x="7" y="50"/>
                    </a:lnTo>
                    <a:lnTo>
                      <a:pt x="3" y="52"/>
                    </a:lnTo>
                    <a:lnTo>
                      <a:pt x="1" y="52"/>
                    </a:lnTo>
                    <a:lnTo>
                      <a:pt x="1" y="54"/>
                    </a:lnTo>
                    <a:lnTo>
                      <a:pt x="1" y="54"/>
                    </a:lnTo>
                    <a:lnTo>
                      <a:pt x="0" y="54"/>
                    </a:lnTo>
                    <a:lnTo>
                      <a:pt x="0" y="54"/>
                    </a:lnTo>
                    <a:lnTo>
                      <a:pt x="0" y="56"/>
                    </a:lnTo>
                    <a:lnTo>
                      <a:pt x="1" y="56"/>
                    </a:lnTo>
                    <a:close/>
                    <a:moveTo>
                      <a:pt x="54" y="20"/>
                    </a:moveTo>
                    <a:lnTo>
                      <a:pt x="54" y="20"/>
                    </a:lnTo>
                    <a:lnTo>
                      <a:pt x="56" y="20"/>
                    </a:lnTo>
                    <a:lnTo>
                      <a:pt x="54" y="20"/>
                    </a:lnTo>
                    <a:close/>
                    <a:moveTo>
                      <a:pt x="63" y="18"/>
                    </a:moveTo>
                    <a:lnTo>
                      <a:pt x="63" y="18"/>
                    </a:lnTo>
                    <a:lnTo>
                      <a:pt x="63" y="18"/>
                    </a:lnTo>
                    <a:lnTo>
                      <a:pt x="63" y="18"/>
                    </a:lnTo>
                    <a:close/>
                    <a:moveTo>
                      <a:pt x="68" y="20"/>
                    </a:moveTo>
                    <a:lnTo>
                      <a:pt x="67" y="20"/>
                    </a:lnTo>
                    <a:lnTo>
                      <a:pt x="65" y="20"/>
                    </a:lnTo>
                    <a:lnTo>
                      <a:pt x="67" y="20"/>
                    </a:lnTo>
                    <a:lnTo>
                      <a:pt x="68" y="18"/>
                    </a:lnTo>
                    <a:lnTo>
                      <a:pt x="68" y="18"/>
                    </a:lnTo>
                    <a:lnTo>
                      <a:pt x="70" y="18"/>
                    </a:lnTo>
                    <a:lnTo>
                      <a:pt x="70" y="18"/>
                    </a:lnTo>
                    <a:lnTo>
                      <a:pt x="68" y="18"/>
                    </a:lnTo>
                    <a:lnTo>
                      <a:pt x="68" y="18"/>
                    </a:lnTo>
                    <a:lnTo>
                      <a:pt x="70" y="18"/>
                    </a:lnTo>
                    <a:lnTo>
                      <a:pt x="68" y="20"/>
                    </a:lnTo>
                    <a:close/>
                    <a:moveTo>
                      <a:pt x="32" y="45"/>
                    </a:moveTo>
                    <a:lnTo>
                      <a:pt x="32" y="43"/>
                    </a:lnTo>
                    <a:lnTo>
                      <a:pt x="32" y="43"/>
                    </a:lnTo>
                    <a:lnTo>
                      <a:pt x="32" y="43"/>
                    </a:lnTo>
                    <a:lnTo>
                      <a:pt x="32" y="45"/>
                    </a:lnTo>
                    <a:close/>
                    <a:moveTo>
                      <a:pt x="39" y="47"/>
                    </a:moveTo>
                    <a:lnTo>
                      <a:pt x="41" y="45"/>
                    </a:lnTo>
                    <a:lnTo>
                      <a:pt x="41" y="45"/>
                    </a:lnTo>
                    <a:lnTo>
                      <a:pt x="43" y="45"/>
                    </a:lnTo>
                    <a:lnTo>
                      <a:pt x="43" y="43"/>
                    </a:lnTo>
                    <a:lnTo>
                      <a:pt x="43" y="43"/>
                    </a:lnTo>
                    <a:lnTo>
                      <a:pt x="45" y="43"/>
                    </a:lnTo>
                    <a:lnTo>
                      <a:pt x="47" y="43"/>
                    </a:lnTo>
                    <a:lnTo>
                      <a:pt x="45" y="43"/>
                    </a:lnTo>
                    <a:lnTo>
                      <a:pt x="43" y="45"/>
                    </a:lnTo>
                    <a:lnTo>
                      <a:pt x="43" y="45"/>
                    </a:lnTo>
                    <a:lnTo>
                      <a:pt x="41" y="47"/>
                    </a:lnTo>
                    <a:lnTo>
                      <a:pt x="39" y="47"/>
                    </a:lnTo>
                    <a:lnTo>
                      <a:pt x="38" y="47"/>
                    </a:lnTo>
                    <a:lnTo>
                      <a:pt x="39" y="4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3" name="Freeform 191"/>
              <p:cNvSpPr>
                <a:spLocks/>
              </p:cNvSpPr>
              <p:nvPr/>
            </p:nvSpPr>
            <p:spPr bwMode="auto">
              <a:xfrm>
                <a:off x="1427" y="876"/>
                <a:ext cx="22" cy="9"/>
              </a:xfrm>
              <a:custGeom>
                <a:avLst/>
                <a:gdLst>
                  <a:gd name="T0" fmla="*/ 13 w 22"/>
                  <a:gd name="T1" fmla="*/ 2 h 9"/>
                  <a:gd name="T2" fmla="*/ 11 w 22"/>
                  <a:gd name="T3" fmla="*/ 2 h 9"/>
                  <a:gd name="T4" fmla="*/ 9 w 22"/>
                  <a:gd name="T5" fmla="*/ 2 h 9"/>
                  <a:gd name="T6" fmla="*/ 7 w 22"/>
                  <a:gd name="T7" fmla="*/ 0 h 9"/>
                  <a:gd name="T8" fmla="*/ 7 w 22"/>
                  <a:gd name="T9" fmla="*/ 0 h 9"/>
                  <a:gd name="T10" fmla="*/ 5 w 22"/>
                  <a:gd name="T11" fmla="*/ 0 h 9"/>
                  <a:gd name="T12" fmla="*/ 3 w 22"/>
                  <a:gd name="T13" fmla="*/ 0 h 9"/>
                  <a:gd name="T14" fmla="*/ 3 w 22"/>
                  <a:gd name="T15" fmla="*/ 0 h 9"/>
                  <a:gd name="T16" fmla="*/ 2 w 22"/>
                  <a:gd name="T17" fmla="*/ 2 h 9"/>
                  <a:gd name="T18" fmla="*/ 2 w 22"/>
                  <a:gd name="T19" fmla="*/ 2 h 9"/>
                  <a:gd name="T20" fmla="*/ 0 w 22"/>
                  <a:gd name="T21" fmla="*/ 4 h 9"/>
                  <a:gd name="T22" fmla="*/ 0 w 22"/>
                  <a:gd name="T23" fmla="*/ 5 h 9"/>
                  <a:gd name="T24" fmla="*/ 3 w 22"/>
                  <a:gd name="T25" fmla="*/ 5 h 9"/>
                  <a:gd name="T26" fmla="*/ 2 w 22"/>
                  <a:gd name="T27" fmla="*/ 7 h 9"/>
                  <a:gd name="T28" fmla="*/ 2 w 22"/>
                  <a:gd name="T29" fmla="*/ 9 h 9"/>
                  <a:gd name="T30" fmla="*/ 2 w 22"/>
                  <a:gd name="T31" fmla="*/ 9 h 9"/>
                  <a:gd name="T32" fmla="*/ 3 w 22"/>
                  <a:gd name="T33" fmla="*/ 9 h 9"/>
                  <a:gd name="T34" fmla="*/ 7 w 22"/>
                  <a:gd name="T35" fmla="*/ 9 h 9"/>
                  <a:gd name="T36" fmla="*/ 11 w 22"/>
                  <a:gd name="T37" fmla="*/ 9 h 9"/>
                  <a:gd name="T38" fmla="*/ 14 w 22"/>
                  <a:gd name="T39" fmla="*/ 9 h 9"/>
                  <a:gd name="T40" fmla="*/ 16 w 22"/>
                  <a:gd name="T41" fmla="*/ 9 h 9"/>
                  <a:gd name="T42" fmla="*/ 18 w 22"/>
                  <a:gd name="T43" fmla="*/ 9 h 9"/>
                  <a:gd name="T44" fmla="*/ 20 w 22"/>
                  <a:gd name="T45" fmla="*/ 9 h 9"/>
                  <a:gd name="T46" fmla="*/ 22 w 22"/>
                  <a:gd name="T47" fmla="*/ 9 h 9"/>
                  <a:gd name="T48" fmla="*/ 22 w 22"/>
                  <a:gd name="T49" fmla="*/ 9 h 9"/>
                  <a:gd name="T50" fmla="*/ 22 w 22"/>
                  <a:gd name="T51" fmla="*/ 7 h 9"/>
                  <a:gd name="T52" fmla="*/ 22 w 22"/>
                  <a:gd name="T53" fmla="*/ 7 h 9"/>
                  <a:gd name="T54" fmla="*/ 22 w 22"/>
                  <a:gd name="T55" fmla="*/ 7 h 9"/>
                  <a:gd name="T56" fmla="*/ 22 w 22"/>
                  <a:gd name="T57" fmla="*/ 5 h 9"/>
                  <a:gd name="T58" fmla="*/ 20 w 22"/>
                  <a:gd name="T59" fmla="*/ 5 h 9"/>
                  <a:gd name="T60" fmla="*/ 20 w 22"/>
                  <a:gd name="T61" fmla="*/ 5 h 9"/>
                  <a:gd name="T62" fmla="*/ 20 w 22"/>
                  <a:gd name="T63" fmla="*/ 4 h 9"/>
                  <a:gd name="T64" fmla="*/ 20 w 22"/>
                  <a:gd name="T65" fmla="*/ 4 h 9"/>
                  <a:gd name="T66" fmla="*/ 16 w 22"/>
                  <a:gd name="T67" fmla="*/ 2 h 9"/>
                  <a:gd name="T68" fmla="*/ 14 w 22"/>
                  <a:gd name="T69" fmla="*/ 2 h 9"/>
                  <a:gd name="T70" fmla="*/ 13 w 22"/>
                  <a:gd name="T71"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9">
                    <a:moveTo>
                      <a:pt x="13" y="2"/>
                    </a:moveTo>
                    <a:lnTo>
                      <a:pt x="11" y="2"/>
                    </a:lnTo>
                    <a:lnTo>
                      <a:pt x="9" y="2"/>
                    </a:lnTo>
                    <a:lnTo>
                      <a:pt x="7" y="0"/>
                    </a:lnTo>
                    <a:lnTo>
                      <a:pt x="7" y="0"/>
                    </a:lnTo>
                    <a:lnTo>
                      <a:pt x="5" y="0"/>
                    </a:lnTo>
                    <a:lnTo>
                      <a:pt x="3" y="0"/>
                    </a:lnTo>
                    <a:lnTo>
                      <a:pt x="3" y="0"/>
                    </a:lnTo>
                    <a:lnTo>
                      <a:pt x="2" y="2"/>
                    </a:lnTo>
                    <a:lnTo>
                      <a:pt x="2" y="2"/>
                    </a:lnTo>
                    <a:lnTo>
                      <a:pt x="0" y="4"/>
                    </a:lnTo>
                    <a:lnTo>
                      <a:pt x="0" y="5"/>
                    </a:lnTo>
                    <a:lnTo>
                      <a:pt x="3" y="5"/>
                    </a:lnTo>
                    <a:lnTo>
                      <a:pt x="2" y="7"/>
                    </a:lnTo>
                    <a:lnTo>
                      <a:pt x="2" y="9"/>
                    </a:lnTo>
                    <a:lnTo>
                      <a:pt x="2" y="9"/>
                    </a:lnTo>
                    <a:lnTo>
                      <a:pt x="3" y="9"/>
                    </a:lnTo>
                    <a:lnTo>
                      <a:pt x="7" y="9"/>
                    </a:lnTo>
                    <a:lnTo>
                      <a:pt x="11" y="9"/>
                    </a:lnTo>
                    <a:lnTo>
                      <a:pt x="14" y="9"/>
                    </a:lnTo>
                    <a:lnTo>
                      <a:pt x="16" y="9"/>
                    </a:lnTo>
                    <a:lnTo>
                      <a:pt x="18" y="9"/>
                    </a:lnTo>
                    <a:lnTo>
                      <a:pt x="20" y="9"/>
                    </a:lnTo>
                    <a:lnTo>
                      <a:pt x="22" y="9"/>
                    </a:lnTo>
                    <a:lnTo>
                      <a:pt x="22" y="9"/>
                    </a:lnTo>
                    <a:lnTo>
                      <a:pt x="22" y="7"/>
                    </a:lnTo>
                    <a:lnTo>
                      <a:pt x="22" y="7"/>
                    </a:lnTo>
                    <a:lnTo>
                      <a:pt x="22" y="7"/>
                    </a:lnTo>
                    <a:lnTo>
                      <a:pt x="22" y="5"/>
                    </a:lnTo>
                    <a:lnTo>
                      <a:pt x="20" y="5"/>
                    </a:lnTo>
                    <a:lnTo>
                      <a:pt x="20" y="5"/>
                    </a:lnTo>
                    <a:lnTo>
                      <a:pt x="20" y="4"/>
                    </a:lnTo>
                    <a:lnTo>
                      <a:pt x="20" y="4"/>
                    </a:lnTo>
                    <a:lnTo>
                      <a:pt x="16" y="2"/>
                    </a:lnTo>
                    <a:lnTo>
                      <a:pt x="14" y="2"/>
                    </a:lnTo>
                    <a:lnTo>
                      <a:pt x="1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4" name="Freeform 192"/>
              <p:cNvSpPr>
                <a:spLocks/>
              </p:cNvSpPr>
              <p:nvPr/>
            </p:nvSpPr>
            <p:spPr bwMode="auto">
              <a:xfrm>
                <a:off x="1336" y="976"/>
                <a:ext cx="15" cy="7"/>
              </a:xfrm>
              <a:custGeom>
                <a:avLst/>
                <a:gdLst>
                  <a:gd name="T0" fmla="*/ 13 w 15"/>
                  <a:gd name="T1" fmla="*/ 0 h 7"/>
                  <a:gd name="T2" fmla="*/ 9 w 15"/>
                  <a:gd name="T3" fmla="*/ 1 h 7"/>
                  <a:gd name="T4" fmla="*/ 8 w 15"/>
                  <a:gd name="T5" fmla="*/ 1 h 7"/>
                  <a:gd name="T6" fmla="*/ 6 w 15"/>
                  <a:gd name="T7" fmla="*/ 1 h 7"/>
                  <a:gd name="T8" fmla="*/ 4 w 15"/>
                  <a:gd name="T9" fmla="*/ 3 h 7"/>
                  <a:gd name="T10" fmla="*/ 2 w 15"/>
                  <a:gd name="T11" fmla="*/ 5 h 7"/>
                  <a:gd name="T12" fmla="*/ 0 w 15"/>
                  <a:gd name="T13" fmla="*/ 7 h 7"/>
                  <a:gd name="T14" fmla="*/ 0 w 15"/>
                  <a:gd name="T15" fmla="*/ 7 h 7"/>
                  <a:gd name="T16" fmla="*/ 4 w 15"/>
                  <a:gd name="T17" fmla="*/ 7 h 7"/>
                  <a:gd name="T18" fmla="*/ 4 w 15"/>
                  <a:gd name="T19" fmla="*/ 7 h 7"/>
                  <a:gd name="T20" fmla="*/ 6 w 15"/>
                  <a:gd name="T21" fmla="*/ 7 h 7"/>
                  <a:gd name="T22" fmla="*/ 8 w 15"/>
                  <a:gd name="T23" fmla="*/ 5 h 7"/>
                  <a:gd name="T24" fmla="*/ 8 w 15"/>
                  <a:gd name="T25" fmla="*/ 5 h 7"/>
                  <a:gd name="T26" fmla="*/ 9 w 15"/>
                  <a:gd name="T27" fmla="*/ 3 h 7"/>
                  <a:gd name="T28" fmla="*/ 11 w 15"/>
                  <a:gd name="T29" fmla="*/ 3 h 7"/>
                  <a:gd name="T30" fmla="*/ 13 w 15"/>
                  <a:gd name="T31" fmla="*/ 1 h 7"/>
                  <a:gd name="T32" fmla="*/ 15 w 15"/>
                  <a:gd name="T33" fmla="*/ 1 h 7"/>
                  <a:gd name="T34" fmla="*/ 15 w 15"/>
                  <a:gd name="T35" fmla="*/ 1 h 7"/>
                  <a:gd name="T36" fmla="*/ 15 w 15"/>
                  <a:gd name="T37" fmla="*/ 0 h 7"/>
                  <a:gd name="T38" fmla="*/ 15 w 15"/>
                  <a:gd name="T39" fmla="*/ 0 h 7"/>
                  <a:gd name="T40" fmla="*/ 13 w 15"/>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7">
                    <a:moveTo>
                      <a:pt x="13" y="0"/>
                    </a:moveTo>
                    <a:lnTo>
                      <a:pt x="9" y="1"/>
                    </a:lnTo>
                    <a:lnTo>
                      <a:pt x="8" y="1"/>
                    </a:lnTo>
                    <a:lnTo>
                      <a:pt x="6" y="1"/>
                    </a:lnTo>
                    <a:lnTo>
                      <a:pt x="4" y="3"/>
                    </a:lnTo>
                    <a:lnTo>
                      <a:pt x="2" y="5"/>
                    </a:lnTo>
                    <a:lnTo>
                      <a:pt x="0" y="7"/>
                    </a:lnTo>
                    <a:lnTo>
                      <a:pt x="0" y="7"/>
                    </a:lnTo>
                    <a:lnTo>
                      <a:pt x="4" y="7"/>
                    </a:lnTo>
                    <a:lnTo>
                      <a:pt x="4" y="7"/>
                    </a:lnTo>
                    <a:lnTo>
                      <a:pt x="6" y="7"/>
                    </a:lnTo>
                    <a:lnTo>
                      <a:pt x="8" y="5"/>
                    </a:lnTo>
                    <a:lnTo>
                      <a:pt x="8" y="5"/>
                    </a:lnTo>
                    <a:lnTo>
                      <a:pt x="9" y="3"/>
                    </a:lnTo>
                    <a:lnTo>
                      <a:pt x="11" y="3"/>
                    </a:lnTo>
                    <a:lnTo>
                      <a:pt x="13" y="1"/>
                    </a:lnTo>
                    <a:lnTo>
                      <a:pt x="15" y="1"/>
                    </a:lnTo>
                    <a:lnTo>
                      <a:pt x="15" y="1"/>
                    </a:lnTo>
                    <a:lnTo>
                      <a:pt x="15" y="0"/>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5" name="Freeform 193"/>
              <p:cNvSpPr>
                <a:spLocks/>
              </p:cNvSpPr>
              <p:nvPr/>
            </p:nvSpPr>
            <p:spPr bwMode="auto">
              <a:xfrm>
                <a:off x="1354" y="983"/>
                <a:ext cx="9" cy="7"/>
              </a:xfrm>
              <a:custGeom>
                <a:avLst/>
                <a:gdLst>
                  <a:gd name="T0" fmla="*/ 2 w 9"/>
                  <a:gd name="T1" fmla="*/ 7 h 7"/>
                  <a:gd name="T2" fmla="*/ 2 w 9"/>
                  <a:gd name="T3" fmla="*/ 7 h 7"/>
                  <a:gd name="T4" fmla="*/ 4 w 9"/>
                  <a:gd name="T5" fmla="*/ 5 h 7"/>
                  <a:gd name="T6" fmla="*/ 4 w 9"/>
                  <a:gd name="T7" fmla="*/ 5 h 7"/>
                  <a:gd name="T8" fmla="*/ 6 w 9"/>
                  <a:gd name="T9" fmla="*/ 3 h 7"/>
                  <a:gd name="T10" fmla="*/ 8 w 9"/>
                  <a:gd name="T11" fmla="*/ 2 h 7"/>
                  <a:gd name="T12" fmla="*/ 9 w 9"/>
                  <a:gd name="T13" fmla="*/ 2 h 7"/>
                  <a:gd name="T14" fmla="*/ 9 w 9"/>
                  <a:gd name="T15" fmla="*/ 0 h 7"/>
                  <a:gd name="T16" fmla="*/ 9 w 9"/>
                  <a:gd name="T17" fmla="*/ 0 h 7"/>
                  <a:gd name="T18" fmla="*/ 6 w 9"/>
                  <a:gd name="T19" fmla="*/ 0 h 7"/>
                  <a:gd name="T20" fmla="*/ 6 w 9"/>
                  <a:gd name="T21" fmla="*/ 0 h 7"/>
                  <a:gd name="T22" fmla="*/ 6 w 9"/>
                  <a:gd name="T23" fmla="*/ 0 h 7"/>
                  <a:gd name="T24" fmla="*/ 4 w 9"/>
                  <a:gd name="T25" fmla="*/ 0 h 7"/>
                  <a:gd name="T26" fmla="*/ 4 w 9"/>
                  <a:gd name="T27" fmla="*/ 0 h 7"/>
                  <a:gd name="T28" fmla="*/ 2 w 9"/>
                  <a:gd name="T29" fmla="*/ 2 h 7"/>
                  <a:gd name="T30" fmla="*/ 2 w 9"/>
                  <a:gd name="T31" fmla="*/ 3 h 7"/>
                  <a:gd name="T32" fmla="*/ 0 w 9"/>
                  <a:gd name="T33" fmla="*/ 5 h 7"/>
                  <a:gd name="T34" fmla="*/ 2 w 9"/>
                  <a:gd name="T35" fmla="*/ 5 h 7"/>
                  <a:gd name="T36" fmla="*/ 2 w 9"/>
                  <a:gd name="T37" fmla="*/ 5 h 7"/>
                  <a:gd name="T38" fmla="*/ 2 w 9"/>
                  <a:gd name="T3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7">
                    <a:moveTo>
                      <a:pt x="2" y="7"/>
                    </a:moveTo>
                    <a:lnTo>
                      <a:pt x="2" y="7"/>
                    </a:lnTo>
                    <a:lnTo>
                      <a:pt x="4" y="5"/>
                    </a:lnTo>
                    <a:lnTo>
                      <a:pt x="4" y="5"/>
                    </a:lnTo>
                    <a:lnTo>
                      <a:pt x="6" y="3"/>
                    </a:lnTo>
                    <a:lnTo>
                      <a:pt x="8" y="2"/>
                    </a:lnTo>
                    <a:lnTo>
                      <a:pt x="9" y="2"/>
                    </a:lnTo>
                    <a:lnTo>
                      <a:pt x="9" y="0"/>
                    </a:lnTo>
                    <a:lnTo>
                      <a:pt x="9" y="0"/>
                    </a:lnTo>
                    <a:lnTo>
                      <a:pt x="6" y="0"/>
                    </a:lnTo>
                    <a:lnTo>
                      <a:pt x="6" y="0"/>
                    </a:lnTo>
                    <a:lnTo>
                      <a:pt x="6" y="0"/>
                    </a:lnTo>
                    <a:lnTo>
                      <a:pt x="4" y="0"/>
                    </a:lnTo>
                    <a:lnTo>
                      <a:pt x="4" y="0"/>
                    </a:lnTo>
                    <a:lnTo>
                      <a:pt x="2" y="2"/>
                    </a:lnTo>
                    <a:lnTo>
                      <a:pt x="2" y="3"/>
                    </a:lnTo>
                    <a:lnTo>
                      <a:pt x="0" y="5"/>
                    </a:lnTo>
                    <a:lnTo>
                      <a:pt x="2" y="5"/>
                    </a:lnTo>
                    <a:lnTo>
                      <a:pt x="2" y="5"/>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6" name="Freeform 194"/>
              <p:cNvSpPr>
                <a:spLocks/>
              </p:cNvSpPr>
              <p:nvPr/>
            </p:nvSpPr>
            <p:spPr bwMode="auto">
              <a:xfrm>
                <a:off x="1420" y="1003"/>
                <a:ext cx="3" cy="3"/>
              </a:xfrm>
              <a:custGeom>
                <a:avLst/>
                <a:gdLst>
                  <a:gd name="T0" fmla="*/ 0 w 3"/>
                  <a:gd name="T1" fmla="*/ 3 h 3"/>
                  <a:gd name="T2" fmla="*/ 0 w 3"/>
                  <a:gd name="T3" fmla="*/ 3 h 3"/>
                  <a:gd name="T4" fmla="*/ 1 w 3"/>
                  <a:gd name="T5" fmla="*/ 3 h 3"/>
                  <a:gd name="T6" fmla="*/ 1 w 3"/>
                  <a:gd name="T7" fmla="*/ 1 h 3"/>
                  <a:gd name="T8" fmla="*/ 3 w 3"/>
                  <a:gd name="T9" fmla="*/ 1 h 3"/>
                  <a:gd name="T10" fmla="*/ 3 w 3"/>
                  <a:gd name="T11" fmla="*/ 0 h 3"/>
                  <a:gd name="T12" fmla="*/ 3 w 3"/>
                  <a:gd name="T13" fmla="*/ 0 h 3"/>
                  <a:gd name="T14" fmla="*/ 1 w 3"/>
                  <a:gd name="T15" fmla="*/ 1 h 3"/>
                  <a:gd name="T16" fmla="*/ 1 w 3"/>
                  <a:gd name="T17" fmla="*/ 1 h 3"/>
                  <a:gd name="T18" fmla="*/ 1 w 3"/>
                  <a:gd name="T19" fmla="*/ 1 h 3"/>
                  <a:gd name="T20" fmla="*/ 0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0" y="3"/>
                    </a:moveTo>
                    <a:lnTo>
                      <a:pt x="0" y="3"/>
                    </a:lnTo>
                    <a:lnTo>
                      <a:pt x="1" y="3"/>
                    </a:lnTo>
                    <a:lnTo>
                      <a:pt x="1" y="1"/>
                    </a:lnTo>
                    <a:lnTo>
                      <a:pt x="3" y="1"/>
                    </a:lnTo>
                    <a:lnTo>
                      <a:pt x="3" y="0"/>
                    </a:lnTo>
                    <a:lnTo>
                      <a:pt x="3" y="0"/>
                    </a:lnTo>
                    <a:lnTo>
                      <a:pt x="1" y="1"/>
                    </a:lnTo>
                    <a:lnTo>
                      <a:pt x="1" y="1"/>
                    </a:lnTo>
                    <a:lnTo>
                      <a:pt x="1"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7" name="Freeform 195"/>
              <p:cNvSpPr>
                <a:spLocks/>
              </p:cNvSpPr>
              <p:nvPr/>
            </p:nvSpPr>
            <p:spPr bwMode="auto">
              <a:xfrm>
                <a:off x="1443" y="994"/>
                <a:ext cx="6" cy="3"/>
              </a:xfrm>
              <a:custGeom>
                <a:avLst/>
                <a:gdLst>
                  <a:gd name="T0" fmla="*/ 2 w 6"/>
                  <a:gd name="T1" fmla="*/ 3 h 3"/>
                  <a:gd name="T2" fmla="*/ 4 w 6"/>
                  <a:gd name="T3" fmla="*/ 3 h 3"/>
                  <a:gd name="T4" fmla="*/ 6 w 6"/>
                  <a:gd name="T5" fmla="*/ 1 h 3"/>
                  <a:gd name="T6" fmla="*/ 4 w 6"/>
                  <a:gd name="T7" fmla="*/ 1 h 3"/>
                  <a:gd name="T8" fmla="*/ 4 w 6"/>
                  <a:gd name="T9" fmla="*/ 1 h 3"/>
                  <a:gd name="T10" fmla="*/ 4 w 6"/>
                  <a:gd name="T11" fmla="*/ 0 h 3"/>
                  <a:gd name="T12" fmla="*/ 4 w 6"/>
                  <a:gd name="T13" fmla="*/ 0 h 3"/>
                  <a:gd name="T14" fmla="*/ 2 w 6"/>
                  <a:gd name="T15" fmla="*/ 0 h 3"/>
                  <a:gd name="T16" fmla="*/ 0 w 6"/>
                  <a:gd name="T17" fmla="*/ 0 h 3"/>
                  <a:gd name="T18" fmla="*/ 0 w 6"/>
                  <a:gd name="T19" fmla="*/ 1 h 3"/>
                  <a:gd name="T20" fmla="*/ 0 w 6"/>
                  <a:gd name="T21" fmla="*/ 1 h 3"/>
                  <a:gd name="T22" fmla="*/ 0 w 6"/>
                  <a:gd name="T23" fmla="*/ 1 h 3"/>
                  <a:gd name="T24" fmla="*/ 2 w 6"/>
                  <a:gd name="T25" fmla="*/ 1 h 3"/>
                  <a:gd name="T26" fmla="*/ 0 w 6"/>
                  <a:gd name="T27" fmla="*/ 3 h 3"/>
                  <a:gd name="T28" fmla="*/ 2 w 6"/>
                  <a:gd name="T2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2" y="3"/>
                    </a:moveTo>
                    <a:lnTo>
                      <a:pt x="4" y="3"/>
                    </a:lnTo>
                    <a:lnTo>
                      <a:pt x="6" y="1"/>
                    </a:lnTo>
                    <a:lnTo>
                      <a:pt x="4" y="1"/>
                    </a:lnTo>
                    <a:lnTo>
                      <a:pt x="4" y="1"/>
                    </a:lnTo>
                    <a:lnTo>
                      <a:pt x="4" y="0"/>
                    </a:lnTo>
                    <a:lnTo>
                      <a:pt x="4" y="0"/>
                    </a:lnTo>
                    <a:lnTo>
                      <a:pt x="2" y="0"/>
                    </a:lnTo>
                    <a:lnTo>
                      <a:pt x="0" y="0"/>
                    </a:lnTo>
                    <a:lnTo>
                      <a:pt x="0" y="1"/>
                    </a:lnTo>
                    <a:lnTo>
                      <a:pt x="0" y="1"/>
                    </a:lnTo>
                    <a:lnTo>
                      <a:pt x="0" y="1"/>
                    </a:lnTo>
                    <a:lnTo>
                      <a:pt x="2" y="1"/>
                    </a:lnTo>
                    <a:lnTo>
                      <a:pt x="0"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8" name="Freeform 196"/>
              <p:cNvSpPr>
                <a:spLocks/>
              </p:cNvSpPr>
              <p:nvPr/>
            </p:nvSpPr>
            <p:spPr bwMode="auto">
              <a:xfrm>
                <a:off x="1365" y="872"/>
                <a:ext cx="125" cy="120"/>
              </a:xfrm>
              <a:custGeom>
                <a:avLst/>
                <a:gdLst>
                  <a:gd name="T0" fmla="*/ 120 w 125"/>
                  <a:gd name="T1" fmla="*/ 69 h 120"/>
                  <a:gd name="T2" fmla="*/ 114 w 125"/>
                  <a:gd name="T3" fmla="*/ 64 h 120"/>
                  <a:gd name="T4" fmla="*/ 107 w 125"/>
                  <a:gd name="T5" fmla="*/ 60 h 120"/>
                  <a:gd name="T6" fmla="*/ 100 w 125"/>
                  <a:gd name="T7" fmla="*/ 55 h 120"/>
                  <a:gd name="T8" fmla="*/ 103 w 125"/>
                  <a:gd name="T9" fmla="*/ 51 h 120"/>
                  <a:gd name="T10" fmla="*/ 103 w 125"/>
                  <a:gd name="T11" fmla="*/ 47 h 120"/>
                  <a:gd name="T12" fmla="*/ 109 w 125"/>
                  <a:gd name="T13" fmla="*/ 40 h 120"/>
                  <a:gd name="T14" fmla="*/ 107 w 125"/>
                  <a:gd name="T15" fmla="*/ 38 h 120"/>
                  <a:gd name="T16" fmla="*/ 102 w 125"/>
                  <a:gd name="T17" fmla="*/ 35 h 120"/>
                  <a:gd name="T18" fmla="*/ 94 w 125"/>
                  <a:gd name="T19" fmla="*/ 31 h 120"/>
                  <a:gd name="T20" fmla="*/ 87 w 125"/>
                  <a:gd name="T21" fmla="*/ 28 h 120"/>
                  <a:gd name="T22" fmla="*/ 80 w 125"/>
                  <a:gd name="T23" fmla="*/ 24 h 120"/>
                  <a:gd name="T24" fmla="*/ 84 w 125"/>
                  <a:gd name="T25" fmla="*/ 17 h 120"/>
                  <a:gd name="T26" fmla="*/ 60 w 125"/>
                  <a:gd name="T27" fmla="*/ 17 h 120"/>
                  <a:gd name="T28" fmla="*/ 55 w 125"/>
                  <a:gd name="T29" fmla="*/ 19 h 120"/>
                  <a:gd name="T30" fmla="*/ 62 w 125"/>
                  <a:gd name="T31" fmla="*/ 9 h 120"/>
                  <a:gd name="T32" fmla="*/ 49 w 125"/>
                  <a:gd name="T33" fmla="*/ 6 h 120"/>
                  <a:gd name="T34" fmla="*/ 46 w 125"/>
                  <a:gd name="T35" fmla="*/ 9 h 120"/>
                  <a:gd name="T36" fmla="*/ 38 w 125"/>
                  <a:gd name="T37" fmla="*/ 9 h 120"/>
                  <a:gd name="T38" fmla="*/ 33 w 125"/>
                  <a:gd name="T39" fmla="*/ 17 h 120"/>
                  <a:gd name="T40" fmla="*/ 29 w 125"/>
                  <a:gd name="T41" fmla="*/ 24 h 120"/>
                  <a:gd name="T42" fmla="*/ 18 w 125"/>
                  <a:gd name="T43" fmla="*/ 28 h 120"/>
                  <a:gd name="T44" fmla="*/ 24 w 125"/>
                  <a:gd name="T45" fmla="*/ 17 h 120"/>
                  <a:gd name="T46" fmla="*/ 46 w 125"/>
                  <a:gd name="T47" fmla="*/ 2 h 120"/>
                  <a:gd name="T48" fmla="*/ 17 w 125"/>
                  <a:gd name="T49" fmla="*/ 9 h 120"/>
                  <a:gd name="T50" fmla="*/ 2 w 125"/>
                  <a:gd name="T51" fmla="*/ 22 h 120"/>
                  <a:gd name="T52" fmla="*/ 2 w 125"/>
                  <a:gd name="T53" fmla="*/ 26 h 120"/>
                  <a:gd name="T54" fmla="*/ 11 w 125"/>
                  <a:gd name="T55" fmla="*/ 33 h 120"/>
                  <a:gd name="T56" fmla="*/ 31 w 125"/>
                  <a:gd name="T57" fmla="*/ 40 h 120"/>
                  <a:gd name="T58" fmla="*/ 40 w 125"/>
                  <a:gd name="T59" fmla="*/ 38 h 120"/>
                  <a:gd name="T60" fmla="*/ 51 w 125"/>
                  <a:gd name="T61" fmla="*/ 35 h 120"/>
                  <a:gd name="T62" fmla="*/ 56 w 125"/>
                  <a:gd name="T63" fmla="*/ 42 h 120"/>
                  <a:gd name="T64" fmla="*/ 60 w 125"/>
                  <a:gd name="T65" fmla="*/ 51 h 120"/>
                  <a:gd name="T66" fmla="*/ 67 w 125"/>
                  <a:gd name="T67" fmla="*/ 53 h 120"/>
                  <a:gd name="T68" fmla="*/ 67 w 125"/>
                  <a:gd name="T69" fmla="*/ 67 h 120"/>
                  <a:gd name="T70" fmla="*/ 49 w 125"/>
                  <a:gd name="T71" fmla="*/ 78 h 120"/>
                  <a:gd name="T72" fmla="*/ 36 w 125"/>
                  <a:gd name="T73" fmla="*/ 84 h 120"/>
                  <a:gd name="T74" fmla="*/ 20 w 125"/>
                  <a:gd name="T75" fmla="*/ 87 h 120"/>
                  <a:gd name="T76" fmla="*/ 31 w 125"/>
                  <a:gd name="T77" fmla="*/ 93 h 120"/>
                  <a:gd name="T78" fmla="*/ 38 w 125"/>
                  <a:gd name="T79" fmla="*/ 89 h 120"/>
                  <a:gd name="T80" fmla="*/ 46 w 125"/>
                  <a:gd name="T81" fmla="*/ 93 h 120"/>
                  <a:gd name="T82" fmla="*/ 47 w 125"/>
                  <a:gd name="T83" fmla="*/ 100 h 120"/>
                  <a:gd name="T84" fmla="*/ 49 w 125"/>
                  <a:gd name="T85" fmla="*/ 104 h 120"/>
                  <a:gd name="T86" fmla="*/ 58 w 125"/>
                  <a:gd name="T87" fmla="*/ 109 h 120"/>
                  <a:gd name="T88" fmla="*/ 62 w 125"/>
                  <a:gd name="T89" fmla="*/ 113 h 120"/>
                  <a:gd name="T90" fmla="*/ 76 w 125"/>
                  <a:gd name="T91" fmla="*/ 120 h 120"/>
                  <a:gd name="T92" fmla="*/ 73 w 125"/>
                  <a:gd name="T93" fmla="*/ 109 h 120"/>
                  <a:gd name="T94" fmla="*/ 73 w 125"/>
                  <a:gd name="T95" fmla="*/ 104 h 120"/>
                  <a:gd name="T96" fmla="*/ 85 w 125"/>
                  <a:gd name="T97" fmla="*/ 109 h 120"/>
                  <a:gd name="T98" fmla="*/ 87 w 125"/>
                  <a:gd name="T99" fmla="*/ 111 h 120"/>
                  <a:gd name="T100" fmla="*/ 89 w 125"/>
                  <a:gd name="T101" fmla="*/ 105 h 120"/>
                  <a:gd name="T102" fmla="*/ 93 w 125"/>
                  <a:gd name="T103" fmla="*/ 98 h 120"/>
                  <a:gd name="T104" fmla="*/ 89 w 125"/>
                  <a:gd name="T105" fmla="*/ 93 h 120"/>
                  <a:gd name="T106" fmla="*/ 85 w 125"/>
                  <a:gd name="T107" fmla="*/ 87 h 120"/>
                  <a:gd name="T108" fmla="*/ 89 w 125"/>
                  <a:gd name="T109" fmla="*/ 80 h 120"/>
                  <a:gd name="T110" fmla="*/ 91 w 125"/>
                  <a:gd name="T111" fmla="*/ 75 h 120"/>
                  <a:gd name="T112" fmla="*/ 98 w 125"/>
                  <a:gd name="T113" fmla="*/ 84 h 120"/>
                  <a:gd name="T114" fmla="*/ 107 w 125"/>
                  <a:gd name="T115" fmla="*/ 91 h 120"/>
                  <a:gd name="T116" fmla="*/ 120 w 125"/>
                  <a:gd name="T117" fmla="*/ 82 h 120"/>
                  <a:gd name="T118" fmla="*/ 123 w 125"/>
                  <a:gd name="T11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 h="120">
                    <a:moveTo>
                      <a:pt x="123" y="78"/>
                    </a:moveTo>
                    <a:lnTo>
                      <a:pt x="125" y="76"/>
                    </a:lnTo>
                    <a:lnTo>
                      <a:pt x="125" y="76"/>
                    </a:lnTo>
                    <a:lnTo>
                      <a:pt x="125" y="75"/>
                    </a:lnTo>
                    <a:lnTo>
                      <a:pt x="125" y="73"/>
                    </a:lnTo>
                    <a:lnTo>
                      <a:pt x="123" y="73"/>
                    </a:lnTo>
                    <a:lnTo>
                      <a:pt x="123" y="73"/>
                    </a:lnTo>
                    <a:lnTo>
                      <a:pt x="122" y="73"/>
                    </a:lnTo>
                    <a:lnTo>
                      <a:pt x="122" y="73"/>
                    </a:lnTo>
                    <a:lnTo>
                      <a:pt x="120" y="73"/>
                    </a:lnTo>
                    <a:lnTo>
                      <a:pt x="116" y="73"/>
                    </a:lnTo>
                    <a:lnTo>
                      <a:pt x="118" y="71"/>
                    </a:lnTo>
                    <a:lnTo>
                      <a:pt x="120" y="69"/>
                    </a:lnTo>
                    <a:lnTo>
                      <a:pt x="120" y="69"/>
                    </a:lnTo>
                    <a:lnTo>
                      <a:pt x="120" y="69"/>
                    </a:lnTo>
                    <a:lnTo>
                      <a:pt x="118" y="69"/>
                    </a:lnTo>
                    <a:lnTo>
                      <a:pt x="114" y="69"/>
                    </a:lnTo>
                    <a:lnTo>
                      <a:pt x="113" y="69"/>
                    </a:lnTo>
                    <a:lnTo>
                      <a:pt x="114" y="69"/>
                    </a:lnTo>
                    <a:lnTo>
                      <a:pt x="113" y="69"/>
                    </a:lnTo>
                    <a:lnTo>
                      <a:pt x="114" y="69"/>
                    </a:lnTo>
                    <a:lnTo>
                      <a:pt x="114" y="69"/>
                    </a:lnTo>
                    <a:lnTo>
                      <a:pt x="116" y="69"/>
                    </a:lnTo>
                    <a:lnTo>
                      <a:pt x="114" y="66"/>
                    </a:lnTo>
                    <a:lnTo>
                      <a:pt x="114" y="64"/>
                    </a:lnTo>
                    <a:lnTo>
                      <a:pt x="114" y="64"/>
                    </a:lnTo>
                    <a:lnTo>
                      <a:pt x="114" y="64"/>
                    </a:lnTo>
                    <a:lnTo>
                      <a:pt x="111" y="64"/>
                    </a:lnTo>
                    <a:lnTo>
                      <a:pt x="111" y="64"/>
                    </a:lnTo>
                    <a:lnTo>
                      <a:pt x="113" y="64"/>
                    </a:lnTo>
                    <a:lnTo>
                      <a:pt x="113" y="64"/>
                    </a:lnTo>
                    <a:lnTo>
                      <a:pt x="113" y="62"/>
                    </a:lnTo>
                    <a:lnTo>
                      <a:pt x="111" y="62"/>
                    </a:lnTo>
                    <a:lnTo>
                      <a:pt x="109" y="62"/>
                    </a:lnTo>
                    <a:lnTo>
                      <a:pt x="107" y="64"/>
                    </a:lnTo>
                    <a:lnTo>
                      <a:pt x="107" y="62"/>
                    </a:lnTo>
                    <a:lnTo>
                      <a:pt x="105" y="62"/>
                    </a:lnTo>
                    <a:lnTo>
                      <a:pt x="105" y="62"/>
                    </a:lnTo>
                    <a:lnTo>
                      <a:pt x="107" y="60"/>
                    </a:lnTo>
                    <a:lnTo>
                      <a:pt x="107" y="60"/>
                    </a:lnTo>
                    <a:lnTo>
                      <a:pt x="105" y="60"/>
                    </a:lnTo>
                    <a:lnTo>
                      <a:pt x="103" y="60"/>
                    </a:lnTo>
                    <a:lnTo>
                      <a:pt x="103" y="60"/>
                    </a:lnTo>
                    <a:lnTo>
                      <a:pt x="105" y="58"/>
                    </a:lnTo>
                    <a:lnTo>
                      <a:pt x="105" y="58"/>
                    </a:lnTo>
                    <a:lnTo>
                      <a:pt x="105" y="58"/>
                    </a:lnTo>
                    <a:lnTo>
                      <a:pt x="102" y="57"/>
                    </a:lnTo>
                    <a:lnTo>
                      <a:pt x="100" y="57"/>
                    </a:lnTo>
                    <a:lnTo>
                      <a:pt x="98" y="57"/>
                    </a:lnTo>
                    <a:lnTo>
                      <a:pt x="98" y="55"/>
                    </a:lnTo>
                    <a:lnTo>
                      <a:pt x="100" y="55"/>
                    </a:lnTo>
                    <a:lnTo>
                      <a:pt x="100" y="55"/>
                    </a:lnTo>
                    <a:lnTo>
                      <a:pt x="102" y="55"/>
                    </a:lnTo>
                    <a:lnTo>
                      <a:pt x="102" y="55"/>
                    </a:lnTo>
                    <a:lnTo>
                      <a:pt x="100" y="53"/>
                    </a:lnTo>
                    <a:lnTo>
                      <a:pt x="102" y="51"/>
                    </a:lnTo>
                    <a:lnTo>
                      <a:pt x="102" y="53"/>
                    </a:lnTo>
                    <a:lnTo>
                      <a:pt x="103" y="51"/>
                    </a:lnTo>
                    <a:lnTo>
                      <a:pt x="102" y="51"/>
                    </a:lnTo>
                    <a:lnTo>
                      <a:pt x="102" y="51"/>
                    </a:lnTo>
                    <a:lnTo>
                      <a:pt x="100" y="51"/>
                    </a:lnTo>
                    <a:lnTo>
                      <a:pt x="100" y="51"/>
                    </a:lnTo>
                    <a:lnTo>
                      <a:pt x="102" y="49"/>
                    </a:lnTo>
                    <a:lnTo>
                      <a:pt x="102" y="51"/>
                    </a:lnTo>
                    <a:lnTo>
                      <a:pt x="103" y="51"/>
                    </a:lnTo>
                    <a:lnTo>
                      <a:pt x="103" y="49"/>
                    </a:lnTo>
                    <a:lnTo>
                      <a:pt x="105" y="51"/>
                    </a:lnTo>
                    <a:lnTo>
                      <a:pt x="107" y="51"/>
                    </a:lnTo>
                    <a:lnTo>
                      <a:pt x="109" y="51"/>
                    </a:lnTo>
                    <a:lnTo>
                      <a:pt x="111" y="51"/>
                    </a:lnTo>
                    <a:lnTo>
                      <a:pt x="111" y="51"/>
                    </a:lnTo>
                    <a:lnTo>
                      <a:pt x="111" y="49"/>
                    </a:lnTo>
                    <a:lnTo>
                      <a:pt x="111" y="49"/>
                    </a:lnTo>
                    <a:lnTo>
                      <a:pt x="109" y="47"/>
                    </a:lnTo>
                    <a:lnTo>
                      <a:pt x="107" y="47"/>
                    </a:lnTo>
                    <a:lnTo>
                      <a:pt x="105" y="47"/>
                    </a:lnTo>
                    <a:lnTo>
                      <a:pt x="103" y="47"/>
                    </a:lnTo>
                    <a:lnTo>
                      <a:pt x="103" y="47"/>
                    </a:lnTo>
                    <a:lnTo>
                      <a:pt x="102" y="46"/>
                    </a:lnTo>
                    <a:lnTo>
                      <a:pt x="102" y="46"/>
                    </a:lnTo>
                    <a:lnTo>
                      <a:pt x="100" y="46"/>
                    </a:lnTo>
                    <a:lnTo>
                      <a:pt x="102" y="46"/>
                    </a:lnTo>
                    <a:lnTo>
                      <a:pt x="103" y="46"/>
                    </a:lnTo>
                    <a:lnTo>
                      <a:pt x="105" y="46"/>
                    </a:lnTo>
                    <a:lnTo>
                      <a:pt x="107" y="46"/>
                    </a:lnTo>
                    <a:lnTo>
                      <a:pt x="109" y="46"/>
                    </a:lnTo>
                    <a:lnTo>
                      <a:pt x="111" y="46"/>
                    </a:lnTo>
                    <a:lnTo>
                      <a:pt x="111" y="44"/>
                    </a:lnTo>
                    <a:lnTo>
                      <a:pt x="111" y="44"/>
                    </a:lnTo>
                    <a:lnTo>
                      <a:pt x="111" y="40"/>
                    </a:lnTo>
                    <a:lnTo>
                      <a:pt x="109" y="40"/>
                    </a:lnTo>
                    <a:lnTo>
                      <a:pt x="107" y="40"/>
                    </a:lnTo>
                    <a:lnTo>
                      <a:pt x="107" y="40"/>
                    </a:lnTo>
                    <a:lnTo>
                      <a:pt x="105" y="42"/>
                    </a:lnTo>
                    <a:lnTo>
                      <a:pt x="103" y="42"/>
                    </a:lnTo>
                    <a:lnTo>
                      <a:pt x="102" y="42"/>
                    </a:lnTo>
                    <a:lnTo>
                      <a:pt x="105" y="40"/>
                    </a:lnTo>
                    <a:lnTo>
                      <a:pt x="105" y="40"/>
                    </a:lnTo>
                    <a:lnTo>
                      <a:pt x="102" y="40"/>
                    </a:lnTo>
                    <a:lnTo>
                      <a:pt x="100" y="40"/>
                    </a:lnTo>
                    <a:lnTo>
                      <a:pt x="102" y="40"/>
                    </a:lnTo>
                    <a:lnTo>
                      <a:pt x="105" y="40"/>
                    </a:lnTo>
                    <a:lnTo>
                      <a:pt x="107" y="38"/>
                    </a:lnTo>
                    <a:lnTo>
                      <a:pt x="107" y="38"/>
                    </a:lnTo>
                    <a:lnTo>
                      <a:pt x="107" y="38"/>
                    </a:lnTo>
                    <a:lnTo>
                      <a:pt x="109" y="37"/>
                    </a:lnTo>
                    <a:lnTo>
                      <a:pt x="105" y="37"/>
                    </a:lnTo>
                    <a:lnTo>
                      <a:pt x="105" y="35"/>
                    </a:lnTo>
                    <a:lnTo>
                      <a:pt x="103" y="35"/>
                    </a:lnTo>
                    <a:lnTo>
                      <a:pt x="102" y="35"/>
                    </a:lnTo>
                    <a:lnTo>
                      <a:pt x="100" y="37"/>
                    </a:lnTo>
                    <a:lnTo>
                      <a:pt x="100" y="37"/>
                    </a:lnTo>
                    <a:lnTo>
                      <a:pt x="98" y="37"/>
                    </a:lnTo>
                    <a:lnTo>
                      <a:pt x="100" y="37"/>
                    </a:lnTo>
                    <a:lnTo>
                      <a:pt x="102" y="35"/>
                    </a:lnTo>
                    <a:lnTo>
                      <a:pt x="102" y="35"/>
                    </a:lnTo>
                    <a:lnTo>
                      <a:pt x="102" y="35"/>
                    </a:lnTo>
                    <a:lnTo>
                      <a:pt x="100" y="35"/>
                    </a:lnTo>
                    <a:lnTo>
                      <a:pt x="98" y="35"/>
                    </a:lnTo>
                    <a:lnTo>
                      <a:pt x="96" y="37"/>
                    </a:lnTo>
                    <a:lnTo>
                      <a:pt x="96" y="35"/>
                    </a:lnTo>
                    <a:lnTo>
                      <a:pt x="98" y="35"/>
                    </a:lnTo>
                    <a:lnTo>
                      <a:pt x="100" y="33"/>
                    </a:lnTo>
                    <a:lnTo>
                      <a:pt x="100" y="31"/>
                    </a:lnTo>
                    <a:lnTo>
                      <a:pt x="98" y="31"/>
                    </a:lnTo>
                    <a:lnTo>
                      <a:pt x="96" y="33"/>
                    </a:lnTo>
                    <a:lnTo>
                      <a:pt x="94" y="33"/>
                    </a:lnTo>
                    <a:lnTo>
                      <a:pt x="94" y="31"/>
                    </a:lnTo>
                    <a:lnTo>
                      <a:pt x="93" y="31"/>
                    </a:lnTo>
                    <a:lnTo>
                      <a:pt x="94" y="31"/>
                    </a:lnTo>
                    <a:lnTo>
                      <a:pt x="96" y="31"/>
                    </a:lnTo>
                    <a:lnTo>
                      <a:pt x="98" y="31"/>
                    </a:lnTo>
                    <a:lnTo>
                      <a:pt x="98" y="29"/>
                    </a:lnTo>
                    <a:lnTo>
                      <a:pt x="98" y="29"/>
                    </a:lnTo>
                    <a:lnTo>
                      <a:pt x="98" y="28"/>
                    </a:lnTo>
                    <a:lnTo>
                      <a:pt x="94" y="26"/>
                    </a:lnTo>
                    <a:lnTo>
                      <a:pt x="94" y="26"/>
                    </a:lnTo>
                    <a:lnTo>
                      <a:pt x="93" y="26"/>
                    </a:lnTo>
                    <a:lnTo>
                      <a:pt x="91" y="28"/>
                    </a:lnTo>
                    <a:lnTo>
                      <a:pt x="91" y="26"/>
                    </a:lnTo>
                    <a:lnTo>
                      <a:pt x="89" y="28"/>
                    </a:lnTo>
                    <a:lnTo>
                      <a:pt x="87" y="28"/>
                    </a:lnTo>
                    <a:lnTo>
                      <a:pt x="87" y="28"/>
                    </a:lnTo>
                    <a:lnTo>
                      <a:pt x="87" y="28"/>
                    </a:lnTo>
                    <a:lnTo>
                      <a:pt x="87" y="28"/>
                    </a:lnTo>
                    <a:lnTo>
                      <a:pt x="87" y="28"/>
                    </a:lnTo>
                    <a:lnTo>
                      <a:pt x="87" y="26"/>
                    </a:lnTo>
                    <a:lnTo>
                      <a:pt x="87" y="26"/>
                    </a:lnTo>
                    <a:lnTo>
                      <a:pt x="89" y="24"/>
                    </a:lnTo>
                    <a:lnTo>
                      <a:pt x="89" y="24"/>
                    </a:lnTo>
                    <a:lnTo>
                      <a:pt x="87" y="24"/>
                    </a:lnTo>
                    <a:lnTo>
                      <a:pt x="85" y="24"/>
                    </a:lnTo>
                    <a:lnTo>
                      <a:pt x="84" y="26"/>
                    </a:lnTo>
                    <a:lnTo>
                      <a:pt x="82" y="26"/>
                    </a:lnTo>
                    <a:lnTo>
                      <a:pt x="84" y="24"/>
                    </a:lnTo>
                    <a:lnTo>
                      <a:pt x="80" y="24"/>
                    </a:lnTo>
                    <a:lnTo>
                      <a:pt x="84" y="24"/>
                    </a:lnTo>
                    <a:lnTo>
                      <a:pt x="85" y="22"/>
                    </a:lnTo>
                    <a:lnTo>
                      <a:pt x="87" y="22"/>
                    </a:lnTo>
                    <a:lnTo>
                      <a:pt x="87" y="22"/>
                    </a:lnTo>
                    <a:lnTo>
                      <a:pt x="85" y="20"/>
                    </a:lnTo>
                    <a:lnTo>
                      <a:pt x="84" y="20"/>
                    </a:lnTo>
                    <a:lnTo>
                      <a:pt x="84" y="20"/>
                    </a:lnTo>
                    <a:lnTo>
                      <a:pt x="84" y="20"/>
                    </a:lnTo>
                    <a:lnTo>
                      <a:pt x="85" y="19"/>
                    </a:lnTo>
                    <a:lnTo>
                      <a:pt x="85" y="19"/>
                    </a:lnTo>
                    <a:lnTo>
                      <a:pt x="84" y="17"/>
                    </a:lnTo>
                    <a:lnTo>
                      <a:pt x="85" y="17"/>
                    </a:lnTo>
                    <a:lnTo>
                      <a:pt x="84" y="17"/>
                    </a:lnTo>
                    <a:lnTo>
                      <a:pt x="82" y="17"/>
                    </a:lnTo>
                    <a:lnTo>
                      <a:pt x="78" y="13"/>
                    </a:lnTo>
                    <a:lnTo>
                      <a:pt x="75" y="13"/>
                    </a:lnTo>
                    <a:lnTo>
                      <a:pt x="71" y="15"/>
                    </a:lnTo>
                    <a:lnTo>
                      <a:pt x="69" y="15"/>
                    </a:lnTo>
                    <a:lnTo>
                      <a:pt x="67" y="17"/>
                    </a:lnTo>
                    <a:lnTo>
                      <a:pt x="69" y="17"/>
                    </a:lnTo>
                    <a:lnTo>
                      <a:pt x="67" y="19"/>
                    </a:lnTo>
                    <a:lnTo>
                      <a:pt x="65" y="17"/>
                    </a:lnTo>
                    <a:lnTo>
                      <a:pt x="64" y="19"/>
                    </a:lnTo>
                    <a:lnTo>
                      <a:pt x="64" y="17"/>
                    </a:lnTo>
                    <a:lnTo>
                      <a:pt x="62" y="17"/>
                    </a:lnTo>
                    <a:lnTo>
                      <a:pt x="60" y="17"/>
                    </a:lnTo>
                    <a:lnTo>
                      <a:pt x="62" y="17"/>
                    </a:lnTo>
                    <a:lnTo>
                      <a:pt x="62" y="15"/>
                    </a:lnTo>
                    <a:lnTo>
                      <a:pt x="60" y="17"/>
                    </a:lnTo>
                    <a:lnTo>
                      <a:pt x="60" y="17"/>
                    </a:lnTo>
                    <a:lnTo>
                      <a:pt x="58" y="19"/>
                    </a:lnTo>
                    <a:lnTo>
                      <a:pt x="56" y="19"/>
                    </a:lnTo>
                    <a:lnTo>
                      <a:pt x="56" y="19"/>
                    </a:lnTo>
                    <a:lnTo>
                      <a:pt x="55" y="20"/>
                    </a:lnTo>
                    <a:lnTo>
                      <a:pt x="51" y="20"/>
                    </a:lnTo>
                    <a:lnTo>
                      <a:pt x="53" y="20"/>
                    </a:lnTo>
                    <a:lnTo>
                      <a:pt x="53" y="19"/>
                    </a:lnTo>
                    <a:lnTo>
                      <a:pt x="53" y="19"/>
                    </a:lnTo>
                    <a:lnTo>
                      <a:pt x="55" y="19"/>
                    </a:lnTo>
                    <a:lnTo>
                      <a:pt x="55" y="19"/>
                    </a:lnTo>
                    <a:lnTo>
                      <a:pt x="55" y="19"/>
                    </a:lnTo>
                    <a:lnTo>
                      <a:pt x="55" y="19"/>
                    </a:lnTo>
                    <a:lnTo>
                      <a:pt x="55" y="17"/>
                    </a:lnTo>
                    <a:lnTo>
                      <a:pt x="56" y="17"/>
                    </a:lnTo>
                    <a:lnTo>
                      <a:pt x="60" y="13"/>
                    </a:lnTo>
                    <a:lnTo>
                      <a:pt x="60" y="13"/>
                    </a:lnTo>
                    <a:lnTo>
                      <a:pt x="60" y="13"/>
                    </a:lnTo>
                    <a:lnTo>
                      <a:pt x="60" y="11"/>
                    </a:lnTo>
                    <a:lnTo>
                      <a:pt x="60" y="11"/>
                    </a:lnTo>
                    <a:lnTo>
                      <a:pt x="62" y="11"/>
                    </a:lnTo>
                    <a:lnTo>
                      <a:pt x="62" y="9"/>
                    </a:lnTo>
                    <a:lnTo>
                      <a:pt x="62" y="9"/>
                    </a:lnTo>
                    <a:lnTo>
                      <a:pt x="60" y="9"/>
                    </a:lnTo>
                    <a:lnTo>
                      <a:pt x="60" y="8"/>
                    </a:lnTo>
                    <a:lnTo>
                      <a:pt x="60" y="8"/>
                    </a:lnTo>
                    <a:lnTo>
                      <a:pt x="62" y="6"/>
                    </a:lnTo>
                    <a:lnTo>
                      <a:pt x="62" y="4"/>
                    </a:lnTo>
                    <a:lnTo>
                      <a:pt x="62" y="4"/>
                    </a:lnTo>
                    <a:lnTo>
                      <a:pt x="56" y="4"/>
                    </a:lnTo>
                    <a:lnTo>
                      <a:pt x="55" y="4"/>
                    </a:lnTo>
                    <a:lnTo>
                      <a:pt x="55" y="4"/>
                    </a:lnTo>
                    <a:lnTo>
                      <a:pt x="53" y="4"/>
                    </a:lnTo>
                    <a:lnTo>
                      <a:pt x="51" y="4"/>
                    </a:lnTo>
                    <a:lnTo>
                      <a:pt x="49" y="6"/>
                    </a:lnTo>
                    <a:lnTo>
                      <a:pt x="49" y="6"/>
                    </a:lnTo>
                    <a:lnTo>
                      <a:pt x="49" y="8"/>
                    </a:lnTo>
                    <a:lnTo>
                      <a:pt x="49" y="6"/>
                    </a:lnTo>
                    <a:lnTo>
                      <a:pt x="47" y="6"/>
                    </a:lnTo>
                    <a:lnTo>
                      <a:pt x="47" y="6"/>
                    </a:lnTo>
                    <a:lnTo>
                      <a:pt x="46" y="6"/>
                    </a:lnTo>
                    <a:lnTo>
                      <a:pt x="44" y="6"/>
                    </a:lnTo>
                    <a:lnTo>
                      <a:pt x="44" y="8"/>
                    </a:lnTo>
                    <a:lnTo>
                      <a:pt x="44" y="8"/>
                    </a:lnTo>
                    <a:lnTo>
                      <a:pt x="44" y="6"/>
                    </a:lnTo>
                    <a:lnTo>
                      <a:pt x="42" y="6"/>
                    </a:lnTo>
                    <a:lnTo>
                      <a:pt x="40" y="8"/>
                    </a:lnTo>
                    <a:lnTo>
                      <a:pt x="42" y="8"/>
                    </a:lnTo>
                    <a:lnTo>
                      <a:pt x="46" y="9"/>
                    </a:lnTo>
                    <a:lnTo>
                      <a:pt x="46" y="9"/>
                    </a:lnTo>
                    <a:lnTo>
                      <a:pt x="44" y="9"/>
                    </a:lnTo>
                    <a:lnTo>
                      <a:pt x="38" y="8"/>
                    </a:lnTo>
                    <a:lnTo>
                      <a:pt x="38" y="9"/>
                    </a:lnTo>
                    <a:lnTo>
                      <a:pt x="38" y="9"/>
                    </a:lnTo>
                    <a:lnTo>
                      <a:pt x="36" y="9"/>
                    </a:lnTo>
                    <a:lnTo>
                      <a:pt x="38" y="9"/>
                    </a:lnTo>
                    <a:lnTo>
                      <a:pt x="38" y="9"/>
                    </a:lnTo>
                    <a:lnTo>
                      <a:pt x="40" y="9"/>
                    </a:lnTo>
                    <a:lnTo>
                      <a:pt x="42" y="11"/>
                    </a:lnTo>
                    <a:lnTo>
                      <a:pt x="42" y="11"/>
                    </a:lnTo>
                    <a:lnTo>
                      <a:pt x="42" y="11"/>
                    </a:lnTo>
                    <a:lnTo>
                      <a:pt x="38" y="9"/>
                    </a:lnTo>
                    <a:lnTo>
                      <a:pt x="36" y="9"/>
                    </a:lnTo>
                    <a:lnTo>
                      <a:pt x="36" y="9"/>
                    </a:lnTo>
                    <a:lnTo>
                      <a:pt x="35" y="9"/>
                    </a:lnTo>
                    <a:lnTo>
                      <a:pt x="33" y="11"/>
                    </a:lnTo>
                    <a:lnTo>
                      <a:pt x="33" y="13"/>
                    </a:lnTo>
                    <a:lnTo>
                      <a:pt x="33" y="13"/>
                    </a:lnTo>
                    <a:lnTo>
                      <a:pt x="33" y="13"/>
                    </a:lnTo>
                    <a:lnTo>
                      <a:pt x="33" y="15"/>
                    </a:lnTo>
                    <a:lnTo>
                      <a:pt x="35" y="15"/>
                    </a:lnTo>
                    <a:lnTo>
                      <a:pt x="36" y="15"/>
                    </a:lnTo>
                    <a:lnTo>
                      <a:pt x="36" y="15"/>
                    </a:lnTo>
                    <a:lnTo>
                      <a:pt x="35" y="17"/>
                    </a:lnTo>
                    <a:lnTo>
                      <a:pt x="33" y="17"/>
                    </a:lnTo>
                    <a:lnTo>
                      <a:pt x="31" y="17"/>
                    </a:lnTo>
                    <a:lnTo>
                      <a:pt x="31" y="17"/>
                    </a:lnTo>
                    <a:lnTo>
                      <a:pt x="29" y="17"/>
                    </a:lnTo>
                    <a:lnTo>
                      <a:pt x="27" y="19"/>
                    </a:lnTo>
                    <a:lnTo>
                      <a:pt x="27" y="19"/>
                    </a:lnTo>
                    <a:lnTo>
                      <a:pt x="27" y="19"/>
                    </a:lnTo>
                    <a:lnTo>
                      <a:pt x="27" y="20"/>
                    </a:lnTo>
                    <a:lnTo>
                      <a:pt x="27" y="22"/>
                    </a:lnTo>
                    <a:lnTo>
                      <a:pt x="29" y="22"/>
                    </a:lnTo>
                    <a:lnTo>
                      <a:pt x="31" y="22"/>
                    </a:lnTo>
                    <a:lnTo>
                      <a:pt x="31" y="22"/>
                    </a:lnTo>
                    <a:lnTo>
                      <a:pt x="29" y="24"/>
                    </a:lnTo>
                    <a:lnTo>
                      <a:pt x="29" y="24"/>
                    </a:lnTo>
                    <a:lnTo>
                      <a:pt x="27" y="24"/>
                    </a:lnTo>
                    <a:lnTo>
                      <a:pt x="27" y="26"/>
                    </a:lnTo>
                    <a:lnTo>
                      <a:pt x="27" y="26"/>
                    </a:lnTo>
                    <a:lnTo>
                      <a:pt x="26" y="28"/>
                    </a:lnTo>
                    <a:lnTo>
                      <a:pt x="24" y="28"/>
                    </a:lnTo>
                    <a:lnTo>
                      <a:pt x="26" y="28"/>
                    </a:lnTo>
                    <a:lnTo>
                      <a:pt x="26" y="26"/>
                    </a:lnTo>
                    <a:lnTo>
                      <a:pt x="26" y="26"/>
                    </a:lnTo>
                    <a:lnTo>
                      <a:pt x="26" y="26"/>
                    </a:lnTo>
                    <a:lnTo>
                      <a:pt x="24" y="26"/>
                    </a:lnTo>
                    <a:lnTo>
                      <a:pt x="22" y="26"/>
                    </a:lnTo>
                    <a:lnTo>
                      <a:pt x="20" y="26"/>
                    </a:lnTo>
                    <a:lnTo>
                      <a:pt x="18" y="28"/>
                    </a:lnTo>
                    <a:lnTo>
                      <a:pt x="17" y="28"/>
                    </a:lnTo>
                    <a:lnTo>
                      <a:pt x="18" y="26"/>
                    </a:lnTo>
                    <a:lnTo>
                      <a:pt x="20" y="26"/>
                    </a:lnTo>
                    <a:lnTo>
                      <a:pt x="24" y="26"/>
                    </a:lnTo>
                    <a:lnTo>
                      <a:pt x="24" y="26"/>
                    </a:lnTo>
                    <a:lnTo>
                      <a:pt x="26" y="24"/>
                    </a:lnTo>
                    <a:lnTo>
                      <a:pt x="27" y="26"/>
                    </a:lnTo>
                    <a:lnTo>
                      <a:pt x="27" y="24"/>
                    </a:lnTo>
                    <a:lnTo>
                      <a:pt x="27" y="24"/>
                    </a:lnTo>
                    <a:lnTo>
                      <a:pt x="27" y="22"/>
                    </a:lnTo>
                    <a:lnTo>
                      <a:pt x="26" y="22"/>
                    </a:lnTo>
                    <a:lnTo>
                      <a:pt x="24" y="19"/>
                    </a:lnTo>
                    <a:lnTo>
                      <a:pt x="24" y="17"/>
                    </a:lnTo>
                    <a:lnTo>
                      <a:pt x="26" y="17"/>
                    </a:lnTo>
                    <a:lnTo>
                      <a:pt x="27" y="15"/>
                    </a:lnTo>
                    <a:lnTo>
                      <a:pt x="27" y="13"/>
                    </a:lnTo>
                    <a:lnTo>
                      <a:pt x="27" y="11"/>
                    </a:lnTo>
                    <a:lnTo>
                      <a:pt x="29" y="11"/>
                    </a:lnTo>
                    <a:lnTo>
                      <a:pt x="33" y="9"/>
                    </a:lnTo>
                    <a:lnTo>
                      <a:pt x="35" y="8"/>
                    </a:lnTo>
                    <a:lnTo>
                      <a:pt x="36" y="6"/>
                    </a:lnTo>
                    <a:lnTo>
                      <a:pt x="38" y="6"/>
                    </a:lnTo>
                    <a:lnTo>
                      <a:pt x="40" y="4"/>
                    </a:lnTo>
                    <a:lnTo>
                      <a:pt x="44" y="4"/>
                    </a:lnTo>
                    <a:lnTo>
                      <a:pt x="46" y="2"/>
                    </a:lnTo>
                    <a:lnTo>
                      <a:pt x="46" y="2"/>
                    </a:lnTo>
                    <a:lnTo>
                      <a:pt x="46" y="2"/>
                    </a:lnTo>
                    <a:lnTo>
                      <a:pt x="38" y="0"/>
                    </a:lnTo>
                    <a:lnTo>
                      <a:pt x="38" y="0"/>
                    </a:lnTo>
                    <a:lnTo>
                      <a:pt x="33" y="2"/>
                    </a:lnTo>
                    <a:lnTo>
                      <a:pt x="29" y="2"/>
                    </a:lnTo>
                    <a:lnTo>
                      <a:pt x="26" y="4"/>
                    </a:lnTo>
                    <a:lnTo>
                      <a:pt x="24" y="6"/>
                    </a:lnTo>
                    <a:lnTo>
                      <a:pt x="22" y="6"/>
                    </a:lnTo>
                    <a:lnTo>
                      <a:pt x="20" y="6"/>
                    </a:lnTo>
                    <a:lnTo>
                      <a:pt x="20" y="6"/>
                    </a:lnTo>
                    <a:lnTo>
                      <a:pt x="18" y="8"/>
                    </a:lnTo>
                    <a:lnTo>
                      <a:pt x="18" y="8"/>
                    </a:lnTo>
                    <a:lnTo>
                      <a:pt x="17" y="9"/>
                    </a:lnTo>
                    <a:lnTo>
                      <a:pt x="17" y="9"/>
                    </a:lnTo>
                    <a:lnTo>
                      <a:pt x="15" y="9"/>
                    </a:lnTo>
                    <a:lnTo>
                      <a:pt x="13" y="11"/>
                    </a:lnTo>
                    <a:lnTo>
                      <a:pt x="13" y="11"/>
                    </a:lnTo>
                    <a:lnTo>
                      <a:pt x="11" y="13"/>
                    </a:lnTo>
                    <a:lnTo>
                      <a:pt x="9" y="13"/>
                    </a:lnTo>
                    <a:lnTo>
                      <a:pt x="9" y="15"/>
                    </a:lnTo>
                    <a:lnTo>
                      <a:pt x="8" y="17"/>
                    </a:lnTo>
                    <a:lnTo>
                      <a:pt x="6" y="17"/>
                    </a:lnTo>
                    <a:lnTo>
                      <a:pt x="6" y="19"/>
                    </a:lnTo>
                    <a:lnTo>
                      <a:pt x="6" y="19"/>
                    </a:lnTo>
                    <a:lnTo>
                      <a:pt x="4" y="20"/>
                    </a:lnTo>
                    <a:lnTo>
                      <a:pt x="2" y="22"/>
                    </a:lnTo>
                    <a:lnTo>
                      <a:pt x="2" y="22"/>
                    </a:lnTo>
                    <a:lnTo>
                      <a:pt x="2" y="22"/>
                    </a:lnTo>
                    <a:lnTo>
                      <a:pt x="6" y="24"/>
                    </a:lnTo>
                    <a:lnTo>
                      <a:pt x="11" y="24"/>
                    </a:lnTo>
                    <a:lnTo>
                      <a:pt x="11" y="26"/>
                    </a:lnTo>
                    <a:lnTo>
                      <a:pt x="13" y="26"/>
                    </a:lnTo>
                    <a:lnTo>
                      <a:pt x="13" y="28"/>
                    </a:lnTo>
                    <a:lnTo>
                      <a:pt x="9" y="28"/>
                    </a:lnTo>
                    <a:lnTo>
                      <a:pt x="8" y="28"/>
                    </a:lnTo>
                    <a:lnTo>
                      <a:pt x="6" y="26"/>
                    </a:lnTo>
                    <a:lnTo>
                      <a:pt x="4" y="26"/>
                    </a:lnTo>
                    <a:lnTo>
                      <a:pt x="2" y="26"/>
                    </a:lnTo>
                    <a:lnTo>
                      <a:pt x="2" y="26"/>
                    </a:lnTo>
                    <a:lnTo>
                      <a:pt x="0" y="28"/>
                    </a:lnTo>
                    <a:lnTo>
                      <a:pt x="0" y="28"/>
                    </a:lnTo>
                    <a:lnTo>
                      <a:pt x="0" y="29"/>
                    </a:lnTo>
                    <a:lnTo>
                      <a:pt x="2" y="31"/>
                    </a:lnTo>
                    <a:lnTo>
                      <a:pt x="4" y="33"/>
                    </a:lnTo>
                    <a:lnTo>
                      <a:pt x="2" y="33"/>
                    </a:lnTo>
                    <a:lnTo>
                      <a:pt x="4" y="33"/>
                    </a:lnTo>
                    <a:lnTo>
                      <a:pt x="4" y="33"/>
                    </a:lnTo>
                    <a:lnTo>
                      <a:pt x="6" y="33"/>
                    </a:lnTo>
                    <a:lnTo>
                      <a:pt x="9" y="33"/>
                    </a:lnTo>
                    <a:lnTo>
                      <a:pt x="11" y="33"/>
                    </a:lnTo>
                    <a:lnTo>
                      <a:pt x="13" y="31"/>
                    </a:lnTo>
                    <a:lnTo>
                      <a:pt x="11" y="33"/>
                    </a:lnTo>
                    <a:lnTo>
                      <a:pt x="11" y="35"/>
                    </a:lnTo>
                    <a:lnTo>
                      <a:pt x="13" y="37"/>
                    </a:lnTo>
                    <a:lnTo>
                      <a:pt x="15" y="37"/>
                    </a:lnTo>
                    <a:lnTo>
                      <a:pt x="15" y="37"/>
                    </a:lnTo>
                    <a:lnTo>
                      <a:pt x="15" y="37"/>
                    </a:lnTo>
                    <a:lnTo>
                      <a:pt x="17" y="37"/>
                    </a:lnTo>
                    <a:lnTo>
                      <a:pt x="18" y="37"/>
                    </a:lnTo>
                    <a:lnTo>
                      <a:pt x="22" y="38"/>
                    </a:lnTo>
                    <a:lnTo>
                      <a:pt x="24" y="38"/>
                    </a:lnTo>
                    <a:lnTo>
                      <a:pt x="24" y="38"/>
                    </a:lnTo>
                    <a:lnTo>
                      <a:pt x="27" y="37"/>
                    </a:lnTo>
                    <a:lnTo>
                      <a:pt x="29" y="38"/>
                    </a:lnTo>
                    <a:lnTo>
                      <a:pt x="31" y="40"/>
                    </a:lnTo>
                    <a:lnTo>
                      <a:pt x="31" y="38"/>
                    </a:lnTo>
                    <a:lnTo>
                      <a:pt x="31" y="40"/>
                    </a:lnTo>
                    <a:lnTo>
                      <a:pt x="33" y="40"/>
                    </a:lnTo>
                    <a:lnTo>
                      <a:pt x="33" y="38"/>
                    </a:lnTo>
                    <a:lnTo>
                      <a:pt x="35" y="38"/>
                    </a:lnTo>
                    <a:lnTo>
                      <a:pt x="36" y="38"/>
                    </a:lnTo>
                    <a:lnTo>
                      <a:pt x="36" y="40"/>
                    </a:lnTo>
                    <a:lnTo>
                      <a:pt x="36" y="40"/>
                    </a:lnTo>
                    <a:lnTo>
                      <a:pt x="36" y="40"/>
                    </a:lnTo>
                    <a:lnTo>
                      <a:pt x="36" y="38"/>
                    </a:lnTo>
                    <a:lnTo>
                      <a:pt x="35" y="37"/>
                    </a:lnTo>
                    <a:lnTo>
                      <a:pt x="36" y="37"/>
                    </a:lnTo>
                    <a:lnTo>
                      <a:pt x="40" y="38"/>
                    </a:lnTo>
                    <a:lnTo>
                      <a:pt x="42" y="38"/>
                    </a:lnTo>
                    <a:lnTo>
                      <a:pt x="42" y="38"/>
                    </a:lnTo>
                    <a:lnTo>
                      <a:pt x="44" y="38"/>
                    </a:lnTo>
                    <a:lnTo>
                      <a:pt x="44" y="38"/>
                    </a:lnTo>
                    <a:lnTo>
                      <a:pt x="44" y="40"/>
                    </a:lnTo>
                    <a:lnTo>
                      <a:pt x="46" y="40"/>
                    </a:lnTo>
                    <a:lnTo>
                      <a:pt x="49" y="40"/>
                    </a:lnTo>
                    <a:lnTo>
                      <a:pt x="51" y="40"/>
                    </a:lnTo>
                    <a:lnTo>
                      <a:pt x="51" y="38"/>
                    </a:lnTo>
                    <a:lnTo>
                      <a:pt x="51" y="37"/>
                    </a:lnTo>
                    <a:lnTo>
                      <a:pt x="49" y="37"/>
                    </a:lnTo>
                    <a:lnTo>
                      <a:pt x="49" y="35"/>
                    </a:lnTo>
                    <a:lnTo>
                      <a:pt x="51" y="35"/>
                    </a:lnTo>
                    <a:lnTo>
                      <a:pt x="53" y="35"/>
                    </a:lnTo>
                    <a:lnTo>
                      <a:pt x="55" y="37"/>
                    </a:lnTo>
                    <a:lnTo>
                      <a:pt x="55" y="37"/>
                    </a:lnTo>
                    <a:lnTo>
                      <a:pt x="56" y="37"/>
                    </a:lnTo>
                    <a:lnTo>
                      <a:pt x="58" y="37"/>
                    </a:lnTo>
                    <a:lnTo>
                      <a:pt x="55" y="40"/>
                    </a:lnTo>
                    <a:lnTo>
                      <a:pt x="55" y="42"/>
                    </a:lnTo>
                    <a:lnTo>
                      <a:pt x="56" y="40"/>
                    </a:lnTo>
                    <a:lnTo>
                      <a:pt x="58" y="40"/>
                    </a:lnTo>
                    <a:lnTo>
                      <a:pt x="58" y="40"/>
                    </a:lnTo>
                    <a:lnTo>
                      <a:pt x="58" y="42"/>
                    </a:lnTo>
                    <a:lnTo>
                      <a:pt x="58" y="42"/>
                    </a:lnTo>
                    <a:lnTo>
                      <a:pt x="56" y="42"/>
                    </a:lnTo>
                    <a:lnTo>
                      <a:pt x="58" y="44"/>
                    </a:lnTo>
                    <a:lnTo>
                      <a:pt x="58" y="44"/>
                    </a:lnTo>
                    <a:lnTo>
                      <a:pt x="60" y="46"/>
                    </a:lnTo>
                    <a:lnTo>
                      <a:pt x="60" y="46"/>
                    </a:lnTo>
                    <a:lnTo>
                      <a:pt x="60" y="47"/>
                    </a:lnTo>
                    <a:lnTo>
                      <a:pt x="58" y="49"/>
                    </a:lnTo>
                    <a:lnTo>
                      <a:pt x="56" y="49"/>
                    </a:lnTo>
                    <a:lnTo>
                      <a:pt x="55" y="49"/>
                    </a:lnTo>
                    <a:lnTo>
                      <a:pt x="55" y="51"/>
                    </a:lnTo>
                    <a:lnTo>
                      <a:pt x="53" y="53"/>
                    </a:lnTo>
                    <a:lnTo>
                      <a:pt x="55" y="51"/>
                    </a:lnTo>
                    <a:lnTo>
                      <a:pt x="60" y="51"/>
                    </a:lnTo>
                    <a:lnTo>
                      <a:pt x="60" y="51"/>
                    </a:lnTo>
                    <a:lnTo>
                      <a:pt x="62" y="51"/>
                    </a:lnTo>
                    <a:lnTo>
                      <a:pt x="64" y="49"/>
                    </a:lnTo>
                    <a:lnTo>
                      <a:pt x="65" y="49"/>
                    </a:lnTo>
                    <a:lnTo>
                      <a:pt x="67" y="49"/>
                    </a:lnTo>
                    <a:lnTo>
                      <a:pt x="64" y="51"/>
                    </a:lnTo>
                    <a:lnTo>
                      <a:pt x="64" y="51"/>
                    </a:lnTo>
                    <a:lnTo>
                      <a:pt x="64" y="51"/>
                    </a:lnTo>
                    <a:lnTo>
                      <a:pt x="64" y="53"/>
                    </a:lnTo>
                    <a:lnTo>
                      <a:pt x="65" y="55"/>
                    </a:lnTo>
                    <a:lnTo>
                      <a:pt x="65" y="55"/>
                    </a:lnTo>
                    <a:lnTo>
                      <a:pt x="65" y="53"/>
                    </a:lnTo>
                    <a:lnTo>
                      <a:pt x="65" y="53"/>
                    </a:lnTo>
                    <a:lnTo>
                      <a:pt x="67" y="53"/>
                    </a:lnTo>
                    <a:lnTo>
                      <a:pt x="65" y="55"/>
                    </a:lnTo>
                    <a:lnTo>
                      <a:pt x="65" y="57"/>
                    </a:lnTo>
                    <a:lnTo>
                      <a:pt x="67" y="57"/>
                    </a:lnTo>
                    <a:lnTo>
                      <a:pt x="69" y="57"/>
                    </a:lnTo>
                    <a:lnTo>
                      <a:pt x="69" y="58"/>
                    </a:lnTo>
                    <a:lnTo>
                      <a:pt x="69" y="60"/>
                    </a:lnTo>
                    <a:lnTo>
                      <a:pt x="69" y="60"/>
                    </a:lnTo>
                    <a:lnTo>
                      <a:pt x="69" y="62"/>
                    </a:lnTo>
                    <a:lnTo>
                      <a:pt x="69" y="64"/>
                    </a:lnTo>
                    <a:lnTo>
                      <a:pt x="69" y="64"/>
                    </a:lnTo>
                    <a:lnTo>
                      <a:pt x="67" y="66"/>
                    </a:lnTo>
                    <a:lnTo>
                      <a:pt x="67" y="66"/>
                    </a:lnTo>
                    <a:lnTo>
                      <a:pt x="67" y="67"/>
                    </a:lnTo>
                    <a:lnTo>
                      <a:pt x="67" y="67"/>
                    </a:lnTo>
                    <a:lnTo>
                      <a:pt x="65" y="69"/>
                    </a:lnTo>
                    <a:lnTo>
                      <a:pt x="64" y="69"/>
                    </a:lnTo>
                    <a:lnTo>
                      <a:pt x="62" y="69"/>
                    </a:lnTo>
                    <a:lnTo>
                      <a:pt x="60" y="71"/>
                    </a:lnTo>
                    <a:lnTo>
                      <a:pt x="60" y="73"/>
                    </a:lnTo>
                    <a:lnTo>
                      <a:pt x="60" y="73"/>
                    </a:lnTo>
                    <a:lnTo>
                      <a:pt x="56" y="73"/>
                    </a:lnTo>
                    <a:lnTo>
                      <a:pt x="55" y="75"/>
                    </a:lnTo>
                    <a:lnTo>
                      <a:pt x="53" y="75"/>
                    </a:lnTo>
                    <a:lnTo>
                      <a:pt x="49" y="76"/>
                    </a:lnTo>
                    <a:lnTo>
                      <a:pt x="49" y="78"/>
                    </a:lnTo>
                    <a:lnTo>
                      <a:pt x="49" y="78"/>
                    </a:lnTo>
                    <a:lnTo>
                      <a:pt x="51" y="80"/>
                    </a:lnTo>
                    <a:lnTo>
                      <a:pt x="51" y="82"/>
                    </a:lnTo>
                    <a:lnTo>
                      <a:pt x="51" y="82"/>
                    </a:lnTo>
                    <a:lnTo>
                      <a:pt x="51" y="84"/>
                    </a:lnTo>
                    <a:lnTo>
                      <a:pt x="49" y="82"/>
                    </a:lnTo>
                    <a:lnTo>
                      <a:pt x="47" y="82"/>
                    </a:lnTo>
                    <a:lnTo>
                      <a:pt x="46" y="82"/>
                    </a:lnTo>
                    <a:lnTo>
                      <a:pt x="46" y="82"/>
                    </a:lnTo>
                    <a:lnTo>
                      <a:pt x="44" y="84"/>
                    </a:lnTo>
                    <a:lnTo>
                      <a:pt x="42" y="84"/>
                    </a:lnTo>
                    <a:lnTo>
                      <a:pt x="40" y="84"/>
                    </a:lnTo>
                    <a:lnTo>
                      <a:pt x="38" y="85"/>
                    </a:lnTo>
                    <a:lnTo>
                      <a:pt x="36" y="84"/>
                    </a:lnTo>
                    <a:lnTo>
                      <a:pt x="35" y="84"/>
                    </a:lnTo>
                    <a:lnTo>
                      <a:pt x="33" y="84"/>
                    </a:lnTo>
                    <a:lnTo>
                      <a:pt x="31" y="82"/>
                    </a:lnTo>
                    <a:lnTo>
                      <a:pt x="31" y="82"/>
                    </a:lnTo>
                    <a:lnTo>
                      <a:pt x="29" y="82"/>
                    </a:lnTo>
                    <a:lnTo>
                      <a:pt x="29" y="82"/>
                    </a:lnTo>
                    <a:lnTo>
                      <a:pt x="29" y="82"/>
                    </a:lnTo>
                    <a:lnTo>
                      <a:pt x="27" y="82"/>
                    </a:lnTo>
                    <a:lnTo>
                      <a:pt x="27" y="85"/>
                    </a:lnTo>
                    <a:lnTo>
                      <a:pt x="26" y="85"/>
                    </a:lnTo>
                    <a:lnTo>
                      <a:pt x="22" y="85"/>
                    </a:lnTo>
                    <a:lnTo>
                      <a:pt x="22" y="87"/>
                    </a:lnTo>
                    <a:lnTo>
                      <a:pt x="20" y="87"/>
                    </a:lnTo>
                    <a:lnTo>
                      <a:pt x="20" y="89"/>
                    </a:lnTo>
                    <a:lnTo>
                      <a:pt x="20" y="91"/>
                    </a:lnTo>
                    <a:lnTo>
                      <a:pt x="20" y="91"/>
                    </a:lnTo>
                    <a:lnTo>
                      <a:pt x="22" y="91"/>
                    </a:lnTo>
                    <a:lnTo>
                      <a:pt x="22" y="93"/>
                    </a:lnTo>
                    <a:lnTo>
                      <a:pt x="22" y="93"/>
                    </a:lnTo>
                    <a:lnTo>
                      <a:pt x="26" y="93"/>
                    </a:lnTo>
                    <a:lnTo>
                      <a:pt x="26" y="94"/>
                    </a:lnTo>
                    <a:lnTo>
                      <a:pt x="26" y="93"/>
                    </a:lnTo>
                    <a:lnTo>
                      <a:pt x="27" y="93"/>
                    </a:lnTo>
                    <a:lnTo>
                      <a:pt x="27" y="93"/>
                    </a:lnTo>
                    <a:lnTo>
                      <a:pt x="31" y="93"/>
                    </a:lnTo>
                    <a:lnTo>
                      <a:pt x="31" y="93"/>
                    </a:lnTo>
                    <a:lnTo>
                      <a:pt x="31" y="91"/>
                    </a:lnTo>
                    <a:lnTo>
                      <a:pt x="33" y="91"/>
                    </a:lnTo>
                    <a:lnTo>
                      <a:pt x="33" y="91"/>
                    </a:lnTo>
                    <a:lnTo>
                      <a:pt x="35" y="91"/>
                    </a:lnTo>
                    <a:lnTo>
                      <a:pt x="35" y="91"/>
                    </a:lnTo>
                    <a:lnTo>
                      <a:pt x="35" y="93"/>
                    </a:lnTo>
                    <a:lnTo>
                      <a:pt x="36" y="93"/>
                    </a:lnTo>
                    <a:lnTo>
                      <a:pt x="38" y="93"/>
                    </a:lnTo>
                    <a:lnTo>
                      <a:pt x="38" y="93"/>
                    </a:lnTo>
                    <a:lnTo>
                      <a:pt x="40" y="91"/>
                    </a:lnTo>
                    <a:lnTo>
                      <a:pt x="40" y="91"/>
                    </a:lnTo>
                    <a:lnTo>
                      <a:pt x="38" y="91"/>
                    </a:lnTo>
                    <a:lnTo>
                      <a:pt x="38" y="89"/>
                    </a:lnTo>
                    <a:lnTo>
                      <a:pt x="40" y="89"/>
                    </a:lnTo>
                    <a:lnTo>
                      <a:pt x="42" y="89"/>
                    </a:lnTo>
                    <a:lnTo>
                      <a:pt x="40" y="89"/>
                    </a:lnTo>
                    <a:lnTo>
                      <a:pt x="40" y="91"/>
                    </a:lnTo>
                    <a:lnTo>
                      <a:pt x="42" y="89"/>
                    </a:lnTo>
                    <a:lnTo>
                      <a:pt x="42" y="91"/>
                    </a:lnTo>
                    <a:lnTo>
                      <a:pt x="42" y="91"/>
                    </a:lnTo>
                    <a:lnTo>
                      <a:pt x="42" y="91"/>
                    </a:lnTo>
                    <a:lnTo>
                      <a:pt x="44" y="91"/>
                    </a:lnTo>
                    <a:lnTo>
                      <a:pt x="44" y="91"/>
                    </a:lnTo>
                    <a:lnTo>
                      <a:pt x="46" y="91"/>
                    </a:lnTo>
                    <a:lnTo>
                      <a:pt x="46" y="91"/>
                    </a:lnTo>
                    <a:lnTo>
                      <a:pt x="46" y="93"/>
                    </a:lnTo>
                    <a:lnTo>
                      <a:pt x="46" y="93"/>
                    </a:lnTo>
                    <a:lnTo>
                      <a:pt x="46" y="93"/>
                    </a:lnTo>
                    <a:lnTo>
                      <a:pt x="46" y="94"/>
                    </a:lnTo>
                    <a:lnTo>
                      <a:pt x="46" y="94"/>
                    </a:lnTo>
                    <a:lnTo>
                      <a:pt x="46" y="96"/>
                    </a:lnTo>
                    <a:lnTo>
                      <a:pt x="46" y="96"/>
                    </a:lnTo>
                    <a:lnTo>
                      <a:pt x="46" y="96"/>
                    </a:lnTo>
                    <a:lnTo>
                      <a:pt x="46" y="96"/>
                    </a:lnTo>
                    <a:lnTo>
                      <a:pt x="46" y="98"/>
                    </a:lnTo>
                    <a:lnTo>
                      <a:pt x="46" y="98"/>
                    </a:lnTo>
                    <a:lnTo>
                      <a:pt x="47" y="98"/>
                    </a:lnTo>
                    <a:lnTo>
                      <a:pt x="47" y="98"/>
                    </a:lnTo>
                    <a:lnTo>
                      <a:pt x="47" y="100"/>
                    </a:lnTo>
                    <a:lnTo>
                      <a:pt x="49" y="98"/>
                    </a:lnTo>
                    <a:lnTo>
                      <a:pt x="49" y="98"/>
                    </a:lnTo>
                    <a:lnTo>
                      <a:pt x="49" y="100"/>
                    </a:lnTo>
                    <a:lnTo>
                      <a:pt x="49" y="100"/>
                    </a:lnTo>
                    <a:lnTo>
                      <a:pt x="49" y="102"/>
                    </a:lnTo>
                    <a:lnTo>
                      <a:pt x="49" y="100"/>
                    </a:lnTo>
                    <a:lnTo>
                      <a:pt x="51" y="98"/>
                    </a:lnTo>
                    <a:lnTo>
                      <a:pt x="51" y="100"/>
                    </a:lnTo>
                    <a:lnTo>
                      <a:pt x="53" y="102"/>
                    </a:lnTo>
                    <a:lnTo>
                      <a:pt x="53" y="102"/>
                    </a:lnTo>
                    <a:lnTo>
                      <a:pt x="53" y="102"/>
                    </a:lnTo>
                    <a:lnTo>
                      <a:pt x="51" y="104"/>
                    </a:lnTo>
                    <a:lnTo>
                      <a:pt x="49" y="104"/>
                    </a:lnTo>
                    <a:lnTo>
                      <a:pt x="49" y="102"/>
                    </a:lnTo>
                    <a:lnTo>
                      <a:pt x="49" y="104"/>
                    </a:lnTo>
                    <a:lnTo>
                      <a:pt x="49" y="105"/>
                    </a:lnTo>
                    <a:lnTo>
                      <a:pt x="49" y="105"/>
                    </a:lnTo>
                    <a:lnTo>
                      <a:pt x="51" y="107"/>
                    </a:lnTo>
                    <a:lnTo>
                      <a:pt x="51" y="107"/>
                    </a:lnTo>
                    <a:lnTo>
                      <a:pt x="51" y="107"/>
                    </a:lnTo>
                    <a:lnTo>
                      <a:pt x="55" y="109"/>
                    </a:lnTo>
                    <a:lnTo>
                      <a:pt x="53" y="109"/>
                    </a:lnTo>
                    <a:lnTo>
                      <a:pt x="55" y="109"/>
                    </a:lnTo>
                    <a:lnTo>
                      <a:pt x="55" y="111"/>
                    </a:lnTo>
                    <a:lnTo>
                      <a:pt x="56" y="109"/>
                    </a:lnTo>
                    <a:lnTo>
                      <a:pt x="58" y="109"/>
                    </a:lnTo>
                    <a:lnTo>
                      <a:pt x="58" y="109"/>
                    </a:lnTo>
                    <a:lnTo>
                      <a:pt x="56" y="111"/>
                    </a:lnTo>
                    <a:lnTo>
                      <a:pt x="58" y="111"/>
                    </a:lnTo>
                    <a:lnTo>
                      <a:pt x="58" y="109"/>
                    </a:lnTo>
                    <a:lnTo>
                      <a:pt x="60" y="111"/>
                    </a:lnTo>
                    <a:lnTo>
                      <a:pt x="60" y="109"/>
                    </a:lnTo>
                    <a:lnTo>
                      <a:pt x="60" y="111"/>
                    </a:lnTo>
                    <a:lnTo>
                      <a:pt x="60" y="111"/>
                    </a:lnTo>
                    <a:lnTo>
                      <a:pt x="60" y="111"/>
                    </a:lnTo>
                    <a:lnTo>
                      <a:pt x="60" y="113"/>
                    </a:lnTo>
                    <a:lnTo>
                      <a:pt x="60" y="114"/>
                    </a:lnTo>
                    <a:lnTo>
                      <a:pt x="62" y="114"/>
                    </a:lnTo>
                    <a:lnTo>
                      <a:pt x="62" y="113"/>
                    </a:lnTo>
                    <a:lnTo>
                      <a:pt x="62" y="114"/>
                    </a:lnTo>
                    <a:lnTo>
                      <a:pt x="64" y="114"/>
                    </a:lnTo>
                    <a:lnTo>
                      <a:pt x="64" y="116"/>
                    </a:lnTo>
                    <a:lnTo>
                      <a:pt x="64" y="114"/>
                    </a:lnTo>
                    <a:lnTo>
                      <a:pt x="65" y="116"/>
                    </a:lnTo>
                    <a:lnTo>
                      <a:pt x="67" y="116"/>
                    </a:lnTo>
                    <a:lnTo>
                      <a:pt x="67" y="116"/>
                    </a:lnTo>
                    <a:lnTo>
                      <a:pt x="69" y="118"/>
                    </a:lnTo>
                    <a:lnTo>
                      <a:pt x="69" y="118"/>
                    </a:lnTo>
                    <a:lnTo>
                      <a:pt x="71" y="118"/>
                    </a:lnTo>
                    <a:lnTo>
                      <a:pt x="73" y="116"/>
                    </a:lnTo>
                    <a:lnTo>
                      <a:pt x="73" y="120"/>
                    </a:lnTo>
                    <a:lnTo>
                      <a:pt x="76" y="120"/>
                    </a:lnTo>
                    <a:lnTo>
                      <a:pt x="76" y="120"/>
                    </a:lnTo>
                    <a:lnTo>
                      <a:pt x="76" y="118"/>
                    </a:lnTo>
                    <a:lnTo>
                      <a:pt x="76" y="118"/>
                    </a:lnTo>
                    <a:lnTo>
                      <a:pt x="76" y="116"/>
                    </a:lnTo>
                    <a:lnTo>
                      <a:pt x="78" y="116"/>
                    </a:lnTo>
                    <a:lnTo>
                      <a:pt x="78" y="116"/>
                    </a:lnTo>
                    <a:lnTo>
                      <a:pt x="76" y="114"/>
                    </a:lnTo>
                    <a:lnTo>
                      <a:pt x="75" y="113"/>
                    </a:lnTo>
                    <a:lnTo>
                      <a:pt x="75" y="111"/>
                    </a:lnTo>
                    <a:lnTo>
                      <a:pt x="75" y="111"/>
                    </a:lnTo>
                    <a:lnTo>
                      <a:pt x="73" y="111"/>
                    </a:lnTo>
                    <a:lnTo>
                      <a:pt x="73" y="109"/>
                    </a:lnTo>
                    <a:lnTo>
                      <a:pt x="73" y="109"/>
                    </a:lnTo>
                    <a:lnTo>
                      <a:pt x="73" y="107"/>
                    </a:lnTo>
                    <a:lnTo>
                      <a:pt x="71" y="107"/>
                    </a:lnTo>
                    <a:lnTo>
                      <a:pt x="71" y="107"/>
                    </a:lnTo>
                    <a:lnTo>
                      <a:pt x="71" y="105"/>
                    </a:lnTo>
                    <a:lnTo>
                      <a:pt x="71" y="105"/>
                    </a:lnTo>
                    <a:lnTo>
                      <a:pt x="69" y="105"/>
                    </a:lnTo>
                    <a:lnTo>
                      <a:pt x="69" y="104"/>
                    </a:lnTo>
                    <a:lnTo>
                      <a:pt x="69" y="104"/>
                    </a:lnTo>
                    <a:lnTo>
                      <a:pt x="69" y="102"/>
                    </a:lnTo>
                    <a:lnTo>
                      <a:pt x="69" y="102"/>
                    </a:lnTo>
                    <a:lnTo>
                      <a:pt x="71" y="102"/>
                    </a:lnTo>
                    <a:lnTo>
                      <a:pt x="73" y="104"/>
                    </a:lnTo>
                    <a:lnTo>
                      <a:pt x="73" y="104"/>
                    </a:lnTo>
                    <a:lnTo>
                      <a:pt x="73" y="104"/>
                    </a:lnTo>
                    <a:lnTo>
                      <a:pt x="75" y="104"/>
                    </a:lnTo>
                    <a:lnTo>
                      <a:pt x="76" y="105"/>
                    </a:lnTo>
                    <a:lnTo>
                      <a:pt x="76" y="107"/>
                    </a:lnTo>
                    <a:lnTo>
                      <a:pt x="78" y="107"/>
                    </a:lnTo>
                    <a:lnTo>
                      <a:pt x="78" y="109"/>
                    </a:lnTo>
                    <a:lnTo>
                      <a:pt x="80" y="109"/>
                    </a:lnTo>
                    <a:lnTo>
                      <a:pt x="82" y="111"/>
                    </a:lnTo>
                    <a:lnTo>
                      <a:pt x="84" y="109"/>
                    </a:lnTo>
                    <a:lnTo>
                      <a:pt x="84" y="111"/>
                    </a:lnTo>
                    <a:lnTo>
                      <a:pt x="84" y="111"/>
                    </a:lnTo>
                    <a:lnTo>
                      <a:pt x="84" y="109"/>
                    </a:lnTo>
                    <a:lnTo>
                      <a:pt x="85" y="109"/>
                    </a:lnTo>
                    <a:lnTo>
                      <a:pt x="85" y="111"/>
                    </a:lnTo>
                    <a:lnTo>
                      <a:pt x="85" y="111"/>
                    </a:lnTo>
                    <a:lnTo>
                      <a:pt x="85" y="111"/>
                    </a:lnTo>
                    <a:lnTo>
                      <a:pt x="85" y="111"/>
                    </a:lnTo>
                    <a:lnTo>
                      <a:pt x="85" y="113"/>
                    </a:lnTo>
                    <a:lnTo>
                      <a:pt x="85" y="113"/>
                    </a:lnTo>
                    <a:lnTo>
                      <a:pt x="85" y="113"/>
                    </a:lnTo>
                    <a:lnTo>
                      <a:pt x="85" y="114"/>
                    </a:lnTo>
                    <a:lnTo>
                      <a:pt x="87" y="114"/>
                    </a:lnTo>
                    <a:lnTo>
                      <a:pt x="87" y="113"/>
                    </a:lnTo>
                    <a:lnTo>
                      <a:pt x="87" y="113"/>
                    </a:lnTo>
                    <a:lnTo>
                      <a:pt x="87" y="111"/>
                    </a:lnTo>
                    <a:lnTo>
                      <a:pt x="87" y="111"/>
                    </a:lnTo>
                    <a:lnTo>
                      <a:pt x="87" y="111"/>
                    </a:lnTo>
                    <a:lnTo>
                      <a:pt x="89" y="111"/>
                    </a:lnTo>
                    <a:lnTo>
                      <a:pt x="89" y="111"/>
                    </a:lnTo>
                    <a:lnTo>
                      <a:pt x="89" y="111"/>
                    </a:lnTo>
                    <a:lnTo>
                      <a:pt x="91" y="111"/>
                    </a:lnTo>
                    <a:lnTo>
                      <a:pt x="91" y="111"/>
                    </a:lnTo>
                    <a:lnTo>
                      <a:pt x="91" y="111"/>
                    </a:lnTo>
                    <a:lnTo>
                      <a:pt x="91" y="109"/>
                    </a:lnTo>
                    <a:lnTo>
                      <a:pt x="89" y="109"/>
                    </a:lnTo>
                    <a:lnTo>
                      <a:pt x="89" y="109"/>
                    </a:lnTo>
                    <a:lnTo>
                      <a:pt x="89" y="107"/>
                    </a:lnTo>
                    <a:lnTo>
                      <a:pt x="89" y="107"/>
                    </a:lnTo>
                    <a:lnTo>
                      <a:pt x="89" y="105"/>
                    </a:lnTo>
                    <a:lnTo>
                      <a:pt x="89" y="105"/>
                    </a:lnTo>
                    <a:lnTo>
                      <a:pt x="91" y="105"/>
                    </a:lnTo>
                    <a:lnTo>
                      <a:pt x="93" y="107"/>
                    </a:lnTo>
                    <a:lnTo>
                      <a:pt x="93" y="105"/>
                    </a:lnTo>
                    <a:lnTo>
                      <a:pt x="93" y="105"/>
                    </a:lnTo>
                    <a:lnTo>
                      <a:pt x="93" y="105"/>
                    </a:lnTo>
                    <a:lnTo>
                      <a:pt x="93" y="104"/>
                    </a:lnTo>
                    <a:lnTo>
                      <a:pt x="94" y="104"/>
                    </a:lnTo>
                    <a:lnTo>
                      <a:pt x="94" y="102"/>
                    </a:lnTo>
                    <a:lnTo>
                      <a:pt x="94" y="100"/>
                    </a:lnTo>
                    <a:lnTo>
                      <a:pt x="93" y="100"/>
                    </a:lnTo>
                    <a:lnTo>
                      <a:pt x="93" y="98"/>
                    </a:lnTo>
                    <a:lnTo>
                      <a:pt x="93" y="98"/>
                    </a:lnTo>
                    <a:lnTo>
                      <a:pt x="93" y="96"/>
                    </a:lnTo>
                    <a:lnTo>
                      <a:pt x="94" y="96"/>
                    </a:lnTo>
                    <a:lnTo>
                      <a:pt x="94" y="96"/>
                    </a:lnTo>
                    <a:lnTo>
                      <a:pt x="94" y="94"/>
                    </a:lnTo>
                    <a:lnTo>
                      <a:pt x="94" y="94"/>
                    </a:lnTo>
                    <a:lnTo>
                      <a:pt x="94" y="94"/>
                    </a:lnTo>
                    <a:lnTo>
                      <a:pt x="94" y="93"/>
                    </a:lnTo>
                    <a:lnTo>
                      <a:pt x="94" y="93"/>
                    </a:lnTo>
                    <a:lnTo>
                      <a:pt x="93" y="94"/>
                    </a:lnTo>
                    <a:lnTo>
                      <a:pt x="93" y="93"/>
                    </a:lnTo>
                    <a:lnTo>
                      <a:pt x="93" y="91"/>
                    </a:lnTo>
                    <a:lnTo>
                      <a:pt x="91" y="91"/>
                    </a:lnTo>
                    <a:lnTo>
                      <a:pt x="89" y="93"/>
                    </a:lnTo>
                    <a:lnTo>
                      <a:pt x="89" y="91"/>
                    </a:lnTo>
                    <a:lnTo>
                      <a:pt x="91" y="91"/>
                    </a:lnTo>
                    <a:lnTo>
                      <a:pt x="89" y="91"/>
                    </a:lnTo>
                    <a:lnTo>
                      <a:pt x="89" y="91"/>
                    </a:lnTo>
                    <a:lnTo>
                      <a:pt x="87" y="91"/>
                    </a:lnTo>
                    <a:lnTo>
                      <a:pt x="87" y="91"/>
                    </a:lnTo>
                    <a:lnTo>
                      <a:pt x="87" y="91"/>
                    </a:lnTo>
                    <a:lnTo>
                      <a:pt x="87" y="89"/>
                    </a:lnTo>
                    <a:lnTo>
                      <a:pt x="87" y="87"/>
                    </a:lnTo>
                    <a:lnTo>
                      <a:pt x="85" y="87"/>
                    </a:lnTo>
                    <a:lnTo>
                      <a:pt x="85" y="87"/>
                    </a:lnTo>
                    <a:lnTo>
                      <a:pt x="87" y="87"/>
                    </a:lnTo>
                    <a:lnTo>
                      <a:pt x="85" y="87"/>
                    </a:lnTo>
                    <a:lnTo>
                      <a:pt x="87" y="85"/>
                    </a:lnTo>
                    <a:lnTo>
                      <a:pt x="87" y="85"/>
                    </a:lnTo>
                    <a:lnTo>
                      <a:pt x="87" y="85"/>
                    </a:lnTo>
                    <a:lnTo>
                      <a:pt x="87" y="84"/>
                    </a:lnTo>
                    <a:lnTo>
                      <a:pt x="85" y="84"/>
                    </a:lnTo>
                    <a:lnTo>
                      <a:pt x="84" y="84"/>
                    </a:lnTo>
                    <a:lnTo>
                      <a:pt x="84" y="84"/>
                    </a:lnTo>
                    <a:lnTo>
                      <a:pt x="85" y="82"/>
                    </a:lnTo>
                    <a:lnTo>
                      <a:pt x="85" y="82"/>
                    </a:lnTo>
                    <a:lnTo>
                      <a:pt x="85" y="82"/>
                    </a:lnTo>
                    <a:lnTo>
                      <a:pt x="87" y="82"/>
                    </a:lnTo>
                    <a:lnTo>
                      <a:pt x="89" y="80"/>
                    </a:lnTo>
                    <a:lnTo>
                      <a:pt x="89" y="80"/>
                    </a:lnTo>
                    <a:lnTo>
                      <a:pt x="89" y="80"/>
                    </a:lnTo>
                    <a:lnTo>
                      <a:pt x="89" y="78"/>
                    </a:lnTo>
                    <a:lnTo>
                      <a:pt x="87" y="78"/>
                    </a:lnTo>
                    <a:lnTo>
                      <a:pt x="87" y="78"/>
                    </a:lnTo>
                    <a:lnTo>
                      <a:pt x="87" y="76"/>
                    </a:lnTo>
                    <a:lnTo>
                      <a:pt x="89" y="76"/>
                    </a:lnTo>
                    <a:lnTo>
                      <a:pt x="89" y="76"/>
                    </a:lnTo>
                    <a:lnTo>
                      <a:pt x="89" y="76"/>
                    </a:lnTo>
                    <a:lnTo>
                      <a:pt x="91" y="78"/>
                    </a:lnTo>
                    <a:lnTo>
                      <a:pt x="91" y="78"/>
                    </a:lnTo>
                    <a:lnTo>
                      <a:pt x="91" y="76"/>
                    </a:lnTo>
                    <a:lnTo>
                      <a:pt x="93" y="76"/>
                    </a:lnTo>
                    <a:lnTo>
                      <a:pt x="91" y="75"/>
                    </a:lnTo>
                    <a:lnTo>
                      <a:pt x="93" y="75"/>
                    </a:lnTo>
                    <a:lnTo>
                      <a:pt x="93" y="75"/>
                    </a:lnTo>
                    <a:lnTo>
                      <a:pt x="94" y="75"/>
                    </a:lnTo>
                    <a:lnTo>
                      <a:pt x="94" y="76"/>
                    </a:lnTo>
                    <a:lnTo>
                      <a:pt x="93" y="78"/>
                    </a:lnTo>
                    <a:lnTo>
                      <a:pt x="94" y="78"/>
                    </a:lnTo>
                    <a:lnTo>
                      <a:pt x="96" y="80"/>
                    </a:lnTo>
                    <a:lnTo>
                      <a:pt x="98" y="80"/>
                    </a:lnTo>
                    <a:lnTo>
                      <a:pt x="96" y="82"/>
                    </a:lnTo>
                    <a:lnTo>
                      <a:pt x="98" y="82"/>
                    </a:lnTo>
                    <a:lnTo>
                      <a:pt x="100" y="80"/>
                    </a:lnTo>
                    <a:lnTo>
                      <a:pt x="100" y="82"/>
                    </a:lnTo>
                    <a:lnTo>
                      <a:pt x="98" y="84"/>
                    </a:lnTo>
                    <a:lnTo>
                      <a:pt x="98" y="84"/>
                    </a:lnTo>
                    <a:lnTo>
                      <a:pt x="100" y="87"/>
                    </a:lnTo>
                    <a:lnTo>
                      <a:pt x="102" y="85"/>
                    </a:lnTo>
                    <a:lnTo>
                      <a:pt x="102" y="87"/>
                    </a:lnTo>
                    <a:lnTo>
                      <a:pt x="100" y="87"/>
                    </a:lnTo>
                    <a:lnTo>
                      <a:pt x="102" y="89"/>
                    </a:lnTo>
                    <a:lnTo>
                      <a:pt x="103" y="87"/>
                    </a:lnTo>
                    <a:lnTo>
                      <a:pt x="102" y="91"/>
                    </a:lnTo>
                    <a:lnTo>
                      <a:pt x="105" y="89"/>
                    </a:lnTo>
                    <a:lnTo>
                      <a:pt x="105" y="91"/>
                    </a:lnTo>
                    <a:lnTo>
                      <a:pt x="105" y="91"/>
                    </a:lnTo>
                    <a:lnTo>
                      <a:pt x="105" y="91"/>
                    </a:lnTo>
                    <a:lnTo>
                      <a:pt x="107" y="91"/>
                    </a:lnTo>
                    <a:lnTo>
                      <a:pt x="107" y="89"/>
                    </a:lnTo>
                    <a:lnTo>
                      <a:pt x="107" y="87"/>
                    </a:lnTo>
                    <a:lnTo>
                      <a:pt x="109" y="87"/>
                    </a:lnTo>
                    <a:lnTo>
                      <a:pt x="109" y="87"/>
                    </a:lnTo>
                    <a:lnTo>
                      <a:pt x="109" y="85"/>
                    </a:lnTo>
                    <a:lnTo>
                      <a:pt x="111" y="84"/>
                    </a:lnTo>
                    <a:lnTo>
                      <a:pt x="113" y="85"/>
                    </a:lnTo>
                    <a:lnTo>
                      <a:pt x="113" y="85"/>
                    </a:lnTo>
                    <a:lnTo>
                      <a:pt x="114" y="85"/>
                    </a:lnTo>
                    <a:lnTo>
                      <a:pt x="114" y="84"/>
                    </a:lnTo>
                    <a:lnTo>
                      <a:pt x="116" y="84"/>
                    </a:lnTo>
                    <a:lnTo>
                      <a:pt x="118" y="82"/>
                    </a:lnTo>
                    <a:lnTo>
                      <a:pt x="120" y="82"/>
                    </a:lnTo>
                    <a:lnTo>
                      <a:pt x="118" y="80"/>
                    </a:lnTo>
                    <a:lnTo>
                      <a:pt x="116" y="80"/>
                    </a:lnTo>
                    <a:lnTo>
                      <a:pt x="118" y="80"/>
                    </a:lnTo>
                    <a:lnTo>
                      <a:pt x="118" y="80"/>
                    </a:lnTo>
                    <a:lnTo>
                      <a:pt x="120" y="80"/>
                    </a:lnTo>
                    <a:lnTo>
                      <a:pt x="118" y="78"/>
                    </a:lnTo>
                    <a:lnTo>
                      <a:pt x="120" y="78"/>
                    </a:lnTo>
                    <a:lnTo>
                      <a:pt x="122" y="80"/>
                    </a:lnTo>
                    <a:lnTo>
                      <a:pt x="123" y="80"/>
                    </a:lnTo>
                    <a:lnTo>
                      <a:pt x="123" y="78"/>
                    </a:lnTo>
                    <a:lnTo>
                      <a:pt x="123" y="78"/>
                    </a:lnTo>
                    <a:lnTo>
                      <a:pt x="123" y="78"/>
                    </a:lnTo>
                    <a:lnTo>
                      <a:pt x="123" y="7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69" name="Freeform 197"/>
              <p:cNvSpPr>
                <a:spLocks/>
              </p:cNvSpPr>
              <p:nvPr/>
            </p:nvSpPr>
            <p:spPr bwMode="auto">
              <a:xfrm>
                <a:off x="1356" y="842"/>
                <a:ext cx="7" cy="1"/>
              </a:xfrm>
              <a:custGeom>
                <a:avLst/>
                <a:gdLst>
                  <a:gd name="T0" fmla="*/ 4 w 7"/>
                  <a:gd name="T1" fmla="*/ 1 h 1"/>
                  <a:gd name="T2" fmla="*/ 7 w 7"/>
                  <a:gd name="T3" fmla="*/ 1 h 1"/>
                  <a:gd name="T4" fmla="*/ 6 w 7"/>
                  <a:gd name="T5" fmla="*/ 0 h 1"/>
                  <a:gd name="T6" fmla="*/ 4 w 7"/>
                  <a:gd name="T7" fmla="*/ 0 h 1"/>
                  <a:gd name="T8" fmla="*/ 4 w 7"/>
                  <a:gd name="T9" fmla="*/ 0 h 1"/>
                  <a:gd name="T10" fmla="*/ 2 w 7"/>
                  <a:gd name="T11" fmla="*/ 1 h 1"/>
                  <a:gd name="T12" fmla="*/ 0 w 7"/>
                  <a:gd name="T13" fmla="*/ 1 h 1"/>
                  <a:gd name="T14" fmla="*/ 2 w 7"/>
                  <a:gd name="T15" fmla="*/ 1 h 1"/>
                  <a:gd name="T16" fmla="*/ 4 w 7"/>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
                    <a:moveTo>
                      <a:pt x="4" y="1"/>
                    </a:moveTo>
                    <a:lnTo>
                      <a:pt x="7" y="1"/>
                    </a:lnTo>
                    <a:lnTo>
                      <a:pt x="6" y="0"/>
                    </a:lnTo>
                    <a:lnTo>
                      <a:pt x="4" y="0"/>
                    </a:lnTo>
                    <a:lnTo>
                      <a:pt x="4" y="0"/>
                    </a:lnTo>
                    <a:lnTo>
                      <a:pt x="2" y="1"/>
                    </a:lnTo>
                    <a:lnTo>
                      <a:pt x="0"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0" name="Freeform 198"/>
              <p:cNvSpPr>
                <a:spLocks/>
              </p:cNvSpPr>
              <p:nvPr/>
            </p:nvSpPr>
            <p:spPr bwMode="auto">
              <a:xfrm>
                <a:off x="1356" y="923"/>
                <a:ext cx="6" cy="6"/>
              </a:xfrm>
              <a:custGeom>
                <a:avLst/>
                <a:gdLst>
                  <a:gd name="T0" fmla="*/ 4 w 6"/>
                  <a:gd name="T1" fmla="*/ 0 h 6"/>
                  <a:gd name="T2" fmla="*/ 4 w 6"/>
                  <a:gd name="T3" fmla="*/ 2 h 6"/>
                  <a:gd name="T4" fmla="*/ 2 w 6"/>
                  <a:gd name="T5" fmla="*/ 4 h 6"/>
                  <a:gd name="T6" fmla="*/ 0 w 6"/>
                  <a:gd name="T7" fmla="*/ 4 h 6"/>
                  <a:gd name="T8" fmla="*/ 2 w 6"/>
                  <a:gd name="T9" fmla="*/ 6 h 6"/>
                  <a:gd name="T10" fmla="*/ 2 w 6"/>
                  <a:gd name="T11" fmla="*/ 6 h 6"/>
                  <a:gd name="T12" fmla="*/ 4 w 6"/>
                  <a:gd name="T13" fmla="*/ 6 h 6"/>
                  <a:gd name="T14" fmla="*/ 4 w 6"/>
                  <a:gd name="T15" fmla="*/ 2 h 6"/>
                  <a:gd name="T16" fmla="*/ 6 w 6"/>
                  <a:gd name="T17" fmla="*/ 0 h 6"/>
                  <a:gd name="T18" fmla="*/ 6 w 6"/>
                  <a:gd name="T19" fmla="*/ 2 h 6"/>
                  <a:gd name="T20" fmla="*/ 4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4" y="0"/>
                    </a:moveTo>
                    <a:lnTo>
                      <a:pt x="4" y="2"/>
                    </a:lnTo>
                    <a:lnTo>
                      <a:pt x="2" y="4"/>
                    </a:lnTo>
                    <a:lnTo>
                      <a:pt x="0" y="4"/>
                    </a:lnTo>
                    <a:lnTo>
                      <a:pt x="2" y="6"/>
                    </a:lnTo>
                    <a:lnTo>
                      <a:pt x="2" y="6"/>
                    </a:lnTo>
                    <a:lnTo>
                      <a:pt x="4" y="6"/>
                    </a:lnTo>
                    <a:lnTo>
                      <a:pt x="4" y="2"/>
                    </a:lnTo>
                    <a:lnTo>
                      <a:pt x="6" y="0"/>
                    </a:lnTo>
                    <a:lnTo>
                      <a:pt x="6"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1" name="Freeform 199"/>
              <p:cNvSpPr>
                <a:spLocks/>
              </p:cNvSpPr>
              <p:nvPr/>
            </p:nvSpPr>
            <p:spPr bwMode="auto">
              <a:xfrm>
                <a:off x="1392" y="981"/>
                <a:ext cx="6" cy="2"/>
              </a:xfrm>
              <a:custGeom>
                <a:avLst/>
                <a:gdLst>
                  <a:gd name="T0" fmla="*/ 2 w 6"/>
                  <a:gd name="T1" fmla="*/ 0 h 2"/>
                  <a:gd name="T2" fmla="*/ 2 w 6"/>
                  <a:gd name="T3" fmla="*/ 0 h 2"/>
                  <a:gd name="T4" fmla="*/ 0 w 6"/>
                  <a:gd name="T5" fmla="*/ 0 h 2"/>
                  <a:gd name="T6" fmla="*/ 2 w 6"/>
                  <a:gd name="T7" fmla="*/ 0 h 2"/>
                  <a:gd name="T8" fmla="*/ 4 w 6"/>
                  <a:gd name="T9" fmla="*/ 2 h 2"/>
                  <a:gd name="T10" fmla="*/ 4 w 6"/>
                  <a:gd name="T11" fmla="*/ 0 h 2"/>
                  <a:gd name="T12" fmla="*/ 6 w 6"/>
                  <a:gd name="T13" fmla="*/ 0 h 2"/>
                  <a:gd name="T14" fmla="*/ 6 w 6"/>
                  <a:gd name="T15" fmla="*/ 0 h 2"/>
                  <a:gd name="T16" fmla="*/ 2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2" y="0"/>
                    </a:moveTo>
                    <a:lnTo>
                      <a:pt x="2" y="0"/>
                    </a:lnTo>
                    <a:lnTo>
                      <a:pt x="0" y="0"/>
                    </a:lnTo>
                    <a:lnTo>
                      <a:pt x="2" y="0"/>
                    </a:lnTo>
                    <a:lnTo>
                      <a:pt x="4" y="2"/>
                    </a:lnTo>
                    <a:lnTo>
                      <a:pt x="4" y="0"/>
                    </a:lnTo>
                    <a:lnTo>
                      <a:pt x="6" y="0"/>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2" name="Freeform 200"/>
              <p:cNvSpPr>
                <a:spLocks/>
              </p:cNvSpPr>
              <p:nvPr/>
            </p:nvSpPr>
            <p:spPr bwMode="auto">
              <a:xfrm>
                <a:off x="981" y="1030"/>
                <a:ext cx="11" cy="11"/>
              </a:xfrm>
              <a:custGeom>
                <a:avLst/>
                <a:gdLst>
                  <a:gd name="T0" fmla="*/ 0 w 11"/>
                  <a:gd name="T1" fmla="*/ 9 h 11"/>
                  <a:gd name="T2" fmla="*/ 0 w 11"/>
                  <a:gd name="T3" fmla="*/ 9 h 11"/>
                  <a:gd name="T4" fmla="*/ 0 w 11"/>
                  <a:gd name="T5" fmla="*/ 11 h 11"/>
                  <a:gd name="T6" fmla="*/ 0 w 11"/>
                  <a:gd name="T7" fmla="*/ 9 h 11"/>
                  <a:gd name="T8" fmla="*/ 2 w 11"/>
                  <a:gd name="T9" fmla="*/ 9 h 11"/>
                  <a:gd name="T10" fmla="*/ 2 w 11"/>
                  <a:gd name="T11" fmla="*/ 11 h 11"/>
                  <a:gd name="T12" fmla="*/ 4 w 11"/>
                  <a:gd name="T13" fmla="*/ 9 h 11"/>
                  <a:gd name="T14" fmla="*/ 6 w 11"/>
                  <a:gd name="T15" fmla="*/ 7 h 11"/>
                  <a:gd name="T16" fmla="*/ 8 w 11"/>
                  <a:gd name="T17" fmla="*/ 5 h 11"/>
                  <a:gd name="T18" fmla="*/ 9 w 11"/>
                  <a:gd name="T19" fmla="*/ 5 h 11"/>
                  <a:gd name="T20" fmla="*/ 11 w 11"/>
                  <a:gd name="T21" fmla="*/ 3 h 11"/>
                  <a:gd name="T22" fmla="*/ 11 w 11"/>
                  <a:gd name="T23" fmla="*/ 2 h 11"/>
                  <a:gd name="T24" fmla="*/ 11 w 11"/>
                  <a:gd name="T25" fmla="*/ 2 h 11"/>
                  <a:gd name="T26" fmla="*/ 11 w 11"/>
                  <a:gd name="T27" fmla="*/ 2 h 11"/>
                  <a:gd name="T28" fmla="*/ 9 w 11"/>
                  <a:gd name="T29" fmla="*/ 2 h 11"/>
                  <a:gd name="T30" fmla="*/ 9 w 11"/>
                  <a:gd name="T31" fmla="*/ 2 h 11"/>
                  <a:gd name="T32" fmla="*/ 8 w 11"/>
                  <a:gd name="T33" fmla="*/ 3 h 11"/>
                  <a:gd name="T34" fmla="*/ 6 w 11"/>
                  <a:gd name="T35" fmla="*/ 5 h 11"/>
                  <a:gd name="T36" fmla="*/ 6 w 11"/>
                  <a:gd name="T37" fmla="*/ 5 h 11"/>
                  <a:gd name="T38" fmla="*/ 4 w 11"/>
                  <a:gd name="T39" fmla="*/ 5 h 11"/>
                  <a:gd name="T40" fmla="*/ 2 w 11"/>
                  <a:gd name="T41" fmla="*/ 5 h 11"/>
                  <a:gd name="T42" fmla="*/ 4 w 11"/>
                  <a:gd name="T43" fmla="*/ 5 h 11"/>
                  <a:gd name="T44" fmla="*/ 2 w 11"/>
                  <a:gd name="T45" fmla="*/ 5 h 11"/>
                  <a:gd name="T46" fmla="*/ 6 w 11"/>
                  <a:gd name="T47" fmla="*/ 3 h 11"/>
                  <a:gd name="T48" fmla="*/ 6 w 11"/>
                  <a:gd name="T49" fmla="*/ 3 h 11"/>
                  <a:gd name="T50" fmla="*/ 8 w 11"/>
                  <a:gd name="T51" fmla="*/ 2 h 11"/>
                  <a:gd name="T52" fmla="*/ 8 w 11"/>
                  <a:gd name="T53" fmla="*/ 2 h 11"/>
                  <a:gd name="T54" fmla="*/ 8 w 11"/>
                  <a:gd name="T55" fmla="*/ 2 h 11"/>
                  <a:gd name="T56" fmla="*/ 6 w 11"/>
                  <a:gd name="T57" fmla="*/ 2 h 11"/>
                  <a:gd name="T58" fmla="*/ 6 w 11"/>
                  <a:gd name="T59" fmla="*/ 2 h 11"/>
                  <a:gd name="T60" fmla="*/ 6 w 11"/>
                  <a:gd name="T61" fmla="*/ 2 h 11"/>
                  <a:gd name="T62" fmla="*/ 6 w 11"/>
                  <a:gd name="T63" fmla="*/ 0 h 11"/>
                  <a:gd name="T64" fmla="*/ 4 w 11"/>
                  <a:gd name="T65" fmla="*/ 0 h 11"/>
                  <a:gd name="T66" fmla="*/ 2 w 11"/>
                  <a:gd name="T67" fmla="*/ 2 h 11"/>
                  <a:gd name="T68" fmla="*/ 2 w 11"/>
                  <a:gd name="T69" fmla="*/ 3 h 11"/>
                  <a:gd name="T70" fmla="*/ 0 w 11"/>
                  <a:gd name="T71" fmla="*/ 5 h 11"/>
                  <a:gd name="T72" fmla="*/ 0 w 11"/>
                  <a:gd name="T73" fmla="*/ 7 h 11"/>
                  <a:gd name="T74" fmla="*/ 0 w 11"/>
                  <a:gd name="T75" fmla="*/ 7 h 11"/>
                  <a:gd name="T76" fmla="*/ 2 w 11"/>
                  <a:gd name="T77" fmla="*/ 7 h 11"/>
                  <a:gd name="T78" fmla="*/ 2 w 11"/>
                  <a:gd name="T79" fmla="*/ 7 h 11"/>
                  <a:gd name="T80" fmla="*/ 0 w 11"/>
                  <a:gd name="T81" fmla="*/ 9 h 11"/>
                  <a:gd name="T82" fmla="*/ 0 w 11"/>
                  <a:gd name="T83" fmla="*/ 7 h 11"/>
                  <a:gd name="T84" fmla="*/ 0 w 11"/>
                  <a:gd name="T8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 h="11">
                    <a:moveTo>
                      <a:pt x="0" y="9"/>
                    </a:moveTo>
                    <a:lnTo>
                      <a:pt x="0" y="9"/>
                    </a:lnTo>
                    <a:lnTo>
                      <a:pt x="0" y="11"/>
                    </a:lnTo>
                    <a:lnTo>
                      <a:pt x="0" y="9"/>
                    </a:lnTo>
                    <a:lnTo>
                      <a:pt x="2" y="9"/>
                    </a:lnTo>
                    <a:lnTo>
                      <a:pt x="2" y="11"/>
                    </a:lnTo>
                    <a:lnTo>
                      <a:pt x="4" y="9"/>
                    </a:lnTo>
                    <a:lnTo>
                      <a:pt x="6" y="7"/>
                    </a:lnTo>
                    <a:lnTo>
                      <a:pt x="8" y="5"/>
                    </a:lnTo>
                    <a:lnTo>
                      <a:pt x="9" y="5"/>
                    </a:lnTo>
                    <a:lnTo>
                      <a:pt x="11" y="3"/>
                    </a:lnTo>
                    <a:lnTo>
                      <a:pt x="11" y="2"/>
                    </a:lnTo>
                    <a:lnTo>
                      <a:pt x="11" y="2"/>
                    </a:lnTo>
                    <a:lnTo>
                      <a:pt x="11" y="2"/>
                    </a:lnTo>
                    <a:lnTo>
                      <a:pt x="9" y="2"/>
                    </a:lnTo>
                    <a:lnTo>
                      <a:pt x="9" y="2"/>
                    </a:lnTo>
                    <a:lnTo>
                      <a:pt x="8" y="3"/>
                    </a:lnTo>
                    <a:lnTo>
                      <a:pt x="6" y="5"/>
                    </a:lnTo>
                    <a:lnTo>
                      <a:pt x="6" y="5"/>
                    </a:lnTo>
                    <a:lnTo>
                      <a:pt x="4" y="5"/>
                    </a:lnTo>
                    <a:lnTo>
                      <a:pt x="2" y="5"/>
                    </a:lnTo>
                    <a:lnTo>
                      <a:pt x="4" y="5"/>
                    </a:lnTo>
                    <a:lnTo>
                      <a:pt x="2" y="5"/>
                    </a:lnTo>
                    <a:lnTo>
                      <a:pt x="6" y="3"/>
                    </a:lnTo>
                    <a:lnTo>
                      <a:pt x="6" y="3"/>
                    </a:lnTo>
                    <a:lnTo>
                      <a:pt x="8" y="2"/>
                    </a:lnTo>
                    <a:lnTo>
                      <a:pt x="8" y="2"/>
                    </a:lnTo>
                    <a:lnTo>
                      <a:pt x="8" y="2"/>
                    </a:lnTo>
                    <a:lnTo>
                      <a:pt x="6" y="2"/>
                    </a:lnTo>
                    <a:lnTo>
                      <a:pt x="6" y="2"/>
                    </a:lnTo>
                    <a:lnTo>
                      <a:pt x="6" y="2"/>
                    </a:lnTo>
                    <a:lnTo>
                      <a:pt x="6" y="0"/>
                    </a:lnTo>
                    <a:lnTo>
                      <a:pt x="4" y="0"/>
                    </a:lnTo>
                    <a:lnTo>
                      <a:pt x="2" y="2"/>
                    </a:lnTo>
                    <a:lnTo>
                      <a:pt x="2" y="3"/>
                    </a:lnTo>
                    <a:lnTo>
                      <a:pt x="0" y="5"/>
                    </a:lnTo>
                    <a:lnTo>
                      <a:pt x="0" y="7"/>
                    </a:lnTo>
                    <a:lnTo>
                      <a:pt x="0" y="7"/>
                    </a:lnTo>
                    <a:lnTo>
                      <a:pt x="2" y="7"/>
                    </a:lnTo>
                    <a:lnTo>
                      <a:pt x="2" y="7"/>
                    </a:lnTo>
                    <a:lnTo>
                      <a:pt x="0" y="9"/>
                    </a:lnTo>
                    <a:lnTo>
                      <a:pt x="0" y="7"/>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3" name="Freeform 201"/>
              <p:cNvSpPr>
                <a:spLocks/>
              </p:cNvSpPr>
              <p:nvPr/>
            </p:nvSpPr>
            <p:spPr bwMode="auto">
              <a:xfrm>
                <a:off x="978" y="1039"/>
                <a:ext cx="7" cy="13"/>
              </a:xfrm>
              <a:custGeom>
                <a:avLst/>
                <a:gdLst>
                  <a:gd name="T0" fmla="*/ 0 w 7"/>
                  <a:gd name="T1" fmla="*/ 9 h 13"/>
                  <a:gd name="T2" fmla="*/ 0 w 7"/>
                  <a:gd name="T3" fmla="*/ 11 h 13"/>
                  <a:gd name="T4" fmla="*/ 2 w 7"/>
                  <a:gd name="T5" fmla="*/ 13 h 13"/>
                  <a:gd name="T6" fmla="*/ 2 w 7"/>
                  <a:gd name="T7" fmla="*/ 11 h 13"/>
                  <a:gd name="T8" fmla="*/ 2 w 7"/>
                  <a:gd name="T9" fmla="*/ 9 h 13"/>
                  <a:gd name="T10" fmla="*/ 2 w 7"/>
                  <a:gd name="T11" fmla="*/ 9 h 13"/>
                  <a:gd name="T12" fmla="*/ 2 w 7"/>
                  <a:gd name="T13" fmla="*/ 7 h 13"/>
                  <a:gd name="T14" fmla="*/ 2 w 7"/>
                  <a:gd name="T15" fmla="*/ 7 h 13"/>
                  <a:gd name="T16" fmla="*/ 2 w 7"/>
                  <a:gd name="T17" fmla="*/ 5 h 13"/>
                  <a:gd name="T18" fmla="*/ 2 w 7"/>
                  <a:gd name="T19" fmla="*/ 5 h 13"/>
                  <a:gd name="T20" fmla="*/ 3 w 7"/>
                  <a:gd name="T21" fmla="*/ 5 h 13"/>
                  <a:gd name="T22" fmla="*/ 3 w 7"/>
                  <a:gd name="T23" fmla="*/ 3 h 13"/>
                  <a:gd name="T24" fmla="*/ 3 w 7"/>
                  <a:gd name="T25" fmla="*/ 3 h 13"/>
                  <a:gd name="T26" fmla="*/ 3 w 7"/>
                  <a:gd name="T27" fmla="*/ 3 h 13"/>
                  <a:gd name="T28" fmla="*/ 5 w 7"/>
                  <a:gd name="T29" fmla="*/ 3 h 13"/>
                  <a:gd name="T30" fmla="*/ 5 w 7"/>
                  <a:gd name="T31" fmla="*/ 3 h 13"/>
                  <a:gd name="T32" fmla="*/ 5 w 7"/>
                  <a:gd name="T33" fmla="*/ 3 h 13"/>
                  <a:gd name="T34" fmla="*/ 5 w 7"/>
                  <a:gd name="T35" fmla="*/ 2 h 13"/>
                  <a:gd name="T36" fmla="*/ 7 w 7"/>
                  <a:gd name="T37" fmla="*/ 2 h 13"/>
                  <a:gd name="T38" fmla="*/ 7 w 7"/>
                  <a:gd name="T39" fmla="*/ 0 h 13"/>
                  <a:gd name="T40" fmla="*/ 5 w 7"/>
                  <a:gd name="T41" fmla="*/ 2 h 13"/>
                  <a:gd name="T42" fmla="*/ 2 w 7"/>
                  <a:gd name="T43" fmla="*/ 2 h 13"/>
                  <a:gd name="T44" fmla="*/ 3 w 7"/>
                  <a:gd name="T45" fmla="*/ 3 h 13"/>
                  <a:gd name="T46" fmla="*/ 2 w 7"/>
                  <a:gd name="T47" fmla="*/ 3 h 13"/>
                  <a:gd name="T48" fmla="*/ 2 w 7"/>
                  <a:gd name="T49" fmla="*/ 3 h 13"/>
                  <a:gd name="T50" fmla="*/ 2 w 7"/>
                  <a:gd name="T51" fmla="*/ 3 h 13"/>
                  <a:gd name="T52" fmla="*/ 3 w 7"/>
                  <a:gd name="T53" fmla="*/ 3 h 13"/>
                  <a:gd name="T54" fmla="*/ 2 w 7"/>
                  <a:gd name="T55" fmla="*/ 5 h 13"/>
                  <a:gd name="T56" fmla="*/ 0 w 7"/>
                  <a:gd name="T57" fmla="*/ 5 h 13"/>
                  <a:gd name="T58" fmla="*/ 2 w 7"/>
                  <a:gd name="T59" fmla="*/ 5 h 13"/>
                  <a:gd name="T60" fmla="*/ 0 w 7"/>
                  <a:gd name="T61" fmla="*/ 7 h 13"/>
                  <a:gd name="T62" fmla="*/ 0 w 7"/>
                  <a:gd name="T63" fmla="*/ 7 h 13"/>
                  <a:gd name="T64" fmla="*/ 2 w 7"/>
                  <a:gd name="T65" fmla="*/ 9 h 13"/>
                  <a:gd name="T66" fmla="*/ 0 w 7"/>
                  <a:gd name="T67" fmla="*/ 9 h 13"/>
                  <a:gd name="T68" fmla="*/ 0 w 7"/>
                  <a:gd name="T6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 h="13">
                    <a:moveTo>
                      <a:pt x="0" y="9"/>
                    </a:moveTo>
                    <a:lnTo>
                      <a:pt x="0" y="11"/>
                    </a:lnTo>
                    <a:lnTo>
                      <a:pt x="2" y="13"/>
                    </a:lnTo>
                    <a:lnTo>
                      <a:pt x="2" y="11"/>
                    </a:lnTo>
                    <a:lnTo>
                      <a:pt x="2" y="9"/>
                    </a:lnTo>
                    <a:lnTo>
                      <a:pt x="2" y="9"/>
                    </a:lnTo>
                    <a:lnTo>
                      <a:pt x="2" y="7"/>
                    </a:lnTo>
                    <a:lnTo>
                      <a:pt x="2" y="7"/>
                    </a:lnTo>
                    <a:lnTo>
                      <a:pt x="2" y="5"/>
                    </a:lnTo>
                    <a:lnTo>
                      <a:pt x="2" y="5"/>
                    </a:lnTo>
                    <a:lnTo>
                      <a:pt x="3" y="5"/>
                    </a:lnTo>
                    <a:lnTo>
                      <a:pt x="3" y="3"/>
                    </a:lnTo>
                    <a:lnTo>
                      <a:pt x="3" y="3"/>
                    </a:lnTo>
                    <a:lnTo>
                      <a:pt x="3" y="3"/>
                    </a:lnTo>
                    <a:lnTo>
                      <a:pt x="5" y="3"/>
                    </a:lnTo>
                    <a:lnTo>
                      <a:pt x="5" y="3"/>
                    </a:lnTo>
                    <a:lnTo>
                      <a:pt x="5" y="3"/>
                    </a:lnTo>
                    <a:lnTo>
                      <a:pt x="5" y="2"/>
                    </a:lnTo>
                    <a:lnTo>
                      <a:pt x="7" y="2"/>
                    </a:lnTo>
                    <a:lnTo>
                      <a:pt x="7" y="0"/>
                    </a:lnTo>
                    <a:lnTo>
                      <a:pt x="5" y="2"/>
                    </a:lnTo>
                    <a:lnTo>
                      <a:pt x="2" y="2"/>
                    </a:lnTo>
                    <a:lnTo>
                      <a:pt x="3" y="3"/>
                    </a:lnTo>
                    <a:lnTo>
                      <a:pt x="2" y="3"/>
                    </a:lnTo>
                    <a:lnTo>
                      <a:pt x="2" y="3"/>
                    </a:lnTo>
                    <a:lnTo>
                      <a:pt x="2" y="3"/>
                    </a:lnTo>
                    <a:lnTo>
                      <a:pt x="3" y="3"/>
                    </a:lnTo>
                    <a:lnTo>
                      <a:pt x="2" y="5"/>
                    </a:lnTo>
                    <a:lnTo>
                      <a:pt x="0" y="5"/>
                    </a:lnTo>
                    <a:lnTo>
                      <a:pt x="2" y="5"/>
                    </a:lnTo>
                    <a:lnTo>
                      <a:pt x="0" y="7"/>
                    </a:lnTo>
                    <a:lnTo>
                      <a:pt x="0" y="7"/>
                    </a:lnTo>
                    <a:lnTo>
                      <a:pt x="2" y="9"/>
                    </a:lnTo>
                    <a:lnTo>
                      <a:pt x="0" y="9"/>
                    </a:lnTo>
                    <a:lnTo>
                      <a:pt x="0" y="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4" name="Freeform 202"/>
              <p:cNvSpPr>
                <a:spLocks/>
              </p:cNvSpPr>
              <p:nvPr/>
            </p:nvSpPr>
            <p:spPr bwMode="auto">
              <a:xfrm>
                <a:off x="998" y="1033"/>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0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0" y="0"/>
                    </a:lnTo>
                    <a:lnTo>
                      <a:pt x="0" y="0"/>
                    </a:lnTo>
                    <a:lnTo>
                      <a:pt x="2"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5" name="Freeform 203"/>
              <p:cNvSpPr>
                <a:spLocks/>
              </p:cNvSpPr>
              <p:nvPr/>
            </p:nvSpPr>
            <p:spPr bwMode="auto">
              <a:xfrm>
                <a:off x="996" y="1037"/>
                <a:ext cx="2" cy="5"/>
              </a:xfrm>
              <a:custGeom>
                <a:avLst/>
                <a:gdLst>
                  <a:gd name="T0" fmla="*/ 2 w 2"/>
                  <a:gd name="T1" fmla="*/ 2 h 5"/>
                  <a:gd name="T2" fmla="*/ 2 w 2"/>
                  <a:gd name="T3" fmla="*/ 0 h 5"/>
                  <a:gd name="T4" fmla="*/ 0 w 2"/>
                  <a:gd name="T5" fmla="*/ 0 h 5"/>
                  <a:gd name="T6" fmla="*/ 0 w 2"/>
                  <a:gd name="T7" fmla="*/ 0 h 5"/>
                  <a:gd name="T8" fmla="*/ 0 w 2"/>
                  <a:gd name="T9" fmla="*/ 2 h 5"/>
                  <a:gd name="T10" fmla="*/ 0 w 2"/>
                  <a:gd name="T11" fmla="*/ 2 h 5"/>
                  <a:gd name="T12" fmla="*/ 0 w 2"/>
                  <a:gd name="T13" fmla="*/ 4 h 5"/>
                  <a:gd name="T14" fmla="*/ 0 w 2"/>
                  <a:gd name="T15" fmla="*/ 5 h 5"/>
                  <a:gd name="T16" fmla="*/ 2 w 2"/>
                  <a:gd name="T17" fmla="*/ 4 h 5"/>
                  <a:gd name="T18" fmla="*/ 2 w 2"/>
                  <a:gd name="T19" fmla="*/ 2 h 5"/>
                  <a:gd name="T20" fmla="*/ 2 w 2"/>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2" y="2"/>
                    </a:moveTo>
                    <a:lnTo>
                      <a:pt x="2" y="0"/>
                    </a:lnTo>
                    <a:lnTo>
                      <a:pt x="0" y="0"/>
                    </a:lnTo>
                    <a:lnTo>
                      <a:pt x="0" y="0"/>
                    </a:lnTo>
                    <a:lnTo>
                      <a:pt x="0" y="2"/>
                    </a:lnTo>
                    <a:lnTo>
                      <a:pt x="0" y="2"/>
                    </a:lnTo>
                    <a:lnTo>
                      <a:pt x="0" y="4"/>
                    </a:lnTo>
                    <a:lnTo>
                      <a:pt x="0" y="5"/>
                    </a:lnTo>
                    <a:lnTo>
                      <a:pt x="2" y="4"/>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6" name="Freeform 204"/>
              <p:cNvSpPr>
                <a:spLocks/>
              </p:cNvSpPr>
              <p:nvPr/>
            </p:nvSpPr>
            <p:spPr bwMode="auto">
              <a:xfrm>
                <a:off x="998" y="1035"/>
                <a:ext cx="2" cy="7"/>
              </a:xfrm>
              <a:custGeom>
                <a:avLst/>
                <a:gdLst>
                  <a:gd name="T0" fmla="*/ 2 w 2"/>
                  <a:gd name="T1" fmla="*/ 2 h 7"/>
                  <a:gd name="T2" fmla="*/ 2 w 2"/>
                  <a:gd name="T3" fmla="*/ 4 h 7"/>
                  <a:gd name="T4" fmla="*/ 0 w 2"/>
                  <a:gd name="T5" fmla="*/ 7 h 7"/>
                  <a:gd name="T6" fmla="*/ 2 w 2"/>
                  <a:gd name="T7" fmla="*/ 6 h 7"/>
                  <a:gd name="T8" fmla="*/ 2 w 2"/>
                  <a:gd name="T9" fmla="*/ 4 h 7"/>
                  <a:gd name="T10" fmla="*/ 2 w 2"/>
                  <a:gd name="T11" fmla="*/ 4 h 7"/>
                  <a:gd name="T12" fmla="*/ 2 w 2"/>
                  <a:gd name="T13" fmla="*/ 2 h 7"/>
                  <a:gd name="T14" fmla="*/ 2 w 2"/>
                  <a:gd name="T15" fmla="*/ 2 h 7"/>
                  <a:gd name="T16" fmla="*/ 2 w 2"/>
                  <a:gd name="T17" fmla="*/ 0 h 7"/>
                  <a:gd name="T18" fmla="*/ 2 w 2"/>
                  <a:gd name="T19" fmla="*/ 0 h 7"/>
                  <a:gd name="T20" fmla="*/ 2 w 2"/>
                  <a:gd name="T21" fmla="*/ 0 h 7"/>
                  <a:gd name="T22" fmla="*/ 2 w 2"/>
                  <a:gd name="T23" fmla="*/ 0 h 7"/>
                  <a:gd name="T24" fmla="*/ 2 w 2"/>
                  <a:gd name="T25" fmla="*/ 0 h 7"/>
                  <a:gd name="T26" fmla="*/ 2 w 2"/>
                  <a:gd name="T27" fmla="*/ 2 h 7"/>
                  <a:gd name="T28" fmla="*/ 2 w 2"/>
                  <a:gd name="T29" fmla="*/ 2 h 7"/>
                  <a:gd name="T30" fmla="*/ 2 w 2"/>
                  <a:gd name="T3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7">
                    <a:moveTo>
                      <a:pt x="2" y="2"/>
                    </a:moveTo>
                    <a:lnTo>
                      <a:pt x="2" y="4"/>
                    </a:lnTo>
                    <a:lnTo>
                      <a:pt x="0" y="7"/>
                    </a:lnTo>
                    <a:lnTo>
                      <a:pt x="2" y="6"/>
                    </a:lnTo>
                    <a:lnTo>
                      <a:pt x="2" y="4"/>
                    </a:lnTo>
                    <a:lnTo>
                      <a:pt x="2" y="4"/>
                    </a:lnTo>
                    <a:lnTo>
                      <a:pt x="2" y="2"/>
                    </a:lnTo>
                    <a:lnTo>
                      <a:pt x="2" y="2"/>
                    </a:lnTo>
                    <a:lnTo>
                      <a:pt x="2" y="0"/>
                    </a:lnTo>
                    <a:lnTo>
                      <a:pt x="2" y="0"/>
                    </a:lnTo>
                    <a:lnTo>
                      <a:pt x="2" y="0"/>
                    </a:lnTo>
                    <a:lnTo>
                      <a:pt x="2" y="0"/>
                    </a:lnTo>
                    <a:lnTo>
                      <a:pt x="2" y="0"/>
                    </a:lnTo>
                    <a:lnTo>
                      <a:pt x="2"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7" name="Freeform 205"/>
              <p:cNvSpPr>
                <a:spLocks/>
              </p:cNvSpPr>
              <p:nvPr/>
            </p:nvSpPr>
            <p:spPr bwMode="auto">
              <a:xfrm>
                <a:off x="996" y="1046"/>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2 w 2"/>
                  <a:gd name="T11" fmla="*/ 0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2"/>
                    </a:lnTo>
                    <a:lnTo>
                      <a:pt x="0" y="2"/>
                    </a:lnTo>
                    <a:lnTo>
                      <a:pt x="2" y="2"/>
                    </a:lnTo>
                    <a:lnTo>
                      <a:pt x="2"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578" name="Freeform 206"/>
              <p:cNvSpPr>
                <a:spLocks/>
              </p:cNvSpPr>
              <p:nvPr/>
            </p:nvSpPr>
            <p:spPr bwMode="auto">
              <a:xfrm>
                <a:off x="985" y="1066"/>
                <a:ext cx="18" cy="27"/>
              </a:xfrm>
              <a:custGeom>
                <a:avLst/>
                <a:gdLst>
                  <a:gd name="T0" fmla="*/ 13 w 18"/>
                  <a:gd name="T1" fmla="*/ 5 h 27"/>
                  <a:gd name="T2" fmla="*/ 9 w 18"/>
                  <a:gd name="T3" fmla="*/ 4 h 27"/>
                  <a:gd name="T4" fmla="*/ 7 w 18"/>
                  <a:gd name="T5" fmla="*/ 2 h 27"/>
                  <a:gd name="T6" fmla="*/ 5 w 18"/>
                  <a:gd name="T7" fmla="*/ 0 h 27"/>
                  <a:gd name="T8" fmla="*/ 4 w 18"/>
                  <a:gd name="T9" fmla="*/ 0 h 27"/>
                  <a:gd name="T10" fmla="*/ 2 w 18"/>
                  <a:gd name="T11" fmla="*/ 0 h 27"/>
                  <a:gd name="T12" fmla="*/ 0 w 18"/>
                  <a:gd name="T13" fmla="*/ 2 h 27"/>
                  <a:gd name="T14" fmla="*/ 2 w 18"/>
                  <a:gd name="T15" fmla="*/ 2 h 27"/>
                  <a:gd name="T16" fmla="*/ 4 w 18"/>
                  <a:gd name="T17" fmla="*/ 2 h 27"/>
                  <a:gd name="T18" fmla="*/ 5 w 18"/>
                  <a:gd name="T19" fmla="*/ 4 h 27"/>
                  <a:gd name="T20" fmla="*/ 4 w 18"/>
                  <a:gd name="T21" fmla="*/ 4 h 27"/>
                  <a:gd name="T22" fmla="*/ 2 w 18"/>
                  <a:gd name="T23" fmla="*/ 4 h 27"/>
                  <a:gd name="T24" fmla="*/ 2 w 18"/>
                  <a:gd name="T25" fmla="*/ 5 h 27"/>
                  <a:gd name="T26" fmla="*/ 0 w 18"/>
                  <a:gd name="T27" fmla="*/ 5 h 27"/>
                  <a:gd name="T28" fmla="*/ 0 w 18"/>
                  <a:gd name="T29" fmla="*/ 7 h 27"/>
                  <a:gd name="T30" fmla="*/ 2 w 18"/>
                  <a:gd name="T31" fmla="*/ 7 h 27"/>
                  <a:gd name="T32" fmla="*/ 2 w 18"/>
                  <a:gd name="T33" fmla="*/ 9 h 27"/>
                  <a:gd name="T34" fmla="*/ 4 w 18"/>
                  <a:gd name="T35" fmla="*/ 7 h 27"/>
                  <a:gd name="T36" fmla="*/ 2 w 18"/>
                  <a:gd name="T37" fmla="*/ 9 h 27"/>
                  <a:gd name="T38" fmla="*/ 4 w 18"/>
                  <a:gd name="T39" fmla="*/ 9 h 27"/>
                  <a:gd name="T40" fmla="*/ 5 w 18"/>
                  <a:gd name="T41" fmla="*/ 9 h 27"/>
                  <a:gd name="T42" fmla="*/ 5 w 18"/>
                  <a:gd name="T43" fmla="*/ 13 h 27"/>
                  <a:gd name="T44" fmla="*/ 5 w 18"/>
                  <a:gd name="T45" fmla="*/ 13 h 27"/>
                  <a:gd name="T46" fmla="*/ 7 w 18"/>
                  <a:gd name="T47" fmla="*/ 13 h 27"/>
                  <a:gd name="T48" fmla="*/ 5 w 18"/>
                  <a:gd name="T49" fmla="*/ 13 h 27"/>
                  <a:gd name="T50" fmla="*/ 4 w 18"/>
                  <a:gd name="T51" fmla="*/ 13 h 27"/>
                  <a:gd name="T52" fmla="*/ 4 w 18"/>
                  <a:gd name="T53" fmla="*/ 14 h 27"/>
                  <a:gd name="T54" fmla="*/ 5 w 18"/>
                  <a:gd name="T55" fmla="*/ 16 h 27"/>
                  <a:gd name="T56" fmla="*/ 7 w 18"/>
                  <a:gd name="T57" fmla="*/ 16 h 27"/>
                  <a:gd name="T58" fmla="*/ 7 w 18"/>
                  <a:gd name="T59" fmla="*/ 18 h 27"/>
                  <a:gd name="T60" fmla="*/ 5 w 18"/>
                  <a:gd name="T61" fmla="*/ 20 h 27"/>
                  <a:gd name="T62" fmla="*/ 7 w 18"/>
                  <a:gd name="T63" fmla="*/ 20 h 27"/>
                  <a:gd name="T64" fmla="*/ 9 w 18"/>
                  <a:gd name="T65" fmla="*/ 20 h 27"/>
                  <a:gd name="T66" fmla="*/ 9 w 18"/>
                  <a:gd name="T67" fmla="*/ 22 h 27"/>
                  <a:gd name="T68" fmla="*/ 7 w 18"/>
                  <a:gd name="T69" fmla="*/ 22 h 27"/>
                  <a:gd name="T70" fmla="*/ 7 w 18"/>
                  <a:gd name="T71" fmla="*/ 22 h 27"/>
                  <a:gd name="T72" fmla="*/ 9 w 18"/>
                  <a:gd name="T73" fmla="*/ 22 h 27"/>
                  <a:gd name="T74" fmla="*/ 9 w 18"/>
                  <a:gd name="T75" fmla="*/ 22 h 27"/>
                  <a:gd name="T76" fmla="*/ 7 w 18"/>
                  <a:gd name="T77" fmla="*/ 24 h 27"/>
                  <a:gd name="T78" fmla="*/ 11 w 18"/>
                  <a:gd name="T79" fmla="*/ 24 h 27"/>
                  <a:gd name="T80" fmla="*/ 11 w 18"/>
                  <a:gd name="T81" fmla="*/ 27 h 27"/>
                  <a:gd name="T82" fmla="*/ 15 w 18"/>
                  <a:gd name="T83" fmla="*/ 27 h 27"/>
                  <a:gd name="T84" fmla="*/ 16 w 18"/>
                  <a:gd name="T85" fmla="*/ 27 h 27"/>
                  <a:gd name="T86" fmla="*/ 16 w 18"/>
                  <a:gd name="T87" fmla="*/ 24 h 27"/>
                  <a:gd name="T88" fmla="*/ 16 w 18"/>
                  <a:gd name="T89" fmla="*/ 25 h 27"/>
                  <a:gd name="T90" fmla="*/ 16 w 18"/>
                  <a:gd name="T91" fmla="*/ 22 h 27"/>
                  <a:gd name="T92" fmla="*/ 18 w 18"/>
                  <a:gd name="T93" fmla="*/ 20 h 27"/>
                  <a:gd name="T94" fmla="*/ 16 w 18"/>
                  <a:gd name="T95" fmla="*/ 18 h 27"/>
                  <a:gd name="T96" fmla="*/ 15 w 18"/>
                  <a:gd name="T97" fmla="*/ 16 h 27"/>
                  <a:gd name="T98" fmla="*/ 15 w 18"/>
                  <a:gd name="T99" fmla="*/ 14 h 27"/>
                  <a:gd name="T100" fmla="*/ 15 w 18"/>
                  <a:gd name="T101" fmla="*/ 13 h 27"/>
                  <a:gd name="T102" fmla="*/ 15 w 18"/>
                  <a:gd name="T103" fmla="*/ 9 h 27"/>
                  <a:gd name="T104" fmla="*/ 15 w 18"/>
                  <a:gd name="T10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7">
                    <a:moveTo>
                      <a:pt x="15" y="7"/>
                    </a:moveTo>
                    <a:lnTo>
                      <a:pt x="13" y="5"/>
                    </a:lnTo>
                    <a:lnTo>
                      <a:pt x="13" y="5"/>
                    </a:lnTo>
                    <a:lnTo>
                      <a:pt x="9" y="4"/>
                    </a:lnTo>
                    <a:lnTo>
                      <a:pt x="7" y="2"/>
                    </a:lnTo>
                    <a:lnTo>
                      <a:pt x="7" y="2"/>
                    </a:lnTo>
                    <a:lnTo>
                      <a:pt x="5" y="0"/>
                    </a:lnTo>
                    <a:lnTo>
                      <a:pt x="5" y="0"/>
                    </a:lnTo>
                    <a:lnTo>
                      <a:pt x="4" y="0"/>
                    </a:lnTo>
                    <a:lnTo>
                      <a:pt x="4" y="0"/>
                    </a:lnTo>
                    <a:lnTo>
                      <a:pt x="2" y="0"/>
                    </a:lnTo>
                    <a:lnTo>
                      <a:pt x="2" y="0"/>
                    </a:lnTo>
                    <a:lnTo>
                      <a:pt x="0" y="2"/>
                    </a:lnTo>
                    <a:lnTo>
                      <a:pt x="0" y="2"/>
                    </a:lnTo>
                    <a:lnTo>
                      <a:pt x="2" y="2"/>
                    </a:lnTo>
                    <a:lnTo>
                      <a:pt x="2" y="2"/>
                    </a:lnTo>
                    <a:lnTo>
                      <a:pt x="4" y="2"/>
                    </a:lnTo>
                    <a:lnTo>
                      <a:pt x="4" y="2"/>
                    </a:lnTo>
                    <a:lnTo>
                      <a:pt x="5" y="2"/>
                    </a:lnTo>
                    <a:lnTo>
                      <a:pt x="5" y="4"/>
                    </a:lnTo>
                    <a:lnTo>
                      <a:pt x="4" y="4"/>
                    </a:lnTo>
                    <a:lnTo>
                      <a:pt x="4" y="4"/>
                    </a:lnTo>
                    <a:lnTo>
                      <a:pt x="4" y="4"/>
                    </a:lnTo>
                    <a:lnTo>
                      <a:pt x="2" y="4"/>
                    </a:lnTo>
                    <a:lnTo>
                      <a:pt x="2" y="4"/>
                    </a:lnTo>
                    <a:lnTo>
                      <a:pt x="2" y="5"/>
                    </a:lnTo>
                    <a:lnTo>
                      <a:pt x="2" y="5"/>
                    </a:lnTo>
                    <a:lnTo>
                      <a:pt x="0" y="5"/>
                    </a:lnTo>
                    <a:lnTo>
                      <a:pt x="0" y="7"/>
                    </a:lnTo>
                    <a:lnTo>
                      <a:pt x="0" y="7"/>
                    </a:lnTo>
                    <a:lnTo>
                      <a:pt x="2" y="7"/>
                    </a:lnTo>
                    <a:lnTo>
                      <a:pt x="2" y="7"/>
                    </a:lnTo>
                    <a:lnTo>
                      <a:pt x="2" y="7"/>
                    </a:lnTo>
                    <a:lnTo>
                      <a:pt x="2" y="9"/>
                    </a:lnTo>
                    <a:lnTo>
                      <a:pt x="4" y="7"/>
                    </a:lnTo>
                    <a:lnTo>
                      <a:pt x="4" y="7"/>
                    </a:lnTo>
                    <a:lnTo>
                      <a:pt x="4" y="9"/>
                    </a:lnTo>
                    <a:lnTo>
                      <a:pt x="2" y="9"/>
                    </a:lnTo>
                    <a:lnTo>
                      <a:pt x="2" y="11"/>
                    </a:lnTo>
                    <a:lnTo>
                      <a:pt x="4" y="9"/>
                    </a:lnTo>
                    <a:lnTo>
                      <a:pt x="4" y="9"/>
                    </a:lnTo>
                    <a:lnTo>
                      <a:pt x="5" y="9"/>
                    </a:lnTo>
                    <a:lnTo>
                      <a:pt x="5" y="11"/>
                    </a:lnTo>
                    <a:lnTo>
                      <a:pt x="5" y="13"/>
                    </a:lnTo>
                    <a:lnTo>
                      <a:pt x="5" y="11"/>
                    </a:lnTo>
                    <a:lnTo>
                      <a:pt x="5" y="13"/>
                    </a:lnTo>
                    <a:lnTo>
                      <a:pt x="5" y="13"/>
                    </a:lnTo>
                    <a:lnTo>
                      <a:pt x="7" y="13"/>
                    </a:lnTo>
                    <a:lnTo>
                      <a:pt x="7" y="13"/>
                    </a:lnTo>
                    <a:lnTo>
                      <a:pt x="5" y="13"/>
                    </a:lnTo>
                    <a:lnTo>
                      <a:pt x="5" y="13"/>
                    </a:lnTo>
                    <a:lnTo>
                      <a:pt x="4" y="13"/>
                    </a:lnTo>
                    <a:lnTo>
                      <a:pt x="4" y="14"/>
                    </a:lnTo>
                    <a:lnTo>
                      <a:pt x="4" y="14"/>
                    </a:lnTo>
                    <a:lnTo>
                      <a:pt x="5" y="14"/>
                    </a:lnTo>
                    <a:lnTo>
                      <a:pt x="5" y="16"/>
                    </a:lnTo>
                    <a:lnTo>
                      <a:pt x="5" y="16"/>
                    </a:lnTo>
                    <a:lnTo>
                      <a:pt x="7" y="16"/>
                    </a:lnTo>
                    <a:lnTo>
                      <a:pt x="7" y="18"/>
                    </a:lnTo>
                    <a:lnTo>
                      <a:pt x="7" y="18"/>
                    </a:lnTo>
                    <a:lnTo>
                      <a:pt x="5" y="18"/>
                    </a:lnTo>
                    <a:lnTo>
                      <a:pt x="5" y="20"/>
                    </a:lnTo>
                    <a:lnTo>
                      <a:pt x="7" y="20"/>
                    </a:lnTo>
                    <a:lnTo>
                      <a:pt x="7" y="20"/>
                    </a:lnTo>
                    <a:lnTo>
                      <a:pt x="9" y="20"/>
                    </a:lnTo>
                    <a:lnTo>
                      <a:pt x="9" y="20"/>
                    </a:lnTo>
                    <a:lnTo>
                      <a:pt x="11" y="20"/>
                    </a:lnTo>
                    <a:lnTo>
                      <a:pt x="9" y="22"/>
                    </a:lnTo>
                    <a:lnTo>
                      <a:pt x="7" y="22"/>
                    </a:lnTo>
                    <a:lnTo>
                      <a:pt x="7" y="22"/>
                    </a:lnTo>
                    <a:lnTo>
                      <a:pt x="7" y="22"/>
                    </a:lnTo>
                    <a:lnTo>
                      <a:pt x="7" y="22"/>
                    </a:lnTo>
                    <a:lnTo>
                      <a:pt x="9" y="22"/>
                    </a:lnTo>
                    <a:lnTo>
                      <a:pt x="9" y="22"/>
                    </a:lnTo>
                    <a:lnTo>
                      <a:pt x="11" y="22"/>
                    </a:lnTo>
                    <a:lnTo>
                      <a:pt x="9" y="22"/>
                    </a:lnTo>
                    <a:lnTo>
                      <a:pt x="9" y="24"/>
                    </a:lnTo>
                    <a:lnTo>
                      <a:pt x="7" y="24"/>
                    </a:lnTo>
                    <a:lnTo>
                      <a:pt x="9" y="25"/>
                    </a:lnTo>
                    <a:lnTo>
                      <a:pt x="11" y="24"/>
                    </a:lnTo>
                    <a:lnTo>
                      <a:pt x="11" y="25"/>
                    </a:lnTo>
                    <a:lnTo>
                      <a:pt x="11" y="27"/>
                    </a:lnTo>
                    <a:lnTo>
                      <a:pt x="13" y="27"/>
                    </a:lnTo>
                    <a:lnTo>
                      <a:pt x="15" y="27"/>
                    </a:lnTo>
                    <a:lnTo>
                      <a:pt x="15" y="27"/>
                    </a:lnTo>
                    <a:lnTo>
                      <a:pt x="16" y="27"/>
                    </a:lnTo>
                    <a:lnTo>
                      <a:pt x="16" y="27"/>
                    </a:lnTo>
                    <a:lnTo>
                      <a:pt x="16" y="24"/>
                    </a:lnTo>
                    <a:lnTo>
                      <a:pt x="16" y="25"/>
                    </a:lnTo>
                    <a:lnTo>
                      <a:pt x="16" y="25"/>
                    </a:lnTo>
                    <a:lnTo>
                      <a:pt x="16" y="24"/>
                    </a:lnTo>
                    <a:lnTo>
                      <a:pt x="16" y="22"/>
                    </a:lnTo>
                    <a:lnTo>
                      <a:pt x="18" y="22"/>
                    </a:lnTo>
                    <a:lnTo>
                      <a:pt x="18" y="20"/>
                    </a:lnTo>
                    <a:lnTo>
                      <a:pt x="18" y="18"/>
                    </a:lnTo>
                    <a:lnTo>
                      <a:pt x="16" y="18"/>
                    </a:lnTo>
                    <a:lnTo>
                      <a:pt x="16" y="16"/>
                    </a:lnTo>
                    <a:lnTo>
                      <a:pt x="15" y="16"/>
                    </a:lnTo>
                    <a:lnTo>
                      <a:pt x="15" y="16"/>
                    </a:lnTo>
                    <a:lnTo>
                      <a:pt x="15" y="14"/>
                    </a:lnTo>
                    <a:lnTo>
                      <a:pt x="15" y="14"/>
                    </a:lnTo>
                    <a:lnTo>
                      <a:pt x="15" y="13"/>
                    </a:lnTo>
                    <a:lnTo>
                      <a:pt x="15" y="13"/>
                    </a:lnTo>
                    <a:lnTo>
                      <a:pt x="15" y="9"/>
                    </a:lnTo>
                    <a:lnTo>
                      <a:pt x="15" y="7"/>
                    </a:lnTo>
                    <a:lnTo>
                      <a:pt x="15"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7" name="Group 408"/>
            <p:cNvGrpSpPr>
              <a:grpSpLocks/>
            </p:cNvGrpSpPr>
            <p:nvPr/>
          </p:nvGrpSpPr>
          <p:grpSpPr bwMode="auto">
            <a:xfrm>
              <a:off x="1256408" y="1511947"/>
              <a:ext cx="2762850" cy="2284773"/>
              <a:chOff x="820" y="793"/>
              <a:chExt cx="1353" cy="1351"/>
            </a:xfrm>
            <a:grpFill/>
            <a:effectLst>
              <a:outerShdw blurRad="50800" dist="38100" dir="5400000" algn="t" rotWithShape="0">
                <a:prstClr val="black">
                  <a:alpha val="40000"/>
                </a:prstClr>
              </a:outerShdw>
            </a:effectLst>
          </p:grpSpPr>
          <p:sp>
            <p:nvSpPr>
              <p:cNvPr id="179" name="Freeform 208"/>
              <p:cNvSpPr>
                <a:spLocks/>
              </p:cNvSpPr>
              <p:nvPr/>
            </p:nvSpPr>
            <p:spPr bwMode="auto">
              <a:xfrm>
                <a:off x="951" y="1301"/>
                <a:ext cx="1" cy="4"/>
              </a:xfrm>
              <a:custGeom>
                <a:avLst/>
                <a:gdLst>
                  <a:gd name="T0" fmla="*/ 0 w 1"/>
                  <a:gd name="T1" fmla="*/ 4 h 4"/>
                  <a:gd name="T2" fmla="*/ 1 w 1"/>
                  <a:gd name="T3" fmla="*/ 0 h 4"/>
                  <a:gd name="T4" fmla="*/ 0 w 1"/>
                  <a:gd name="T5" fmla="*/ 0 h 4"/>
                  <a:gd name="T6" fmla="*/ 0 w 1"/>
                  <a:gd name="T7" fmla="*/ 2 h 4"/>
                  <a:gd name="T8" fmla="*/ 0 w 1"/>
                  <a:gd name="T9" fmla="*/ 4 h 4"/>
                  <a:gd name="T10" fmla="*/ 0 w 1"/>
                  <a:gd name="T11" fmla="*/ 4 h 4"/>
                  <a:gd name="T12" fmla="*/ 0 w 1"/>
                  <a:gd name="T13" fmla="*/ 4 h 4"/>
                  <a:gd name="T14" fmla="*/ 0 w 1"/>
                  <a:gd name="T15" fmla="*/ 4 h 4"/>
                  <a:gd name="T16" fmla="*/ 0 w 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0" y="4"/>
                    </a:moveTo>
                    <a:lnTo>
                      <a:pt x="1" y="0"/>
                    </a:lnTo>
                    <a:lnTo>
                      <a:pt x="0" y="0"/>
                    </a:lnTo>
                    <a:lnTo>
                      <a:pt x="0" y="2"/>
                    </a:lnTo>
                    <a:lnTo>
                      <a:pt x="0" y="4"/>
                    </a:lnTo>
                    <a:lnTo>
                      <a:pt x="0" y="4"/>
                    </a:lnTo>
                    <a:lnTo>
                      <a:pt x="0"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0" name="Freeform 209"/>
              <p:cNvSpPr>
                <a:spLocks/>
              </p:cNvSpPr>
              <p:nvPr/>
            </p:nvSpPr>
            <p:spPr bwMode="auto">
              <a:xfrm>
                <a:off x="969" y="1290"/>
                <a:ext cx="2" cy="6"/>
              </a:xfrm>
              <a:custGeom>
                <a:avLst/>
                <a:gdLst>
                  <a:gd name="T0" fmla="*/ 2 w 2"/>
                  <a:gd name="T1" fmla="*/ 6 h 6"/>
                  <a:gd name="T2" fmla="*/ 2 w 2"/>
                  <a:gd name="T3" fmla="*/ 6 h 6"/>
                  <a:gd name="T4" fmla="*/ 2 w 2"/>
                  <a:gd name="T5" fmla="*/ 4 h 6"/>
                  <a:gd name="T6" fmla="*/ 2 w 2"/>
                  <a:gd name="T7" fmla="*/ 4 h 6"/>
                  <a:gd name="T8" fmla="*/ 0 w 2"/>
                  <a:gd name="T9" fmla="*/ 2 h 6"/>
                  <a:gd name="T10" fmla="*/ 0 w 2"/>
                  <a:gd name="T11" fmla="*/ 0 h 6"/>
                  <a:gd name="T12" fmla="*/ 0 w 2"/>
                  <a:gd name="T13" fmla="*/ 0 h 6"/>
                  <a:gd name="T14" fmla="*/ 0 w 2"/>
                  <a:gd name="T15" fmla="*/ 0 h 6"/>
                  <a:gd name="T16" fmla="*/ 0 w 2"/>
                  <a:gd name="T17" fmla="*/ 2 h 6"/>
                  <a:gd name="T18" fmla="*/ 0 w 2"/>
                  <a:gd name="T19" fmla="*/ 4 h 6"/>
                  <a:gd name="T20" fmla="*/ 0 w 2"/>
                  <a:gd name="T21" fmla="*/ 6 h 6"/>
                  <a:gd name="T22" fmla="*/ 2 w 2"/>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2" y="6"/>
                    </a:moveTo>
                    <a:lnTo>
                      <a:pt x="2" y="6"/>
                    </a:lnTo>
                    <a:lnTo>
                      <a:pt x="2" y="4"/>
                    </a:lnTo>
                    <a:lnTo>
                      <a:pt x="2" y="4"/>
                    </a:lnTo>
                    <a:lnTo>
                      <a:pt x="0" y="2"/>
                    </a:lnTo>
                    <a:lnTo>
                      <a:pt x="0" y="0"/>
                    </a:lnTo>
                    <a:lnTo>
                      <a:pt x="0" y="0"/>
                    </a:lnTo>
                    <a:lnTo>
                      <a:pt x="0" y="0"/>
                    </a:lnTo>
                    <a:lnTo>
                      <a:pt x="0" y="2"/>
                    </a:lnTo>
                    <a:lnTo>
                      <a:pt x="0" y="4"/>
                    </a:lnTo>
                    <a:lnTo>
                      <a:pt x="0"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1" name="Freeform 210"/>
              <p:cNvSpPr>
                <a:spLocks/>
              </p:cNvSpPr>
              <p:nvPr/>
            </p:nvSpPr>
            <p:spPr bwMode="auto">
              <a:xfrm>
                <a:off x="974" y="1294"/>
                <a:ext cx="2" cy="4"/>
              </a:xfrm>
              <a:custGeom>
                <a:avLst/>
                <a:gdLst>
                  <a:gd name="T0" fmla="*/ 0 w 2"/>
                  <a:gd name="T1" fmla="*/ 2 h 4"/>
                  <a:gd name="T2" fmla="*/ 0 w 2"/>
                  <a:gd name="T3" fmla="*/ 4 h 4"/>
                  <a:gd name="T4" fmla="*/ 0 w 2"/>
                  <a:gd name="T5" fmla="*/ 4 h 4"/>
                  <a:gd name="T6" fmla="*/ 2 w 2"/>
                  <a:gd name="T7" fmla="*/ 4 h 4"/>
                  <a:gd name="T8" fmla="*/ 2 w 2"/>
                  <a:gd name="T9" fmla="*/ 2 h 4"/>
                  <a:gd name="T10" fmla="*/ 2 w 2"/>
                  <a:gd name="T11" fmla="*/ 0 h 4"/>
                  <a:gd name="T12" fmla="*/ 2 w 2"/>
                  <a:gd name="T13" fmla="*/ 0 h 4"/>
                  <a:gd name="T14" fmla="*/ 2 w 2"/>
                  <a:gd name="T15" fmla="*/ 0 h 4"/>
                  <a:gd name="T16" fmla="*/ 0 w 2"/>
                  <a:gd name="T17" fmla="*/ 2 h 4"/>
                  <a:gd name="T18" fmla="*/ 0 w 2"/>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2"/>
                    </a:moveTo>
                    <a:lnTo>
                      <a:pt x="0" y="4"/>
                    </a:lnTo>
                    <a:lnTo>
                      <a:pt x="0" y="4"/>
                    </a:lnTo>
                    <a:lnTo>
                      <a:pt x="2" y="4"/>
                    </a:lnTo>
                    <a:lnTo>
                      <a:pt x="2" y="2"/>
                    </a:lnTo>
                    <a:lnTo>
                      <a:pt x="2" y="0"/>
                    </a:lnTo>
                    <a:lnTo>
                      <a:pt x="2" y="0"/>
                    </a:lnTo>
                    <a:lnTo>
                      <a:pt x="2"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2" name="Freeform 211"/>
              <p:cNvSpPr>
                <a:spLocks/>
              </p:cNvSpPr>
              <p:nvPr/>
            </p:nvSpPr>
            <p:spPr bwMode="auto">
              <a:xfrm>
                <a:off x="1175" y="1520"/>
                <a:ext cx="0" cy="4"/>
              </a:xfrm>
              <a:custGeom>
                <a:avLst/>
                <a:gdLst>
                  <a:gd name="T0" fmla="*/ 2 h 4"/>
                  <a:gd name="T1" fmla="*/ 4 h 4"/>
                  <a:gd name="T2" fmla="*/ 0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4"/>
                    </a:lnTo>
                    <a:lnTo>
                      <a:pt x="0"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3" name="Freeform 212"/>
              <p:cNvSpPr>
                <a:spLocks/>
              </p:cNvSpPr>
              <p:nvPr/>
            </p:nvSpPr>
            <p:spPr bwMode="auto">
              <a:xfrm>
                <a:off x="1320" y="1488"/>
                <a:ext cx="5" cy="1"/>
              </a:xfrm>
              <a:custGeom>
                <a:avLst/>
                <a:gdLst>
                  <a:gd name="T0" fmla="*/ 4 w 5"/>
                  <a:gd name="T1" fmla="*/ 1 h 1"/>
                  <a:gd name="T2" fmla="*/ 5 w 5"/>
                  <a:gd name="T3" fmla="*/ 1 h 1"/>
                  <a:gd name="T4" fmla="*/ 5 w 5"/>
                  <a:gd name="T5" fmla="*/ 0 h 1"/>
                  <a:gd name="T6" fmla="*/ 4 w 5"/>
                  <a:gd name="T7" fmla="*/ 0 h 1"/>
                  <a:gd name="T8" fmla="*/ 2 w 5"/>
                  <a:gd name="T9" fmla="*/ 1 h 1"/>
                  <a:gd name="T10" fmla="*/ 2 w 5"/>
                  <a:gd name="T11" fmla="*/ 0 h 1"/>
                  <a:gd name="T12" fmla="*/ 0 w 5"/>
                  <a:gd name="T13" fmla="*/ 0 h 1"/>
                  <a:gd name="T14" fmla="*/ 0 w 5"/>
                  <a:gd name="T15" fmla="*/ 1 h 1"/>
                  <a:gd name="T16" fmla="*/ 0 w 5"/>
                  <a:gd name="T17" fmla="*/ 1 h 1"/>
                  <a:gd name="T18" fmla="*/ 2 w 5"/>
                  <a:gd name="T19" fmla="*/ 1 h 1"/>
                  <a:gd name="T20" fmla="*/ 2 w 5"/>
                  <a:gd name="T21" fmla="*/ 1 h 1"/>
                  <a:gd name="T22" fmla="*/ 4 w 5"/>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
                    <a:moveTo>
                      <a:pt x="4" y="1"/>
                    </a:moveTo>
                    <a:lnTo>
                      <a:pt x="5" y="1"/>
                    </a:lnTo>
                    <a:lnTo>
                      <a:pt x="5" y="0"/>
                    </a:lnTo>
                    <a:lnTo>
                      <a:pt x="4" y="0"/>
                    </a:lnTo>
                    <a:lnTo>
                      <a:pt x="2" y="1"/>
                    </a:lnTo>
                    <a:lnTo>
                      <a:pt x="2" y="0"/>
                    </a:lnTo>
                    <a:lnTo>
                      <a:pt x="0" y="0"/>
                    </a:lnTo>
                    <a:lnTo>
                      <a:pt x="0" y="1"/>
                    </a:lnTo>
                    <a:lnTo>
                      <a:pt x="0" y="1"/>
                    </a:lnTo>
                    <a:lnTo>
                      <a:pt x="2" y="1"/>
                    </a:lnTo>
                    <a:lnTo>
                      <a:pt x="2" y="1"/>
                    </a:lnTo>
                    <a:lnTo>
                      <a:pt x="4"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4" name="Freeform 213"/>
              <p:cNvSpPr>
                <a:spLocks/>
              </p:cNvSpPr>
              <p:nvPr/>
            </p:nvSpPr>
            <p:spPr bwMode="auto">
              <a:xfrm>
                <a:off x="1432" y="1593"/>
                <a:ext cx="4" cy="5"/>
              </a:xfrm>
              <a:custGeom>
                <a:avLst/>
                <a:gdLst>
                  <a:gd name="T0" fmla="*/ 0 w 4"/>
                  <a:gd name="T1" fmla="*/ 0 h 5"/>
                  <a:gd name="T2" fmla="*/ 0 w 4"/>
                  <a:gd name="T3" fmla="*/ 1 h 5"/>
                  <a:gd name="T4" fmla="*/ 0 w 4"/>
                  <a:gd name="T5" fmla="*/ 3 h 5"/>
                  <a:gd name="T6" fmla="*/ 0 w 4"/>
                  <a:gd name="T7" fmla="*/ 3 h 5"/>
                  <a:gd name="T8" fmla="*/ 2 w 4"/>
                  <a:gd name="T9" fmla="*/ 5 h 5"/>
                  <a:gd name="T10" fmla="*/ 4 w 4"/>
                  <a:gd name="T11" fmla="*/ 5 h 5"/>
                  <a:gd name="T12" fmla="*/ 4 w 4"/>
                  <a:gd name="T13" fmla="*/ 5 h 5"/>
                  <a:gd name="T14" fmla="*/ 4 w 4"/>
                  <a:gd name="T15" fmla="*/ 3 h 5"/>
                  <a:gd name="T16" fmla="*/ 4 w 4"/>
                  <a:gd name="T17" fmla="*/ 3 h 5"/>
                  <a:gd name="T18" fmla="*/ 2 w 4"/>
                  <a:gd name="T19" fmla="*/ 3 h 5"/>
                  <a:gd name="T20" fmla="*/ 2 w 4"/>
                  <a:gd name="T21" fmla="*/ 1 h 5"/>
                  <a:gd name="T22" fmla="*/ 0 w 4"/>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0" y="0"/>
                    </a:moveTo>
                    <a:lnTo>
                      <a:pt x="0" y="1"/>
                    </a:lnTo>
                    <a:lnTo>
                      <a:pt x="0" y="3"/>
                    </a:lnTo>
                    <a:lnTo>
                      <a:pt x="0" y="3"/>
                    </a:lnTo>
                    <a:lnTo>
                      <a:pt x="2" y="5"/>
                    </a:lnTo>
                    <a:lnTo>
                      <a:pt x="4" y="5"/>
                    </a:lnTo>
                    <a:lnTo>
                      <a:pt x="4" y="5"/>
                    </a:lnTo>
                    <a:lnTo>
                      <a:pt x="4" y="3"/>
                    </a:lnTo>
                    <a:lnTo>
                      <a:pt x="4" y="3"/>
                    </a:lnTo>
                    <a:lnTo>
                      <a:pt x="2" y="3"/>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5" name="Freeform 214"/>
              <p:cNvSpPr>
                <a:spLocks/>
              </p:cNvSpPr>
              <p:nvPr/>
            </p:nvSpPr>
            <p:spPr bwMode="auto">
              <a:xfrm>
                <a:off x="1438" y="1598"/>
                <a:ext cx="2" cy="2"/>
              </a:xfrm>
              <a:custGeom>
                <a:avLst/>
                <a:gdLst>
                  <a:gd name="T0" fmla="*/ 2 w 2"/>
                  <a:gd name="T1" fmla="*/ 2 h 2"/>
                  <a:gd name="T2" fmla="*/ 2 w 2"/>
                  <a:gd name="T3" fmla="*/ 0 h 2"/>
                  <a:gd name="T4" fmla="*/ 2 w 2"/>
                  <a:gd name="T5" fmla="*/ 0 h 2"/>
                  <a:gd name="T6" fmla="*/ 2 w 2"/>
                  <a:gd name="T7" fmla="*/ 0 h 2"/>
                  <a:gd name="T8" fmla="*/ 0 w 2"/>
                  <a:gd name="T9" fmla="*/ 0 h 2"/>
                  <a:gd name="T10" fmla="*/ 0 w 2"/>
                  <a:gd name="T11" fmla="*/ 0 h 2"/>
                  <a:gd name="T12" fmla="*/ 0 w 2"/>
                  <a:gd name="T13" fmla="*/ 0 h 2"/>
                  <a:gd name="T14" fmla="*/ 0 w 2"/>
                  <a:gd name="T15" fmla="*/ 0 h 2"/>
                  <a:gd name="T16" fmla="*/ 0 w 2"/>
                  <a:gd name="T17" fmla="*/ 2 h 2"/>
                  <a:gd name="T18" fmla="*/ 0 w 2"/>
                  <a:gd name="T19" fmla="*/ 2 h 2"/>
                  <a:gd name="T20" fmla="*/ 0 w 2"/>
                  <a:gd name="T21" fmla="*/ 2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lnTo>
                      <a:pt x="2" y="0"/>
                    </a:lnTo>
                    <a:lnTo>
                      <a:pt x="2" y="0"/>
                    </a:lnTo>
                    <a:lnTo>
                      <a:pt x="2" y="0"/>
                    </a:lnTo>
                    <a:lnTo>
                      <a:pt x="0" y="0"/>
                    </a:lnTo>
                    <a:lnTo>
                      <a:pt x="0" y="0"/>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6" name="Freeform 215"/>
              <p:cNvSpPr>
                <a:spLocks/>
              </p:cNvSpPr>
              <p:nvPr/>
            </p:nvSpPr>
            <p:spPr bwMode="auto">
              <a:xfrm>
                <a:off x="1430" y="1600"/>
                <a:ext cx="19" cy="16"/>
              </a:xfrm>
              <a:custGeom>
                <a:avLst/>
                <a:gdLst>
                  <a:gd name="T0" fmla="*/ 0 w 19"/>
                  <a:gd name="T1" fmla="*/ 11 h 16"/>
                  <a:gd name="T2" fmla="*/ 0 w 19"/>
                  <a:gd name="T3" fmla="*/ 14 h 16"/>
                  <a:gd name="T4" fmla="*/ 0 w 19"/>
                  <a:gd name="T5" fmla="*/ 14 h 16"/>
                  <a:gd name="T6" fmla="*/ 2 w 19"/>
                  <a:gd name="T7" fmla="*/ 14 h 16"/>
                  <a:gd name="T8" fmla="*/ 6 w 19"/>
                  <a:gd name="T9" fmla="*/ 14 h 16"/>
                  <a:gd name="T10" fmla="*/ 6 w 19"/>
                  <a:gd name="T11" fmla="*/ 16 h 16"/>
                  <a:gd name="T12" fmla="*/ 11 w 19"/>
                  <a:gd name="T13" fmla="*/ 14 h 16"/>
                  <a:gd name="T14" fmla="*/ 13 w 19"/>
                  <a:gd name="T15" fmla="*/ 12 h 16"/>
                  <a:gd name="T16" fmla="*/ 15 w 19"/>
                  <a:gd name="T17" fmla="*/ 11 h 16"/>
                  <a:gd name="T18" fmla="*/ 19 w 19"/>
                  <a:gd name="T19" fmla="*/ 7 h 16"/>
                  <a:gd name="T20" fmla="*/ 19 w 19"/>
                  <a:gd name="T21" fmla="*/ 5 h 16"/>
                  <a:gd name="T22" fmla="*/ 19 w 19"/>
                  <a:gd name="T23" fmla="*/ 2 h 16"/>
                  <a:gd name="T24" fmla="*/ 17 w 19"/>
                  <a:gd name="T25" fmla="*/ 2 h 16"/>
                  <a:gd name="T26" fmla="*/ 17 w 19"/>
                  <a:gd name="T27" fmla="*/ 0 h 16"/>
                  <a:gd name="T28" fmla="*/ 17 w 19"/>
                  <a:gd name="T29" fmla="*/ 0 h 16"/>
                  <a:gd name="T30" fmla="*/ 17 w 19"/>
                  <a:gd name="T31" fmla="*/ 0 h 16"/>
                  <a:gd name="T32" fmla="*/ 13 w 19"/>
                  <a:gd name="T33" fmla="*/ 0 h 16"/>
                  <a:gd name="T34" fmla="*/ 11 w 19"/>
                  <a:gd name="T35" fmla="*/ 0 h 16"/>
                  <a:gd name="T36" fmla="*/ 10 w 19"/>
                  <a:gd name="T37" fmla="*/ 0 h 16"/>
                  <a:gd name="T38" fmla="*/ 8 w 19"/>
                  <a:gd name="T39" fmla="*/ 0 h 16"/>
                  <a:gd name="T40" fmla="*/ 6 w 19"/>
                  <a:gd name="T41" fmla="*/ 0 h 16"/>
                  <a:gd name="T42" fmla="*/ 6 w 19"/>
                  <a:gd name="T43" fmla="*/ 0 h 16"/>
                  <a:gd name="T44" fmla="*/ 4 w 19"/>
                  <a:gd name="T45" fmla="*/ 0 h 16"/>
                  <a:gd name="T46" fmla="*/ 2 w 19"/>
                  <a:gd name="T47" fmla="*/ 0 h 16"/>
                  <a:gd name="T48" fmla="*/ 2 w 19"/>
                  <a:gd name="T49" fmla="*/ 0 h 16"/>
                  <a:gd name="T50" fmla="*/ 0 w 19"/>
                  <a:gd name="T51" fmla="*/ 2 h 16"/>
                  <a:gd name="T52" fmla="*/ 0 w 19"/>
                  <a:gd name="T53" fmla="*/ 2 h 16"/>
                  <a:gd name="T54" fmla="*/ 0 w 19"/>
                  <a:gd name="T55" fmla="*/ 7 h 16"/>
                  <a:gd name="T56" fmla="*/ 0 w 19"/>
                  <a:gd name="T57" fmla="*/ 9 h 16"/>
                  <a:gd name="T58" fmla="*/ 0 w 19"/>
                  <a:gd name="T59" fmla="*/ 9 h 16"/>
                  <a:gd name="T60" fmla="*/ 0 w 19"/>
                  <a:gd name="T6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6">
                    <a:moveTo>
                      <a:pt x="0" y="11"/>
                    </a:moveTo>
                    <a:lnTo>
                      <a:pt x="0" y="14"/>
                    </a:lnTo>
                    <a:lnTo>
                      <a:pt x="0" y="14"/>
                    </a:lnTo>
                    <a:lnTo>
                      <a:pt x="2" y="14"/>
                    </a:lnTo>
                    <a:lnTo>
                      <a:pt x="6" y="14"/>
                    </a:lnTo>
                    <a:lnTo>
                      <a:pt x="6" y="16"/>
                    </a:lnTo>
                    <a:lnTo>
                      <a:pt x="11" y="14"/>
                    </a:lnTo>
                    <a:lnTo>
                      <a:pt x="13" y="12"/>
                    </a:lnTo>
                    <a:lnTo>
                      <a:pt x="15" y="11"/>
                    </a:lnTo>
                    <a:lnTo>
                      <a:pt x="19" y="7"/>
                    </a:lnTo>
                    <a:lnTo>
                      <a:pt x="19" y="5"/>
                    </a:lnTo>
                    <a:lnTo>
                      <a:pt x="19" y="2"/>
                    </a:lnTo>
                    <a:lnTo>
                      <a:pt x="17" y="2"/>
                    </a:lnTo>
                    <a:lnTo>
                      <a:pt x="17" y="0"/>
                    </a:lnTo>
                    <a:lnTo>
                      <a:pt x="17" y="0"/>
                    </a:lnTo>
                    <a:lnTo>
                      <a:pt x="17" y="0"/>
                    </a:lnTo>
                    <a:lnTo>
                      <a:pt x="13" y="0"/>
                    </a:lnTo>
                    <a:lnTo>
                      <a:pt x="11" y="0"/>
                    </a:lnTo>
                    <a:lnTo>
                      <a:pt x="10" y="0"/>
                    </a:lnTo>
                    <a:lnTo>
                      <a:pt x="8" y="0"/>
                    </a:lnTo>
                    <a:lnTo>
                      <a:pt x="6" y="0"/>
                    </a:lnTo>
                    <a:lnTo>
                      <a:pt x="6" y="0"/>
                    </a:lnTo>
                    <a:lnTo>
                      <a:pt x="4" y="0"/>
                    </a:lnTo>
                    <a:lnTo>
                      <a:pt x="2" y="0"/>
                    </a:lnTo>
                    <a:lnTo>
                      <a:pt x="2" y="0"/>
                    </a:lnTo>
                    <a:lnTo>
                      <a:pt x="0" y="2"/>
                    </a:lnTo>
                    <a:lnTo>
                      <a:pt x="0" y="2"/>
                    </a:lnTo>
                    <a:lnTo>
                      <a:pt x="0" y="7"/>
                    </a:lnTo>
                    <a:lnTo>
                      <a:pt x="0" y="9"/>
                    </a:lnTo>
                    <a:lnTo>
                      <a:pt x="0" y="9"/>
                    </a:lnTo>
                    <a:lnTo>
                      <a:pt x="0" y="1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7" name="Freeform 216"/>
              <p:cNvSpPr>
                <a:spLocks/>
              </p:cNvSpPr>
              <p:nvPr/>
            </p:nvSpPr>
            <p:spPr bwMode="auto">
              <a:xfrm>
                <a:off x="1425" y="1598"/>
                <a:ext cx="5" cy="7"/>
              </a:xfrm>
              <a:custGeom>
                <a:avLst/>
                <a:gdLst>
                  <a:gd name="T0" fmla="*/ 2 w 5"/>
                  <a:gd name="T1" fmla="*/ 7 h 7"/>
                  <a:gd name="T2" fmla="*/ 4 w 5"/>
                  <a:gd name="T3" fmla="*/ 5 h 7"/>
                  <a:gd name="T4" fmla="*/ 4 w 5"/>
                  <a:gd name="T5" fmla="*/ 4 h 7"/>
                  <a:gd name="T6" fmla="*/ 5 w 5"/>
                  <a:gd name="T7" fmla="*/ 4 h 7"/>
                  <a:gd name="T8" fmla="*/ 5 w 5"/>
                  <a:gd name="T9" fmla="*/ 2 h 7"/>
                  <a:gd name="T10" fmla="*/ 5 w 5"/>
                  <a:gd name="T11" fmla="*/ 2 h 7"/>
                  <a:gd name="T12" fmla="*/ 4 w 5"/>
                  <a:gd name="T13" fmla="*/ 2 h 7"/>
                  <a:gd name="T14" fmla="*/ 4 w 5"/>
                  <a:gd name="T15" fmla="*/ 2 h 7"/>
                  <a:gd name="T16" fmla="*/ 4 w 5"/>
                  <a:gd name="T17" fmla="*/ 2 h 7"/>
                  <a:gd name="T18" fmla="*/ 5 w 5"/>
                  <a:gd name="T19" fmla="*/ 0 h 7"/>
                  <a:gd name="T20" fmla="*/ 5 w 5"/>
                  <a:gd name="T21" fmla="*/ 0 h 7"/>
                  <a:gd name="T22" fmla="*/ 4 w 5"/>
                  <a:gd name="T23" fmla="*/ 0 h 7"/>
                  <a:gd name="T24" fmla="*/ 4 w 5"/>
                  <a:gd name="T25" fmla="*/ 0 h 7"/>
                  <a:gd name="T26" fmla="*/ 4 w 5"/>
                  <a:gd name="T27" fmla="*/ 0 h 7"/>
                  <a:gd name="T28" fmla="*/ 2 w 5"/>
                  <a:gd name="T29" fmla="*/ 2 h 7"/>
                  <a:gd name="T30" fmla="*/ 2 w 5"/>
                  <a:gd name="T31" fmla="*/ 2 h 7"/>
                  <a:gd name="T32" fmla="*/ 2 w 5"/>
                  <a:gd name="T33" fmla="*/ 2 h 7"/>
                  <a:gd name="T34" fmla="*/ 0 w 5"/>
                  <a:gd name="T35" fmla="*/ 4 h 7"/>
                  <a:gd name="T36" fmla="*/ 0 w 5"/>
                  <a:gd name="T37" fmla="*/ 5 h 7"/>
                  <a:gd name="T38" fmla="*/ 0 w 5"/>
                  <a:gd name="T39" fmla="*/ 5 h 7"/>
                  <a:gd name="T40" fmla="*/ 0 w 5"/>
                  <a:gd name="T41" fmla="*/ 5 h 7"/>
                  <a:gd name="T42" fmla="*/ 0 w 5"/>
                  <a:gd name="T43" fmla="*/ 7 h 7"/>
                  <a:gd name="T44" fmla="*/ 2 w 5"/>
                  <a:gd name="T4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7">
                    <a:moveTo>
                      <a:pt x="2" y="7"/>
                    </a:moveTo>
                    <a:lnTo>
                      <a:pt x="4" y="5"/>
                    </a:lnTo>
                    <a:lnTo>
                      <a:pt x="4" y="4"/>
                    </a:lnTo>
                    <a:lnTo>
                      <a:pt x="5" y="4"/>
                    </a:lnTo>
                    <a:lnTo>
                      <a:pt x="5" y="2"/>
                    </a:lnTo>
                    <a:lnTo>
                      <a:pt x="5" y="2"/>
                    </a:lnTo>
                    <a:lnTo>
                      <a:pt x="4" y="2"/>
                    </a:lnTo>
                    <a:lnTo>
                      <a:pt x="4" y="2"/>
                    </a:lnTo>
                    <a:lnTo>
                      <a:pt x="4" y="2"/>
                    </a:lnTo>
                    <a:lnTo>
                      <a:pt x="5" y="0"/>
                    </a:lnTo>
                    <a:lnTo>
                      <a:pt x="5" y="0"/>
                    </a:lnTo>
                    <a:lnTo>
                      <a:pt x="4" y="0"/>
                    </a:lnTo>
                    <a:lnTo>
                      <a:pt x="4" y="0"/>
                    </a:lnTo>
                    <a:lnTo>
                      <a:pt x="4" y="0"/>
                    </a:lnTo>
                    <a:lnTo>
                      <a:pt x="2" y="2"/>
                    </a:lnTo>
                    <a:lnTo>
                      <a:pt x="2" y="2"/>
                    </a:lnTo>
                    <a:lnTo>
                      <a:pt x="2" y="2"/>
                    </a:lnTo>
                    <a:lnTo>
                      <a:pt x="0" y="4"/>
                    </a:lnTo>
                    <a:lnTo>
                      <a:pt x="0" y="5"/>
                    </a:lnTo>
                    <a:lnTo>
                      <a:pt x="0" y="5"/>
                    </a:lnTo>
                    <a:lnTo>
                      <a:pt x="0" y="5"/>
                    </a:lnTo>
                    <a:lnTo>
                      <a:pt x="0"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8" name="Freeform 217"/>
              <p:cNvSpPr>
                <a:spLocks/>
              </p:cNvSpPr>
              <p:nvPr/>
            </p:nvSpPr>
            <p:spPr bwMode="auto">
              <a:xfrm>
                <a:off x="1434" y="1593"/>
                <a:ext cx="0" cy="1"/>
              </a:xfrm>
              <a:custGeom>
                <a:avLst/>
                <a:gdLst>
                  <a:gd name="T0" fmla="*/ 1 h 1"/>
                  <a:gd name="T1" fmla="*/ 1 h 1"/>
                  <a:gd name="T2" fmla="*/ 0 h 1"/>
                  <a:gd name="T3" fmla="*/ 0 h 1"/>
                  <a:gd name="T4" fmla="*/ 0 h 1"/>
                  <a:gd name="T5" fmla="*/ 1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lnTo>
                      <a:pt x="0" y="1"/>
                    </a:lnTo>
                    <a:lnTo>
                      <a:pt x="0" y="0"/>
                    </a:lnTo>
                    <a:lnTo>
                      <a:pt x="0" y="0"/>
                    </a:lnTo>
                    <a:lnTo>
                      <a:pt x="0" y="0"/>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89" name="Freeform 218"/>
              <p:cNvSpPr>
                <a:spLocks/>
              </p:cNvSpPr>
              <p:nvPr/>
            </p:nvSpPr>
            <p:spPr bwMode="auto">
              <a:xfrm>
                <a:off x="1430" y="1598"/>
                <a:ext cx="2" cy="0"/>
              </a:xfrm>
              <a:custGeom>
                <a:avLst/>
                <a:gdLst>
                  <a:gd name="T0" fmla="*/ 2 w 2"/>
                  <a:gd name="T1" fmla="*/ 2 w 2"/>
                  <a:gd name="T2" fmla="*/ 2 w 2"/>
                  <a:gd name="T3" fmla="*/ 2 w 2"/>
                  <a:gd name="T4" fmla="*/ 0 w 2"/>
                  <a:gd name="T5" fmla="*/ 2 w 2"/>
                </a:gdLst>
                <a:ahLst/>
                <a:cxnLst>
                  <a:cxn ang="0">
                    <a:pos x="T0" y="0"/>
                  </a:cxn>
                  <a:cxn ang="0">
                    <a:pos x="T1" y="0"/>
                  </a:cxn>
                  <a:cxn ang="0">
                    <a:pos x="T2" y="0"/>
                  </a:cxn>
                  <a:cxn ang="0">
                    <a:pos x="T3" y="0"/>
                  </a:cxn>
                  <a:cxn ang="0">
                    <a:pos x="T4" y="0"/>
                  </a:cxn>
                  <a:cxn ang="0">
                    <a:pos x="T5" y="0"/>
                  </a:cxn>
                </a:cxnLst>
                <a:rect l="0" t="0" r="r" b="b"/>
                <a:pathLst>
                  <a:path w="2">
                    <a:moveTo>
                      <a:pt x="2" y="0"/>
                    </a:moveTo>
                    <a:lnTo>
                      <a:pt x="2" y="0"/>
                    </a:lnTo>
                    <a:lnTo>
                      <a:pt x="2" y="0"/>
                    </a:lnTo>
                    <a:lnTo>
                      <a:pt x="2"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0" name="Freeform 219"/>
              <p:cNvSpPr>
                <a:spLocks noEditPoints="1"/>
              </p:cNvSpPr>
              <p:nvPr/>
            </p:nvSpPr>
            <p:spPr bwMode="auto">
              <a:xfrm>
                <a:off x="820" y="860"/>
                <a:ext cx="739" cy="1268"/>
              </a:xfrm>
              <a:custGeom>
                <a:avLst/>
                <a:gdLst>
                  <a:gd name="T0" fmla="*/ 603 w 739"/>
                  <a:gd name="T1" fmla="*/ 754 h 1268"/>
                  <a:gd name="T2" fmla="*/ 538 w 739"/>
                  <a:gd name="T3" fmla="*/ 657 h 1268"/>
                  <a:gd name="T4" fmla="*/ 444 w 739"/>
                  <a:gd name="T5" fmla="*/ 640 h 1268"/>
                  <a:gd name="T6" fmla="*/ 364 w 739"/>
                  <a:gd name="T7" fmla="*/ 647 h 1268"/>
                  <a:gd name="T8" fmla="*/ 324 w 739"/>
                  <a:gd name="T9" fmla="*/ 539 h 1268"/>
                  <a:gd name="T10" fmla="*/ 263 w 739"/>
                  <a:gd name="T11" fmla="*/ 470 h 1268"/>
                  <a:gd name="T12" fmla="*/ 335 w 739"/>
                  <a:gd name="T13" fmla="*/ 434 h 1268"/>
                  <a:gd name="T14" fmla="*/ 397 w 739"/>
                  <a:gd name="T15" fmla="*/ 474 h 1268"/>
                  <a:gd name="T16" fmla="*/ 453 w 739"/>
                  <a:gd name="T17" fmla="*/ 369 h 1268"/>
                  <a:gd name="T18" fmla="*/ 475 w 739"/>
                  <a:gd name="T19" fmla="*/ 345 h 1268"/>
                  <a:gd name="T20" fmla="*/ 545 w 739"/>
                  <a:gd name="T21" fmla="*/ 296 h 1268"/>
                  <a:gd name="T22" fmla="*/ 576 w 739"/>
                  <a:gd name="T23" fmla="*/ 287 h 1268"/>
                  <a:gd name="T24" fmla="*/ 598 w 739"/>
                  <a:gd name="T25" fmla="*/ 244 h 1268"/>
                  <a:gd name="T26" fmla="*/ 629 w 739"/>
                  <a:gd name="T27" fmla="*/ 210 h 1268"/>
                  <a:gd name="T28" fmla="*/ 623 w 739"/>
                  <a:gd name="T29" fmla="*/ 164 h 1268"/>
                  <a:gd name="T30" fmla="*/ 591 w 739"/>
                  <a:gd name="T31" fmla="*/ 159 h 1268"/>
                  <a:gd name="T32" fmla="*/ 581 w 739"/>
                  <a:gd name="T33" fmla="*/ 126 h 1268"/>
                  <a:gd name="T34" fmla="*/ 527 w 739"/>
                  <a:gd name="T35" fmla="*/ 182 h 1268"/>
                  <a:gd name="T36" fmla="*/ 482 w 739"/>
                  <a:gd name="T37" fmla="*/ 195 h 1268"/>
                  <a:gd name="T38" fmla="*/ 460 w 739"/>
                  <a:gd name="T39" fmla="*/ 121 h 1268"/>
                  <a:gd name="T40" fmla="*/ 513 w 739"/>
                  <a:gd name="T41" fmla="*/ 97 h 1268"/>
                  <a:gd name="T42" fmla="*/ 567 w 739"/>
                  <a:gd name="T43" fmla="*/ 65 h 1268"/>
                  <a:gd name="T44" fmla="*/ 527 w 739"/>
                  <a:gd name="T45" fmla="*/ 58 h 1268"/>
                  <a:gd name="T46" fmla="*/ 514 w 739"/>
                  <a:gd name="T47" fmla="*/ 32 h 1268"/>
                  <a:gd name="T48" fmla="*/ 491 w 739"/>
                  <a:gd name="T49" fmla="*/ 61 h 1268"/>
                  <a:gd name="T50" fmla="*/ 444 w 739"/>
                  <a:gd name="T51" fmla="*/ 56 h 1268"/>
                  <a:gd name="T52" fmla="*/ 419 w 739"/>
                  <a:gd name="T53" fmla="*/ 65 h 1268"/>
                  <a:gd name="T54" fmla="*/ 381 w 739"/>
                  <a:gd name="T55" fmla="*/ 40 h 1268"/>
                  <a:gd name="T56" fmla="*/ 324 w 739"/>
                  <a:gd name="T57" fmla="*/ 32 h 1268"/>
                  <a:gd name="T58" fmla="*/ 288 w 739"/>
                  <a:gd name="T59" fmla="*/ 31 h 1268"/>
                  <a:gd name="T60" fmla="*/ 227 w 739"/>
                  <a:gd name="T61" fmla="*/ 5 h 1268"/>
                  <a:gd name="T62" fmla="*/ 151 w 739"/>
                  <a:gd name="T63" fmla="*/ 16 h 1268"/>
                  <a:gd name="T64" fmla="*/ 138 w 739"/>
                  <a:gd name="T65" fmla="*/ 34 h 1268"/>
                  <a:gd name="T66" fmla="*/ 107 w 739"/>
                  <a:gd name="T67" fmla="*/ 61 h 1268"/>
                  <a:gd name="T68" fmla="*/ 65 w 739"/>
                  <a:gd name="T69" fmla="*/ 88 h 1268"/>
                  <a:gd name="T70" fmla="*/ 27 w 739"/>
                  <a:gd name="T71" fmla="*/ 130 h 1268"/>
                  <a:gd name="T72" fmla="*/ 51 w 739"/>
                  <a:gd name="T73" fmla="*/ 125 h 1268"/>
                  <a:gd name="T74" fmla="*/ 143 w 739"/>
                  <a:gd name="T75" fmla="*/ 90 h 1268"/>
                  <a:gd name="T76" fmla="*/ 145 w 739"/>
                  <a:gd name="T77" fmla="*/ 94 h 1268"/>
                  <a:gd name="T78" fmla="*/ 178 w 739"/>
                  <a:gd name="T79" fmla="*/ 114 h 1268"/>
                  <a:gd name="T80" fmla="*/ 196 w 739"/>
                  <a:gd name="T81" fmla="*/ 132 h 1268"/>
                  <a:gd name="T82" fmla="*/ 189 w 739"/>
                  <a:gd name="T83" fmla="*/ 161 h 1268"/>
                  <a:gd name="T84" fmla="*/ 180 w 739"/>
                  <a:gd name="T85" fmla="*/ 206 h 1268"/>
                  <a:gd name="T86" fmla="*/ 174 w 739"/>
                  <a:gd name="T87" fmla="*/ 233 h 1268"/>
                  <a:gd name="T88" fmla="*/ 120 w 739"/>
                  <a:gd name="T89" fmla="*/ 351 h 1268"/>
                  <a:gd name="T90" fmla="*/ 140 w 739"/>
                  <a:gd name="T91" fmla="*/ 459 h 1268"/>
                  <a:gd name="T92" fmla="*/ 147 w 739"/>
                  <a:gd name="T93" fmla="*/ 409 h 1268"/>
                  <a:gd name="T94" fmla="*/ 185 w 739"/>
                  <a:gd name="T95" fmla="*/ 523 h 1268"/>
                  <a:gd name="T96" fmla="*/ 304 w 739"/>
                  <a:gd name="T97" fmla="*/ 604 h 1268"/>
                  <a:gd name="T98" fmla="*/ 379 w 739"/>
                  <a:gd name="T99" fmla="*/ 649 h 1268"/>
                  <a:gd name="T100" fmla="*/ 359 w 739"/>
                  <a:gd name="T101" fmla="*/ 783 h 1268"/>
                  <a:gd name="T102" fmla="*/ 471 w 739"/>
                  <a:gd name="T103" fmla="*/ 1004 h 1268"/>
                  <a:gd name="T104" fmla="*/ 500 w 739"/>
                  <a:gd name="T105" fmla="*/ 1174 h 1268"/>
                  <a:gd name="T106" fmla="*/ 504 w 739"/>
                  <a:gd name="T107" fmla="*/ 1205 h 1268"/>
                  <a:gd name="T108" fmla="*/ 536 w 739"/>
                  <a:gd name="T109" fmla="*/ 1255 h 1268"/>
                  <a:gd name="T110" fmla="*/ 562 w 739"/>
                  <a:gd name="T111" fmla="*/ 1201 h 1268"/>
                  <a:gd name="T112" fmla="*/ 596 w 739"/>
                  <a:gd name="T113" fmla="*/ 1107 h 1268"/>
                  <a:gd name="T114" fmla="*/ 659 w 739"/>
                  <a:gd name="T115" fmla="*/ 971 h 1268"/>
                  <a:gd name="T116" fmla="*/ 388 w 739"/>
                  <a:gd name="T117" fmla="*/ 266 h 1268"/>
                  <a:gd name="T118" fmla="*/ 415 w 739"/>
                  <a:gd name="T119" fmla="*/ 286 h 1268"/>
                  <a:gd name="T120" fmla="*/ 448 w 739"/>
                  <a:gd name="T121" fmla="*/ 280 h 1268"/>
                  <a:gd name="T122" fmla="*/ 428 w 739"/>
                  <a:gd name="T123" fmla="*/ 311 h 1268"/>
                  <a:gd name="T124" fmla="*/ 471 w 739"/>
                  <a:gd name="T125" fmla="*/ 298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 h="1268">
                    <a:moveTo>
                      <a:pt x="737" y="792"/>
                    </a:moveTo>
                    <a:lnTo>
                      <a:pt x="735" y="790"/>
                    </a:lnTo>
                    <a:lnTo>
                      <a:pt x="734" y="789"/>
                    </a:lnTo>
                    <a:lnTo>
                      <a:pt x="734" y="787"/>
                    </a:lnTo>
                    <a:lnTo>
                      <a:pt x="726" y="787"/>
                    </a:lnTo>
                    <a:lnTo>
                      <a:pt x="725" y="787"/>
                    </a:lnTo>
                    <a:lnTo>
                      <a:pt x="725" y="787"/>
                    </a:lnTo>
                    <a:lnTo>
                      <a:pt x="725" y="787"/>
                    </a:lnTo>
                    <a:lnTo>
                      <a:pt x="723" y="787"/>
                    </a:lnTo>
                    <a:lnTo>
                      <a:pt x="721" y="787"/>
                    </a:lnTo>
                    <a:lnTo>
                      <a:pt x="721" y="785"/>
                    </a:lnTo>
                    <a:lnTo>
                      <a:pt x="719" y="783"/>
                    </a:lnTo>
                    <a:lnTo>
                      <a:pt x="717" y="783"/>
                    </a:lnTo>
                    <a:lnTo>
                      <a:pt x="717" y="781"/>
                    </a:lnTo>
                    <a:lnTo>
                      <a:pt x="715" y="781"/>
                    </a:lnTo>
                    <a:lnTo>
                      <a:pt x="710" y="776"/>
                    </a:lnTo>
                    <a:lnTo>
                      <a:pt x="708" y="772"/>
                    </a:lnTo>
                    <a:lnTo>
                      <a:pt x="706" y="772"/>
                    </a:lnTo>
                    <a:lnTo>
                      <a:pt x="703" y="769"/>
                    </a:lnTo>
                    <a:lnTo>
                      <a:pt x="701" y="769"/>
                    </a:lnTo>
                    <a:lnTo>
                      <a:pt x="699" y="767"/>
                    </a:lnTo>
                    <a:lnTo>
                      <a:pt x="697" y="767"/>
                    </a:lnTo>
                    <a:lnTo>
                      <a:pt x="690" y="767"/>
                    </a:lnTo>
                    <a:lnTo>
                      <a:pt x="688" y="767"/>
                    </a:lnTo>
                    <a:lnTo>
                      <a:pt x="688" y="767"/>
                    </a:lnTo>
                    <a:lnTo>
                      <a:pt x="683" y="767"/>
                    </a:lnTo>
                    <a:lnTo>
                      <a:pt x="681" y="765"/>
                    </a:lnTo>
                    <a:lnTo>
                      <a:pt x="679" y="765"/>
                    </a:lnTo>
                    <a:lnTo>
                      <a:pt x="670" y="761"/>
                    </a:lnTo>
                    <a:lnTo>
                      <a:pt x="668" y="761"/>
                    </a:lnTo>
                    <a:lnTo>
                      <a:pt x="668" y="761"/>
                    </a:lnTo>
                    <a:lnTo>
                      <a:pt x="668" y="761"/>
                    </a:lnTo>
                    <a:lnTo>
                      <a:pt x="667" y="761"/>
                    </a:lnTo>
                    <a:lnTo>
                      <a:pt x="665" y="761"/>
                    </a:lnTo>
                    <a:lnTo>
                      <a:pt x="665" y="763"/>
                    </a:lnTo>
                    <a:lnTo>
                      <a:pt x="661" y="763"/>
                    </a:lnTo>
                    <a:lnTo>
                      <a:pt x="659" y="763"/>
                    </a:lnTo>
                    <a:lnTo>
                      <a:pt x="659" y="763"/>
                    </a:lnTo>
                    <a:lnTo>
                      <a:pt x="661" y="761"/>
                    </a:lnTo>
                    <a:lnTo>
                      <a:pt x="661" y="761"/>
                    </a:lnTo>
                    <a:lnTo>
                      <a:pt x="661" y="760"/>
                    </a:lnTo>
                    <a:lnTo>
                      <a:pt x="661" y="760"/>
                    </a:lnTo>
                    <a:lnTo>
                      <a:pt x="659" y="758"/>
                    </a:lnTo>
                    <a:lnTo>
                      <a:pt x="659" y="760"/>
                    </a:lnTo>
                    <a:lnTo>
                      <a:pt x="659" y="760"/>
                    </a:lnTo>
                    <a:lnTo>
                      <a:pt x="659" y="758"/>
                    </a:lnTo>
                    <a:lnTo>
                      <a:pt x="659" y="758"/>
                    </a:lnTo>
                    <a:lnTo>
                      <a:pt x="659" y="758"/>
                    </a:lnTo>
                    <a:lnTo>
                      <a:pt x="659" y="756"/>
                    </a:lnTo>
                    <a:lnTo>
                      <a:pt x="658" y="754"/>
                    </a:lnTo>
                    <a:lnTo>
                      <a:pt x="658" y="752"/>
                    </a:lnTo>
                    <a:lnTo>
                      <a:pt x="656" y="752"/>
                    </a:lnTo>
                    <a:lnTo>
                      <a:pt x="656" y="752"/>
                    </a:lnTo>
                    <a:lnTo>
                      <a:pt x="654" y="754"/>
                    </a:lnTo>
                    <a:lnTo>
                      <a:pt x="654" y="754"/>
                    </a:lnTo>
                    <a:lnTo>
                      <a:pt x="654" y="752"/>
                    </a:lnTo>
                    <a:lnTo>
                      <a:pt x="652" y="752"/>
                    </a:lnTo>
                    <a:lnTo>
                      <a:pt x="652" y="751"/>
                    </a:lnTo>
                    <a:lnTo>
                      <a:pt x="650" y="749"/>
                    </a:lnTo>
                    <a:lnTo>
                      <a:pt x="648" y="749"/>
                    </a:lnTo>
                    <a:lnTo>
                      <a:pt x="647" y="749"/>
                    </a:lnTo>
                    <a:lnTo>
                      <a:pt x="647" y="747"/>
                    </a:lnTo>
                    <a:lnTo>
                      <a:pt x="645" y="747"/>
                    </a:lnTo>
                    <a:lnTo>
                      <a:pt x="643" y="747"/>
                    </a:lnTo>
                    <a:lnTo>
                      <a:pt x="638" y="745"/>
                    </a:lnTo>
                    <a:lnTo>
                      <a:pt x="638" y="743"/>
                    </a:lnTo>
                    <a:lnTo>
                      <a:pt x="632" y="743"/>
                    </a:lnTo>
                    <a:lnTo>
                      <a:pt x="630" y="745"/>
                    </a:lnTo>
                    <a:lnTo>
                      <a:pt x="630" y="747"/>
                    </a:lnTo>
                    <a:lnTo>
                      <a:pt x="629" y="749"/>
                    </a:lnTo>
                    <a:lnTo>
                      <a:pt x="629" y="749"/>
                    </a:lnTo>
                    <a:lnTo>
                      <a:pt x="629" y="751"/>
                    </a:lnTo>
                    <a:lnTo>
                      <a:pt x="629" y="752"/>
                    </a:lnTo>
                    <a:lnTo>
                      <a:pt x="627" y="752"/>
                    </a:lnTo>
                    <a:lnTo>
                      <a:pt x="625" y="752"/>
                    </a:lnTo>
                    <a:lnTo>
                      <a:pt x="623" y="754"/>
                    </a:lnTo>
                    <a:lnTo>
                      <a:pt x="623" y="754"/>
                    </a:lnTo>
                    <a:lnTo>
                      <a:pt x="623" y="758"/>
                    </a:lnTo>
                    <a:lnTo>
                      <a:pt x="623" y="758"/>
                    </a:lnTo>
                    <a:lnTo>
                      <a:pt x="621" y="760"/>
                    </a:lnTo>
                    <a:lnTo>
                      <a:pt x="621" y="760"/>
                    </a:lnTo>
                    <a:lnTo>
                      <a:pt x="621" y="761"/>
                    </a:lnTo>
                    <a:lnTo>
                      <a:pt x="620" y="761"/>
                    </a:lnTo>
                    <a:lnTo>
                      <a:pt x="620" y="760"/>
                    </a:lnTo>
                    <a:lnTo>
                      <a:pt x="620" y="758"/>
                    </a:lnTo>
                    <a:lnTo>
                      <a:pt x="620" y="756"/>
                    </a:lnTo>
                    <a:lnTo>
                      <a:pt x="618" y="756"/>
                    </a:lnTo>
                    <a:lnTo>
                      <a:pt x="618" y="756"/>
                    </a:lnTo>
                    <a:lnTo>
                      <a:pt x="616" y="756"/>
                    </a:lnTo>
                    <a:lnTo>
                      <a:pt x="614" y="756"/>
                    </a:lnTo>
                    <a:lnTo>
                      <a:pt x="612" y="756"/>
                    </a:lnTo>
                    <a:lnTo>
                      <a:pt x="612" y="756"/>
                    </a:lnTo>
                    <a:lnTo>
                      <a:pt x="610" y="756"/>
                    </a:lnTo>
                    <a:lnTo>
                      <a:pt x="609" y="756"/>
                    </a:lnTo>
                    <a:lnTo>
                      <a:pt x="607" y="758"/>
                    </a:lnTo>
                    <a:lnTo>
                      <a:pt x="607" y="758"/>
                    </a:lnTo>
                    <a:lnTo>
                      <a:pt x="605" y="756"/>
                    </a:lnTo>
                    <a:lnTo>
                      <a:pt x="603" y="756"/>
                    </a:lnTo>
                    <a:lnTo>
                      <a:pt x="603" y="758"/>
                    </a:lnTo>
                    <a:lnTo>
                      <a:pt x="603" y="758"/>
                    </a:lnTo>
                    <a:lnTo>
                      <a:pt x="603" y="756"/>
                    </a:lnTo>
                    <a:lnTo>
                      <a:pt x="603" y="756"/>
                    </a:lnTo>
                    <a:lnTo>
                      <a:pt x="603" y="754"/>
                    </a:lnTo>
                    <a:lnTo>
                      <a:pt x="605" y="754"/>
                    </a:lnTo>
                    <a:lnTo>
                      <a:pt x="605" y="756"/>
                    </a:lnTo>
                    <a:lnTo>
                      <a:pt x="607" y="756"/>
                    </a:lnTo>
                    <a:lnTo>
                      <a:pt x="609" y="756"/>
                    </a:lnTo>
                    <a:lnTo>
                      <a:pt x="609" y="754"/>
                    </a:lnTo>
                    <a:lnTo>
                      <a:pt x="609" y="751"/>
                    </a:lnTo>
                    <a:lnTo>
                      <a:pt x="609" y="749"/>
                    </a:lnTo>
                    <a:lnTo>
                      <a:pt x="609" y="749"/>
                    </a:lnTo>
                    <a:lnTo>
                      <a:pt x="609" y="749"/>
                    </a:lnTo>
                    <a:lnTo>
                      <a:pt x="607" y="749"/>
                    </a:lnTo>
                    <a:lnTo>
                      <a:pt x="607" y="749"/>
                    </a:lnTo>
                    <a:lnTo>
                      <a:pt x="607" y="747"/>
                    </a:lnTo>
                    <a:lnTo>
                      <a:pt x="609" y="747"/>
                    </a:lnTo>
                    <a:lnTo>
                      <a:pt x="609" y="747"/>
                    </a:lnTo>
                    <a:lnTo>
                      <a:pt x="609" y="745"/>
                    </a:lnTo>
                    <a:lnTo>
                      <a:pt x="609" y="745"/>
                    </a:lnTo>
                    <a:lnTo>
                      <a:pt x="607" y="745"/>
                    </a:lnTo>
                    <a:lnTo>
                      <a:pt x="607" y="745"/>
                    </a:lnTo>
                    <a:lnTo>
                      <a:pt x="605" y="747"/>
                    </a:lnTo>
                    <a:lnTo>
                      <a:pt x="605" y="749"/>
                    </a:lnTo>
                    <a:lnTo>
                      <a:pt x="605" y="749"/>
                    </a:lnTo>
                    <a:lnTo>
                      <a:pt x="605" y="749"/>
                    </a:lnTo>
                    <a:lnTo>
                      <a:pt x="603" y="749"/>
                    </a:lnTo>
                    <a:lnTo>
                      <a:pt x="605" y="745"/>
                    </a:lnTo>
                    <a:lnTo>
                      <a:pt x="603" y="743"/>
                    </a:lnTo>
                    <a:lnTo>
                      <a:pt x="603" y="742"/>
                    </a:lnTo>
                    <a:lnTo>
                      <a:pt x="603" y="742"/>
                    </a:lnTo>
                    <a:lnTo>
                      <a:pt x="605" y="740"/>
                    </a:lnTo>
                    <a:lnTo>
                      <a:pt x="605" y="740"/>
                    </a:lnTo>
                    <a:lnTo>
                      <a:pt x="607" y="736"/>
                    </a:lnTo>
                    <a:lnTo>
                      <a:pt x="609" y="734"/>
                    </a:lnTo>
                    <a:lnTo>
                      <a:pt x="610" y="733"/>
                    </a:lnTo>
                    <a:lnTo>
                      <a:pt x="612" y="731"/>
                    </a:lnTo>
                    <a:lnTo>
                      <a:pt x="614" y="729"/>
                    </a:lnTo>
                    <a:lnTo>
                      <a:pt x="614" y="729"/>
                    </a:lnTo>
                    <a:lnTo>
                      <a:pt x="614" y="727"/>
                    </a:lnTo>
                    <a:lnTo>
                      <a:pt x="614" y="725"/>
                    </a:lnTo>
                    <a:lnTo>
                      <a:pt x="616" y="722"/>
                    </a:lnTo>
                    <a:lnTo>
                      <a:pt x="616" y="722"/>
                    </a:lnTo>
                    <a:lnTo>
                      <a:pt x="614" y="722"/>
                    </a:lnTo>
                    <a:lnTo>
                      <a:pt x="614" y="722"/>
                    </a:lnTo>
                    <a:lnTo>
                      <a:pt x="610" y="720"/>
                    </a:lnTo>
                    <a:lnTo>
                      <a:pt x="610" y="718"/>
                    </a:lnTo>
                    <a:lnTo>
                      <a:pt x="609" y="714"/>
                    </a:lnTo>
                    <a:lnTo>
                      <a:pt x="609" y="713"/>
                    </a:lnTo>
                    <a:lnTo>
                      <a:pt x="609" y="711"/>
                    </a:lnTo>
                    <a:lnTo>
                      <a:pt x="609" y="709"/>
                    </a:lnTo>
                    <a:lnTo>
                      <a:pt x="609" y="707"/>
                    </a:lnTo>
                    <a:lnTo>
                      <a:pt x="607" y="705"/>
                    </a:lnTo>
                    <a:lnTo>
                      <a:pt x="607" y="704"/>
                    </a:lnTo>
                    <a:lnTo>
                      <a:pt x="607" y="702"/>
                    </a:lnTo>
                    <a:lnTo>
                      <a:pt x="605" y="698"/>
                    </a:lnTo>
                    <a:lnTo>
                      <a:pt x="605" y="696"/>
                    </a:lnTo>
                    <a:lnTo>
                      <a:pt x="605" y="696"/>
                    </a:lnTo>
                    <a:lnTo>
                      <a:pt x="603" y="696"/>
                    </a:lnTo>
                    <a:lnTo>
                      <a:pt x="603" y="698"/>
                    </a:lnTo>
                    <a:lnTo>
                      <a:pt x="603" y="698"/>
                    </a:lnTo>
                    <a:lnTo>
                      <a:pt x="601" y="698"/>
                    </a:lnTo>
                    <a:lnTo>
                      <a:pt x="601" y="696"/>
                    </a:lnTo>
                    <a:lnTo>
                      <a:pt x="600" y="695"/>
                    </a:lnTo>
                    <a:lnTo>
                      <a:pt x="600" y="693"/>
                    </a:lnTo>
                    <a:lnTo>
                      <a:pt x="600" y="691"/>
                    </a:lnTo>
                    <a:lnTo>
                      <a:pt x="596" y="689"/>
                    </a:lnTo>
                    <a:lnTo>
                      <a:pt x="596" y="689"/>
                    </a:lnTo>
                    <a:lnTo>
                      <a:pt x="594" y="687"/>
                    </a:lnTo>
                    <a:lnTo>
                      <a:pt x="592" y="685"/>
                    </a:lnTo>
                    <a:lnTo>
                      <a:pt x="591" y="685"/>
                    </a:lnTo>
                    <a:lnTo>
                      <a:pt x="589" y="685"/>
                    </a:lnTo>
                    <a:lnTo>
                      <a:pt x="587" y="684"/>
                    </a:lnTo>
                    <a:lnTo>
                      <a:pt x="585" y="682"/>
                    </a:lnTo>
                    <a:lnTo>
                      <a:pt x="583" y="682"/>
                    </a:lnTo>
                    <a:lnTo>
                      <a:pt x="583" y="684"/>
                    </a:lnTo>
                    <a:lnTo>
                      <a:pt x="581" y="684"/>
                    </a:lnTo>
                    <a:lnTo>
                      <a:pt x="581" y="682"/>
                    </a:lnTo>
                    <a:lnTo>
                      <a:pt x="580" y="680"/>
                    </a:lnTo>
                    <a:lnTo>
                      <a:pt x="576" y="680"/>
                    </a:lnTo>
                    <a:lnTo>
                      <a:pt x="574" y="680"/>
                    </a:lnTo>
                    <a:lnTo>
                      <a:pt x="574" y="680"/>
                    </a:lnTo>
                    <a:lnTo>
                      <a:pt x="572" y="680"/>
                    </a:lnTo>
                    <a:lnTo>
                      <a:pt x="571" y="680"/>
                    </a:lnTo>
                    <a:lnTo>
                      <a:pt x="565" y="680"/>
                    </a:lnTo>
                    <a:lnTo>
                      <a:pt x="563" y="680"/>
                    </a:lnTo>
                    <a:lnTo>
                      <a:pt x="560" y="680"/>
                    </a:lnTo>
                    <a:lnTo>
                      <a:pt x="558" y="680"/>
                    </a:lnTo>
                    <a:lnTo>
                      <a:pt x="558" y="680"/>
                    </a:lnTo>
                    <a:lnTo>
                      <a:pt x="558" y="680"/>
                    </a:lnTo>
                    <a:lnTo>
                      <a:pt x="558" y="680"/>
                    </a:lnTo>
                    <a:lnTo>
                      <a:pt x="556" y="676"/>
                    </a:lnTo>
                    <a:lnTo>
                      <a:pt x="554" y="676"/>
                    </a:lnTo>
                    <a:lnTo>
                      <a:pt x="554" y="675"/>
                    </a:lnTo>
                    <a:lnTo>
                      <a:pt x="553" y="673"/>
                    </a:lnTo>
                    <a:lnTo>
                      <a:pt x="553" y="673"/>
                    </a:lnTo>
                    <a:lnTo>
                      <a:pt x="551" y="671"/>
                    </a:lnTo>
                    <a:lnTo>
                      <a:pt x="551" y="671"/>
                    </a:lnTo>
                    <a:lnTo>
                      <a:pt x="549" y="671"/>
                    </a:lnTo>
                    <a:lnTo>
                      <a:pt x="547" y="671"/>
                    </a:lnTo>
                    <a:lnTo>
                      <a:pt x="547" y="671"/>
                    </a:lnTo>
                    <a:lnTo>
                      <a:pt x="545" y="671"/>
                    </a:lnTo>
                    <a:lnTo>
                      <a:pt x="545" y="666"/>
                    </a:lnTo>
                    <a:lnTo>
                      <a:pt x="545" y="666"/>
                    </a:lnTo>
                    <a:lnTo>
                      <a:pt x="545" y="662"/>
                    </a:lnTo>
                    <a:lnTo>
                      <a:pt x="540" y="657"/>
                    </a:lnTo>
                    <a:lnTo>
                      <a:pt x="538" y="657"/>
                    </a:lnTo>
                    <a:lnTo>
                      <a:pt x="538" y="655"/>
                    </a:lnTo>
                    <a:lnTo>
                      <a:pt x="536" y="657"/>
                    </a:lnTo>
                    <a:lnTo>
                      <a:pt x="536" y="657"/>
                    </a:lnTo>
                    <a:lnTo>
                      <a:pt x="536" y="655"/>
                    </a:lnTo>
                    <a:lnTo>
                      <a:pt x="536" y="655"/>
                    </a:lnTo>
                    <a:lnTo>
                      <a:pt x="534" y="653"/>
                    </a:lnTo>
                    <a:lnTo>
                      <a:pt x="533" y="653"/>
                    </a:lnTo>
                    <a:lnTo>
                      <a:pt x="531" y="653"/>
                    </a:lnTo>
                    <a:lnTo>
                      <a:pt x="531" y="655"/>
                    </a:lnTo>
                    <a:lnTo>
                      <a:pt x="529" y="655"/>
                    </a:lnTo>
                    <a:lnTo>
                      <a:pt x="529" y="655"/>
                    </a:lnTo>
                    <a:lnTo>
                      <a:pt x="527" y="655"/>
                    </a:lnTo>
                    <a:lnTo>
                      <a:pt x="527" y="655"/>
                    </a:lnTo>
                    <a:lnTo>
                      <a:pt x="527" y="653"/>
                    </a:lnTo>
                    <a:lnTo>
                      <a:pt x="527" y="653"/>
                    </a:lnTo>
                    <a:lnTo>
                      <a:pt x="529" y="653"/>
                    </a:lnTo>
                    <a:lnTo>
                      <a:pt x="529" y="651"/>
                    </a:lnTo>
                    <a:lnTo>
                      <a:pt x="529" y="649"/>
                    </a:lnTo>
                    <a:lnTo>
                      <a:pt x="529" y="647"/>
                    </a:lnTo>
                    <a:lnTo>
                      <a:pt x="527" y="646"/>
                    </a:lnTo>
                    <a:lnTo>
                      <a:pt x="527" y="644"/>
                    </a:lnTo>
                    <a:lnTo>
                      <a:pt x="525" y="644"/>
                    </a:lnTo>
                    <a:lnTo>
                      <a:pt x="522" y="642"/>
                    </a:lnTo>
                    <a:lnTo>
                      <a:pt x="518" y="640"/>
                    </a:lnTo>
                    <a:lnTo>
                      <a:pt x="516" y="640"/>
                    </a:lnTo>
                    <a:lnTo>
                      <a:pt x="516" y="640"/>
                    </a:lnTo>
                    <a:lnTo>
                      <a:pt x="516" y="638"/>
                    </a:lnTo>
                    <a:lnTo>
                      <a:pt x="514" y="638"/>
                    </a:lnTo>
                    <a:lnTo>
                      <a:pt x="514" y="637"/>
                    </a:lnTo>
                    <a:lnTo>
                      <a:pt x="513" y="637"/>
                    </a:lnTo>
                    <a:lnTo>
                      <a:pt x="513" y="637"/>
                    </a:lnTo>
                    <a:lnTo>
                      <a:pt x="511" y="635"/>
                    </a:lnTo>
                    <a:lnTo>
                      <a:pt x="511" y="635"/>
                    </a:lnTo>
                    <a:lnTo>
                      <a:pt x="513" y="635"/>
                    </a:lnTo>
                    <a:lnTo>
                      <a:pt x="514" y="633"/>
                    </a:lnTo>
                    <a:lnTo>
                      <a:pt x="516" y="635"/>
                    </a:lnTo>
                    <a:lnTo>
                      <a:pt x="516" y="633"/>
                    </a:lnTo>
                    <a:lnTo>
                      <a:pt x="516" y="633"/>
                    </a:lnTo>
                    <a:lnTo>
                      <a:pt x="518" y="633"/>
                    </a:lnTo>
                    <a:lnTo>
                      <a:pt x="520" y="633"/>
                    </a:lnTo>
                    <a:lnTo>
                      <a:pt x="518" y="633"/>
                    </a:lnTo>
                    <a:lnTo>
                      <a:pt x="518" y="631"/>
                    </a:lnTo>
                    <a:lnTo>
                      <a:pt x="504" y="631"/>
                    </a:lnTo>
                    <a:lnTo>
                      <a:pt x="502" y="631"/>
                    </a:lnTo>
                    <a:lnTo>
                      <a:pt x="502" y="633"/>
                    </a:lnTo>
                    <a:lnTo>
                      <a:pt x="502" y="633"/>
                    </a:lnTo>
                    <a:lnTo>
                      <a:pt x="502" y="633"/>
                    </a:lnTo>
                    <a:lnTo>
                      <a:pt x="505" y="633"/>
                    </a:lnTo>
                    <a:lnTo>
                      <a:pt x="504" y="635"/>
                    </a:lnTo>
                    <a:lnTo>
                      <a:pt x="504" y="635"/>
                    </a:lnTo>
                    <a:lnTo>
                      <a:pt x="500" y="635"/>
                    </a:lnTo>
                    <a:lnTo>
                      <a:pt x="498" y="637"/>
                    </a:lnTo>
                    <a:lnTo>
                      <a:pt x="498" y="637"/>
                    </a:lnTo>
                    <a:lnTo>
                      <a:pt x="493" y="637"/>
                    </a:lnTo>
                    <a:lnTo>
                      <a:pt x="491" y="637"/>
                    </a:lnTo>
                    <a:lnTo>
                      <a:pt x="489" y="637"/>
                    </a:lnTo>
                    <a:lnTo>
                      <a:pt x="487" y="635"/>
                    </a:lnTo>
                    <a:lnTo>
                      <a:pt x="487" y="635"/>
                    </a:lnTo>
                    <a:lnTo>
                      <a:pt x="487" y="635"/>
                    </a:lnTo>
                    <a:lnTo>
                      <a:pt x="487" y="633"/>
                    </a:lnTo>
                    <a:lnTo>
                      <a:pt x="486" y="633"/>
                    </a:lnTo>
                    <a:lnTo>
                      <a:pt x="486" y="633"/>
                    </a:lnTo>
                    <a:lnTo>
                      <a:pt x="482" y="633"/>
                    </a:lnTo>
                    <a:lnTo>
                      <a:pt x="476" y="633"/>
                    </a:lnTo>
                    <a:lnTo>
                      <a:pt x="476" y="633"/>
                    </a:lnTo>
                    <a:lnTo>
                      <a:pt x="471" y="633"/>
                    </a:lnTo>
                    <a:lnTo>
                      <a:pt x="471" y="633"/>
                    </a:lnTo>
                    <a:lnTo>
                      <a:pt x="469" y="633"/>
                    </a:lnTo>
                    <a:lnTo>
                      <a:pt x="469" y="633"/>
                    </a:lnTo>
                    <a:lnTo>
                      <a:pt x="469" y="629"/>
                    </a:lnTo>
                    <a:lnTo>
                      <a:pt x="467" y="628"/>
                    </a:lnTo>
                    <a:lnTo>
                      <a:pt x="467" y="626"/>
                    </a:lnTo>
                    <a:lnTo>
                      <a:pt x="466" y="626"/>
                    </a:lnTo>
                    <a:lnTo>
                      <a:pt x="464" y="624"/>
                    </a:lnTo>
                    <a:lnTo>
                      <a:pt x="464" y="624"/>
                    </a:lnTo>
                    <a:lnTo>
                      <a:pt x="460" y="624"/>
                    </a:lnTo>
                    <a:lnTo>
                      <a:pt x="458" y="624"/>
                    </a:lnTo>
                    <a:lnTo>
                      <a:pt x="458" y="622"/>
                    </a:lnTo>
                    <a:lnTo>
                      <a:pt x="457" y="622"/>
                    </a:lnTo>
                    <a:lnTo>
                      <a:pt x="457" y="617"/>
                    </a:lnTo>
                    <a:lnTo>
                      <a:pt x="457" y="617"/>
                    </a:lnTo>
                    <a:lnTo>
                      <a:pt x="457" y="617"/>
                    </a:lnTo>
                    <a:lnTo>
                      <a:pt x="455" y="617"/>
                    </a:lnTo>
                    <a:lnTo>
                      <a:pt x="455" y="617"/>
                    </a:lnTo>
                    <a:lnTo>
                      <a:pt x="453" y="620"/>
                    </a:lnTo>
                    <a:lnTo>
                      <a:pt x="453" y="620"/>
                    </a:lnTo>
                    <a:lnTo>
                      <a:pt x="453" y="620"/>
                    </a:lnTo>
                    <a:lnTo>
                      <a:pt x="453" y="620"/>
                    </a:lnTo>
                    <a:lnTo>
                      <a:pt x="453" y="620"/>
                    </a:lnTo>
                    <a:lnTo>
                      <a:pt x="457" y="622"/>
                    </a:lnTo>
                    <a:lnTo>
                      <a:pt x="457" y="622"/>
                    </a:lnTo>
                    <a:lnTo>
                      <a:pt x="457" y="622"/>
                    </a:lnTo>
                    <a:lnTo>
                      <a:pt x="457" y="624"/>
                    </a:lnTo>
                    <a:lnTo>
                      <a:pt x="453" y="624"/>
                    </a:lnTo>
                    <a:lnTo>
                      <a:pt x="448" y="626"/>
                    </a:lnTo>
                    <a:lnTo>
                      <a:pt x="446" y="628"/>
                    </a:lnTo>
                    <a:lnTo>
                      <a:pt x="444" y="629"/>
                    </a:lnTo>
                    <a:lnTo>
                      <a:pt x="444" y="629"/>
                    </a:lnTo>
                    <a:lnTo>
                      <a:pt x="442" y="629"/>
                    </a:lnTo>
                    <a:lnTo>
                      <a:pt x="442" y="635"/>
                    </a:lnTo>
                    <a:lnTo>
                      <a:pt x="442" y="637"/>
                    </a:lnTo>
                    <a:lnTo>
                      <a:pt x="444" y="637"/>
                    </a:lnTo>
                    <a:lnTo>
                      <a:pt x="444" y="640"/>
                    </a:lnTo>
                    <a:lnTo>
                      <a:pt x="444" y="644"/>
                    </a:lnTo>
                    <a:lnTo>
                      <a:pt x="444" y="644"/>
                    </a:lnTo>
                    <a:lnTo>
                      <a:pt x="444" y="646"/>
                    </a:lnTo>
                    <a:lnTo>
                      <a:pt x="444" y="646"/>
                    </a:lnTo>
                    <a:lnTo>
                      <a:pt x="442" y="647"/>
                    </a:lnTo>
                    <a:lnTo>
                      <a:pt x="442" y="647"/>
                    </a:lnTo>
                    <a:lnTo>
                      <a:pt x="440" y="647"/>
                    </a:lnTo>
                    <a:lnTo>
                      <a:pt x="440" y="647"/>
                    </a:lnTo>
                    <a:lnTo>
                      <a:pt x="440" y="646"/>
                    </a:lnTo>
                    <a:lnTo>
                      <a:pt x="438" y="644"/>
                    </a:lnTo>
                    <a:lnTo>
                      <a:pt x="438" y="642"/>
                    </a:lnTo>
                    <a:lnTo>
                      <a:pt x="437" y="642"/>
                    </a:lnTo>
                    <a:lnTo>
                      <a:pt x="437" y="640"/>
                    </a:lnTo>
                    <a:lnTo>
                      <a:pt x="437" y="638"/>
                    </a:lnTo>
                    <a:lnTo>
                      <a:pt x="438" y="637"/>
                    </a:lnTo>
                    <a:lnTo>
                      <a:pt x="438" y="635"/>
                    </a:lnTo>
                    <a:lnTo>
                      <a:pt x="440" y="633"/>
                    </a:lnTo>
                    <a:lnTo>
                      <a:pt x="440" y="631"/>
                    </a:lnTo>
                    <a:lnTo>
                      <a:pt x="442" y="629"/>
                    </a:lnTo>
                    <a:lnTo>
                      <a:pt x="440" y="629"/>
                    </a:lnTo>
                    <a:lnTo>
                      <a:pt x="440" y="629"/>
                    </a:lnTo>
                    <a:lnTo>
                      <a:pt x="442" y="629"/>
                    </a:lnTo>
                    <a:lnTo>
                      <a:pt x="442" y="628"/>
                    </a:lnTo>
                    <a:lnTo>
                      <a:pt x="440" y="626"/>
                    </a:lnTo>
                    <a:lnTo>
                      <a:pt x="440" y="624"/>
                    </a:lnTo>
                    <a:lnTo>
                      <a:pt x="440" y="624"/>
                    </a:lnTo>
                    <a:lnTo>
                      <a:pt x="440" y="622"/>
                    </a:lnTo>
                    <a:lnTo>
                      <a:pt x="440" y="622"/>
                    </a:lnTo>
                    <a:lnTo>
                      <a:pt x="442" y="620"/>
                    </a:lnTo>
                    <a:lnTo>
                      <a:pt x="444" y="620"/>
                    </a:lnTo>
                    <a:lnTo>
                      <a:pt x="446" y="620"/>
                    </a:lnTo>
                    <a:lnTo>
                      <a:pt x="446" y="619"/>
                    </a:lnTo>
                    <a:lnTo>
                      <a:pt x="446" y="617"/>
                    </a:lnTo>
                    <a:lnTo>
                      <a:pt x="444" y="615"/>
                    </a:lnTo>
                    <a:lnTo>
                      <a:pt x="442" y="615"/>
                    </a:lnTo>
                    <a:lnTo>
                      <a:pt x="440" y="615"/>
                    </a:lnTo>
                    <a:lnTo>
                      <a:pt x="440" y="615"/>
                    </a:lnTo>
                    <a:lnTo>
                      <a:pt x="440" y="617"/>
                    </a:lnTo>
                    <a:lnTo>
                      <a:pt x="438" y="617"/>
                    </a:lnTo>
                    <a:lnTo>
                      <a:pt x="438" y="617"/>
                    </a:lnTo>
                    <a:lnTo>
                      <a:pt x="438" y="617"/>
                    </a:lnTo>
                    <a:lnTo>
                      <a:pt x="438" y="619"/>
                    </a:lnTo>
                    <a:lnTo>
                      <a:pt x="437" y="620"/>
                    </a:lnTo>
                    <a:lnTo>
                      <a:pt x="437" y="620"/>
                    </a:lnTo>
                    <a:lnTo>
                      <a:pt x="433" y="620"/>
                    </a:lnTo>
                    <a:lnTo>
                      <a:pt x="428" y="624"/>
                    </a:lnTo>
                    <a:lnTo>
                      <a:pt x="428" y="624"/>
                    </a:lnTo>
                    <a:lnTo>
                      <a:pt x="424" y="626"/>
                    </a:lnTo>
                    <a:lnTo>
                      <a:pt x="424" y="626"/>
                    </a:lnTo>
                    <a:lnTo>
                      <a:pt x="422" y="624"/>
                    </a:lnTo>
                    <a:lnTo>
                      <a:pt x="420" y="624"/>
                    </a:lnTo>
                    <a:lnTo>
                      <a:pt x="420" y="626"/>
                    </a:lnTo>
                    <a:lnTo>
                      <a:pt x="420" y="626"/>
                    </a:lnTo>
                    <a:lnTo>
                      <a:pt x="419" y="628"/>
                    </a:lnTo>
                    <a:lnTo>
                      <a:pt x="419" y="629"/>
                    </a:lnTo>
                    <a:lnTo>
                      <a:pt x="417" y="629"/>
                    </a:lnTo>
                    <a:lnTo>
                      <a:pt x="417" y="629"/>
                    </a:lnTo>
                    <a:lnTo>
                      <a:pt x="417" y="628"/>
                    </a:lnTo>
                    <a:lnTo>
                      <a:pt x="415" y="628"/>
                    </a:lnTo>
                    <a:lnTo>
                      <a:pt x="413" y="628"/>
                    </a:lnTo>
                    <a:lnTo>
                      <a:pt x="413" y="628"/>
                    </a:lnTo>
                    <a:lnTo>
                      <a:pt x="409" y="631"/>
                    </a:lnTo>
                    <a:lnTo>
                      <a:pt x="408" y="631"/>
                    </a:lnTo>
                    <a:lnTo>
                      <a:pt x="408" y="633"/>
                    </a:lnTo>
                    <a:lnTo>
                      <a:pt x="408" y="637"/>
                    </a:lnTo>
                    <a:lnTo>
                      <a:pt x="406" y="638"/>
                    </a:lnTo>
                    <a:lnTo>
                      <a:pt x="406" y="642"/>
                    </a:lnTo>
                    <a:lnTo>
                      <a:pt x="406" y="644"/>
                    </a:lnTo>
                    <a:lnTo>
                      <a:pt x="404" y="644"/>
                    </a:lnTo>
                    <a:lnTo>
                      <a:pt x="402" y="644"/>
                    </a:lnTo>
                    <a:lnTo>
                      <a:pt x="400" y="647"/>
                    </a:lnTo>
                    <a:lnTo>
                      <a:pt x="400" y="647"/>
                    </a:lnTo>
                    <a:lnTo>
                      <a:pt x="400" y="649"/>
                    </a:lnTo>
                    <a:lnTo>
                      <a:pt x="397" y="651"/>
                    </a:lnTo>
                    <a:lnTo>
                      <a:pt x="397" y="651"/>
                    </a:lnTo>
                    <a:lnTo>
                      <a:pt x="397" y="653"/>
                    </a:lnTo>
                    <a:lnTo>
                      <a:pt x="397" y="653"/>
                    </a:lnTo>
                    <a:lnTo>
                      <a:pt x="397" y="657"/>
                    </a:lnTo>
                    <a:lnTo>
                      <a:pt x="397" y="657"/>
                    </a:lnTo>
                    <a:lnTo>
                      <a:pt x="397" y="657"/>
                    </a:lnTo>
                    <a:lnTo>
                      <a:pt x="395" y="657"/>
                    </a:lnTo>
                    <a:lnTo>
                      <a:pt x="395" y="655"/>
                    </a:lnTo>
                    <a:lnTo>
                      <a:pt x="393" y="651"/>
                    </a:lnTo>
                    <a:lnTo>
                      <a:pt x="391" y="649"/>
                    </a:lnTo>
                    <a:lnTo>
                      <a:pt x="390" y="647"/>
                    </a:lnTo>
                    <a:lnTo>
                      <a:pt x="388" y="647"/>
                    </a:lnTo>
                    <a:lnTo>
                      <a:pt x="386" y="644"/>
                    </a:lnTo>
                    <a:lnTo>
                      <a:pt x="384" y="644"/>
                    </a:lnTo>
                    <a:lnTo>
                      <a:pt x="382" y="644"/>
                    </a:lnTo>
                    <a:lnTo>
                      <a:pt x="381" y="644"/>
                    </a:lnTo>
                    <a:lnTo>
                      <a:pt x="379" y="642"/>
                    </a:lnTo>
                    <a:lnTo>
                      <a:pt x="379" y="642"/>
                    </a:lnTo>
                    <a:lnTo>
                      <a:pt x="375" y="642"/>
                    </a:lnTo>
                    <a:lnTo>
                      <a:pt x="373" y="642"/>
                    </a:lnTo>
                    <a:lnTo>
                      <a:pt x="373" y="644"/>
                    </a:lnTo>
                    <a:lnTo>
                      <a:pt x="373" y="646"/>
                    </a:lnTo>
                    <a:lnTo>
                      <a:pt x="371" y="647"/>
                    </a:lnTo>
                    <a:lnTo>
                      <a:pt x="371" y="646"/>
                    </a:lnTo>
                    <a:lnTo>
                      <a:pt x="371" y="644"/>
                    </a:lnTo>
                    <a:lnTo>
                      <a:pt x="370" y="644"/>
                    </a:lnTo>
                    <a:lnTo>
                      <a:pt x="370" y="644"/>
                    </a:lnTo>
                    <a:lnTo>
                      <a:pt x="368" y="646"/>
                    </a:lnTo>
                    <a:lnTo>
                      <a:pt x="364" y="647"/>
                    </a:lnTo>
                    <a:lnTo>
                      <a:pt x="364" y="647"/>
                    </a:lnTo>
                    <a:lnTo>
                      <a:pt x="362" y="649"/>
                    </a:lnTo>
                    <a:lnTo>
                      <a:pt x="362" y="649"/>
                    </a:lnTo>
                    <a:lnTo>
                      <a:pt x="361" y="649"/>
                    </a:lnTo>
                    <a:lnTo>
                      <a:pt x="361" y="649"/>
                    </a:lnTo>
                    <a:lnTo>
                      <a:pt x="357" y="647"/>
                    </a:lnTo>
                    <a:lnTo>
                      <a:pt x="357" y="647"/>
                    </a:lnTo>
                    <a:lnTo>
                      <a:pt x="353" y="647"/>
                    </a:lnTo>
                    <a:lnTo>
                      <a:pt x="353" y="646"/>
                    </a:lnTo>
                    <a:lnTo>
                      <a:pt x="353" y="644"/>
                    </a:lnTo>
                    <a:lnTo>
                      <a:pt x="353" y="644"/>
                    </a:lnTo>
                    <a:lnTo>
                      <a:pt x="352" y="642"/>
                    </a:lnTo>
                    <a:lnTo>
                      <a:pt x="352" y="642"/>
                    </a:lnTo>
                    <a:lnTo>
                      <a:pt x="352" y="642"/>
                    </a:lnTo>
                    <a:lnTo>
                      <a:pt x="352" y="640"/>
                    </a:lnTo>
                    <a:lnTo>
                      <a:pt x="350" y="640"/>
                    </a:lnTo>
                    <a:lnTo>
                      <a:pt x="348" y="638"/>
                    </a:lnTo>
                    <a:lnTo>
                      <a:pt x="346" y="635"/>
                    </a:lnTo>
                    <a:lnTo>
                      <a:pt x="344" y="633"/>
                    </a:lnTo>
                    <a:lnTo>
                      <a:pt x="342" y="629"/>
                    </a:lnTo>
                    <a:lnTo>
                      <a:pt x="342" y="629"/>
                    </a:lnTo>
                    <a:lnTo>
                      <a:pt x="342" y="628"/>
                    </a:lnTo>
                    <a:lnTo>
                      <a:pt x="342" y="628"/>
                    </a:lnTo>
                    <a:lnTo>
                      <a:pt x="342" y="628"/>
                    </a:lnTo>
                    <a:lnTo>
                      <a:pt x="342" y="626"/>
                    </a:lnTo>
                    <a:lnTo>
                      <a:pt x="342" y="624"/>
                    </a:lnTo>
                    <a:lnTo>
                      <a:pt x="342" y="622"/>
                    </a:lnTo>
                    <a:lnTo>
                      <a:pt x="342" y="620"/>
                    </a:lnTo>
                    <a:lnTo>
                      <a:pt x="342" y="619"/>
                    </a:lnTo>
                    <a:lnTo>
                      <a:pt x="344" y="615"/>
                    </a:lnTo>
                    <a:lnTo>
                      <a:pt x="346" y="608"/>
                    </a:lnTo>
                    <a:lnTo>
                      <a:pt x="346" y="600"/>
                    </a:lnTo>
                    <a:lnTo>
                      <a:pt x="350" y="593"/>
                    </a:lnTo>
                    <a:lnTo>
                      <a:pt x="350" y="591"/>
                    </a:lnTo>
                    <a:lnTo>
                      <a:pt x="352" y="586"/>
                    </a:lnTo>
                    <a:lnTo>
                      <a:pt x="352" y="586"/>
                    </a:lnTo>
                    <a:lnTo>
                      <a:pt x="350" y="584"/>
                    </a:lnTo>
                    <a:lnTo>
                      <a:pt x="350" y="584"/>
                    </a:lnTo>
                    <a:lnTo>
                      <a:pt x="346" y="582"/>
                    </a:lnTo>
                    <a:lnTo>
                      <a:pt x="344" y="579"/>
                    </a:lnTo>
                    <a:lnTo>
                      <a:pt x="342" y="579"/>
                    </a:lnTo>
                    <a:lnTo>
                      <a:pt x="342" y="579"/>
                    </a:lnTo>
                    <a:lnTo>
                      <a:pt x="341" y="579"/>
                    </a:lnTo>
                    <a:lnTo>
                      <a:pt x="337" y="577"/>
                    </a:lnTo>
                    <a:lnTo>
                      <a:pt x="337" y="577"/>
                    </a:lnTo>
                    <a:lnTo>
                      <a:pt x="337" y="577"/>
                    </a:lnTo>
                    <a:lnTo>
                      <a:pt x="335" y="577"/>
                    </a:lnTo>
                    <a:lnTo>
                      <a:pt x="333" y="577"/>
                    </a:lnTo>
                    <a:lnTo>
                      <a:pt x="332" y="577"/>
                    </a:lnTo>
                    <a:lnTo>
                      <a:pt x="332" y="577"/>
                    </a:lnTo>
                    <a:lnTo>
                      <a:pt x="330" y="577"/>
                    </a:lnTo>
                    <a:lnTo>
                      <a:pt x="330" y="577"/>
                    </a:lnTo>
                    <a:lnTo>
                      <a:pt x="328" y="577"/>
                    </a:lnTo>
                    <a:lnTo>
                      <a:pt x="326" y="577"/>
                    </a:lnTo>
                    <a:lnTo>
                      <a:pt x="323" y="579"/>
                    </a:lnTo>
                    <a:lnTo>
                      <a:pt x="321" y="579"/>
                    </a:lnTo>
                    <a:lnTo>
                      <a:pt x="319" y="577"/>
                    </a:lnTo>
                    <a:lnTo>
                      <a:pt x="315" y="577"/>
                    </a:lnTo>
                    <a:lnTo>
                      <a:pt x="314" y="577"/>
                    </a:lnTo>
                    <a:lnTo>
                      <a:pt x="314" y="579"/>
                    </a:lnTo>
                    <a:lnTo>
                      <a:pt x="310" y="579"/>
                    </a:lnTo>
                    <a:lnTo>
                      <a:pt x="310" y="579"/>
                    </a:lnTo>
                    <a:lnTo>
                      <a:pt x="310" y="577"/>
                    </a:lnTo>
                    <a:lnTo>
                      <a:pt x="310" y="577"/>
                    </a:lnTo>
                    <a:lnTo>
                      <a:pt x="308" y="579"/>
                    </a:lnTo>
                    <a:lnTo>
                      <a:pt x="308" y="579"/>
                    </a:lnTo>
                    <a:lnTo>
                      <a:pt x="306" y="577"/>
                    </a:lnTo>
                    <a:lnTo>
                      <a:pt x="306" y="577"/>
                    </a:lnTo>
                    <a:lnTo>
                      <a:pt x="306" y="577"/>
                    </a:lnTo>
                    <a:lnTo>
                      <a:pt x="306" y="575"/>
                    </a:lnTo>
                    <a:lnTo>
                      <a:pt x="306" y="573"/>
                    </a:lnTo>
                    <a:lnTo>
                      <a:pt x="306" y="573"/>
                    </a:lnTo>
                    <a:lnTo>
                      <a:pt x="308" y="573"/>
                    </a:lnTo>
                    <a:lnTo>
                      <a:pt x="310" y="571"/>
                    </a:lnTo>
                    <a:lnTo>
                      <a:pt x="312" y="570"/>
                    </a:lnTo>
                    <a:lnTo>
                      <a:pt x="312" y="570"/>
                    </a:lnTo>
                    <a:lnTo>
                      <a:pt x="314" y="566"/>
                    </a:lnTo>
                    <a:lnTo>
                      <a:pt x="314" y="564"/>
                    </a:lnTo>
                    <a:lnTo>
                      <a:pt x="314" y="561"/>
                    </a:lnTo>
                    <a:lnTo>
                      <a:pt x="314" y="557"/>
                    </a:lnTo>
                    <a:lnTo>
                      <a:pt x="315" y="555"/>
                    </a:lnTo>
                    <a:lnTo>
                      <a:pt x="317" y="553"/>
                    </a:lnTo>
                    <a:lnTo>
                      <a:pt x="317" y="553"/>
                    </a:lnTo>
                    <a:lnTo>
                      <a:pt x="315" y="552"/>
                    </a:lnTo>
                    <a:lnTo>
                      <a:pt x="315" y="552"/>
                    </a:lnTo>
                    <a:lnTo>
                      <a:pt x="314" y="552"/>
                    </a:lnTo>
                    <a:lnTo>
                      <a:pt x="315" y="550"/>
                    </a:lnTo>
                    <a:lnTo>
                      <a:pt x="317" y="546"/>
                    </a:lnTo>
                    <a:lnTo>
                      <a:pt x="319" y="546"/>
                    </a:lnTo>
                    <a:lnTo>
                      <a:pt x="317" y="550"/>
                    </a:lnTo>
                    <a:lnTo>
                      <a:pt x="319" y="550"/>
                    </a:lnTo>
                    <a:lnTo>
                      <a:pt x="319" y="552"/>
                    </a:lnTo>
                    <a:lnTo>
                      <a:pt x="317" y="553"/>
                    </a:lnTo>
                    <a:lnTo>
                      <a:pt x="317" y="555"/>
                    </a:lnTo>
                    <a:lnTo>
                      <a:pt x="319" y="555"/>
                    </a:lnTo>
                    <a:lnTo>
                      <a:pt x="319" y="552"/>
                    </a:lnTo>
                    <a:lnTo>
                      <a:pt x="321" y="548"/>
                    </a:lnTo>
                    <a:lnTo>
                      <a:pt x="323" y="544"/>
                    </a:lnTo>
                    <a:lnTo>
                      <a:pt x="323" y="543"/>
                    </a:lnTo>
                    <a:lnTo>
                      <a:pt x="323" y="543"/>
                    </a:lnTo>
                    <a:lnTo>
                      <a:pt x="323" y="541"/>
                    </a:lnTo>
                    <a:lnTo>
                      <a:pt x="323" y="541"/>
                    </a:lnTo>
                    <a:lnTo>
                      <a:pt x="324" y="539"/>
                    </a:lnTo>
                    <a:lnTo>
                      <a:pt x="323" y="539"/>
                    </a:lnTo>
                    <a:lnTo>
                      <a:pt x="324" y="537"/>
                    </a:lnTo>
                    <a:lnTo>
                      <a:pt x="324" y="535"/>
                    </a:lnTo>
                    <a:lnTo>
                      <a:pt x="324" y="533"/>
                    </a:lnTo>
                    <a:lnTo>
                      <a:pt x="328" y="530"/>
                    </a:lnTo>
                    <a:lnTo>
                      <a:pt x="328" y="530"/>
                    </a:lnTo>
                    <a:lnTo>
                      <a:pt x="332" y="526"/>
                    </a:lnTo>
                    <a:lnTo>
                      <a:pt x="332" y="524"/>
                    </a:lnTo>
                    <a:lnTo>
                      <a:pt x="332" y="523"/>
                    </a:lnTo>
                    <a:lnTo>
                      <a:pt x="332" y="521"/>
                    </a:lnTo>
                    <a:lnTo>
                      <a:pt x="332" y="521"/>
                    </a:lnTo>
                    <a:lnTo>
                      <a:pt x="328" y="519"/>
                    </a:lnTo>
                    <a:lnTo>
                      <a:pt x="324" y="521"/>
                    </a:lnTo>
                    <a:lnTo>
                      <a:pt x="326" y="519"/>
                    </a:lnTo>
                    <a:lnTo>
                      <a:pt x="323" y="519"/>
                    </a:lnTo>
                    <a:lnTo>
                      <a:pt x="321" y="519"/>
                    </a:lnTo>
                    <a:lnTo>
                      <a:pt x="319" y="519"/>
                    </a:lnTo>
                    <a:lnTo>
                      <a:pt x="317" y="521"/>
                    </a:lnTo>
                    <a:lnTo>
                      <a:pt x="314" y="521"/>
                    </a:lnTo>
                    <a:lnTo>
                      <a:pt x="310" y="521"/>
                    </a:lnTo>
                    <a:lnTo>
                      <a:pt x="310" y="521"/>
                    </a:lnTo>
                    <a:lnTo>
                      <a:pt x="308" y="521"/>
                    </a:lnTo>
                    <a:lnTo>
                      <a:pt x="306" y="523"/>
                    </a:lnTo>
                    <a:lnTo>
                      <a:pt x="304" y="523"/>
                    </a:lnTo>
                    <a:lnTo>
                      <a:pt x="303" y="526"/>
                    </a:lnTo>
                    <a:lnTo>
                      <a:pt x="301" y="532"/>
                    </a:lnTo>
                    <a:lnTo>
                      <a:pt x="301" y="533"/>
                    </a:lnTo>
                    <a:lnTo>
                      <a:pt x="299" y="535"/>
                    </a:lnTo>
                    <a:lnTo>
                      <a:pt x="299" y="537"/>
                    </a:lnTo>
                    <a:lnTo>
                      <a:pt x="297" y="539"/>
                    </a:lnTo>
                    <a:lnTo>
                      <a:pt x="295" y="543"/>
                    </a:lnTo>
                    <a:lnTo>
                      <a:pt x="295" y="543"/>
                    </a:lnTo>
                    <a:lnTo>
                      <a:pt x="292" y="544"/>
                    </a:lnTo>
                    <a:lnTo>
                      <a:pt x="292" y="548"/>
                    </a:lnTo>
                    <a:lnTo>
                      <a:pt x="288" y="550"/>
                    </a:lnTo>
                    <a:lnTo>
                      <a:pt x="288" y="550"/>
                    </a:lnTo>
                    <a:lnTo>
                      <a:pt x="286" y="550"/>
                    </a:lnTo>
                    <a:lnTo>
                      <a:pt x="286" y="548"/>
                    </a:lnTo>
                    <a:lnTo>
                      <a:pt x="286" y="548"/>
                    </a:lnTo>
                    <a:lnTo>
                      <a:pt x="286" y="546"/>
                    </a:lnTo>
                    <a:lnTo>
                      <a:pt x="283" y="546"/>
                    </a:lnTo>
                    <a:lnTo>
                      <a:pt x="283" y="548"/>
                    </a:lnTo>
                    <a:lnTo>
                      <a:pt x="281" y="548"/>
                    </a:lnTo>
                    <a:lnTo>
                      <a:pt x="277" y="550"/>
                    </a:lnTo>
                    <a:lnTo>
                      <a:pt x="277" y="550"/>
                    </a:lnTo>
                    <a:lnTo>
                      <a:pt x="275" y="550"/>
                    </a:lnTo>
                    <a:lnTo>
                      <a:pt x="272" y="550"/>
                    </a:lnTo>
                    <a:lnTo>
                      <a:pt x="268" y="552"/>
                    </a:lnTo>
                    <a:lnTo>
                      <a:pt x="265" y="552"/>
                    </a:lnTo>
                    <a:lnTo>
                      <a:pt x="265" y="550"/>
                    </a:lnTo>
                    <a:lnTo>
                      <a:pt x="263" y="548"/>
                    </a:lnTo>
                    <a:lnTo>
                      <a:pt x="263" y="546"/>
                    </a:lnTo>
                    <a:lnTo>
                      <a:pt x="263" y="548"/>
                    </a:lnTo>
                    <a:lnTo>
                      <a:pt x="259" y="546"/>
                    </a:lnTo>
                    <a:lnTo>
                      <a:pt x="259" y="546"/>
                    </a:lnTo>
                    <a:lnTo>
                      <a:pt x="257" y="546"/>
                    </a:lnTo>
                    <a:lnTo>
                      <a:pt x="257" y="544"/>
                    </a:lnTo>
                    <a:lnTo>
                      <a:pt x="256" y="544"/>
                    </a:lnTo>
                    <a:lnTo>
                      <a:pt x="256" y="543"/>
                    </a:lnTo>
                    <a:lnTo>
                      <a:pt x="256" y="543"/>
                    </a:lnTo>
                    <a:lnTo>
                      <a:pt x="254" y="543"/>
                    </a:lnTo>
                    <a:lnTo>
                      <a:pt x="254" y="541"/>
                    </a:lnTo>
                    <a:lnTo>
                      <a:pt x="254" y="539"/>
                    </a:lnTo>
                    <a:lnTo>
                      <a:pt x="254" y="533"/>
                    </a:lnTo>
                    <a:lnTo>
                      <a:pt x="254" y="532"/>
                    </a:lnTo>
                    <a:lnTo>
                      <a:pt x="252" y="532"/>
                    </a:lnTo>
                    <a:lnTo>
                      <a:pt x="250" y="528"/>
                    </a:lnTo>
                    <a:lnTo>
                      <a:pt x="250" y="528"/>
                    </a:lnTo>
                    <a:lnTo>
                      <a:pt x="250" y="523"/>
                    </a:lnTo>
                    <a:lnTo>
                      <a:pt x="250" y="521"/>
                    </a:lnTo>
                    <a:lnTo>
                      <a:pt x="250" y="521"/>
                    </a:lnTo>
                    <a:lnTo>
                      <a:pt x="250" y="519"/>
                    </a:lnTo>
                    <a:lnTo>
                      <a:pt x="250" y="519"/>
                    </a:lnTo>
                    <a:lnTo>
                      <a:pt x="250" y="517"/>
                    </a:lnTo>
                    <a:lnTo>
                      <a:pt x="248" y="514"/>
                    </a:lnTo>
                    <a:lnTo>
                      <a:pt x="248" y="510"/>
                    </a:lnTo>
                    <a:lnTo>
                      <a:pt x="248" y="508"/>
                    </a:lnTo>
                    <a:lnTo>
                      <a:pt x="250" y="505"/>
                    </a:lnTo>
                    <a:lnTo>
                      <a:pt x="252" y="499"/>
                    </a:lnTo>
                    <a:lnTo>
                      <a:pt x="252" y="496"/>
                    </a:lnTo>
                    <a:lnTo>
                      <a:pt x="254" y="496"/>
                    </a:lnTo>
                    <a:lnTo>
                      <a:pt x="252" y="494"/>
                    </a:lnTo>
                    <a:lnTo>
                      <a:pt x="254" y="490"/>
                    </a:lnTo>
                    <a:lnTo>
                      <a:pt x="254" y="486"/>
                    </a:lnTo>
                    <a:lnTo>
                      <a:pt x="254" y="486"/>
                    </a:lnTo>
                    <a:lnTo>
                      <a:pt x="254" y="485"/>
                    </a:lnTo>
                    <a:lnTo>
                      <a:pt x="256" y="483"/>
                    </a:lnTo>
                    <a:lnTo>
                      <a:pt x="256" y="481"/>
                    </a:lnTo>
                    <a:lnTo>
                      <a:pt x="257" y="481"/>
                    </a:lnTo>
                    <a:lnTo>
                      <a:pt x="257" y="479"/>
                    </a:lnTo>
                    <a:lnTo>
                      <a:pt x="259" y="477"/>
                    </a:lnTo>
                    <a:lnTo>
                      <a:pt x="259" y="479"/>
                    </a:lnTo>
                    <a:lnTo>
                      <a:pt x="261" y="479"/>
                    </a:lnTo>
                    <a:lnTo>
                      <a:pt x="261" y="477"/>
                    </a:lnTo>
                    <a:lnTo>
                      <a:pt x="263" y="477"/>
                    </a:lnTo>
                    <a:lnTo>
                      <a:pt x="263" y="474"/>
                    </a:lnTo>
                    <a:lnTo>
                      <a:pt x="263" y="476"/>
                    </a:lnTo>
                    <a:lnTo>
                      <a:pt x="261" y="476"/>
                    </a:lnTo>
                    <a:lnTo>
                      <a:pt x="261" y="477"/>
                    </a:lnTo>
                    <a:lnTo>
                      <a:pt x="261" y="476"/>
                    </a:lnTo>
                    <a:lnTo>
                      <a:pt x="263" y="474"/>
                    </a:lnTo>
                    <a:lnTo>
                      <a:pt x="263" y="472"/>
                    </a:lnTo>
                    <a:lnTo>
                      <a:pt x="263" y="470"/>
                    </a:lnTo>
                    <a:lnTo>
                      <a:pt x="263" y="470"/>
                    </a:lnTo>
                    <a:lnTo>
                      <a:pt x="263" y="468"/>
                    </a:lnTo>
                    <a:lnTo>
                      <a:pt x="263" y="465"/>
                    </a:lnTo>
                    <a:lnTo>
                      <a:pt x="263" y="463"/>
                    </a:lnTo>
                    <a:lnTo>
                      <a:pt x="263" y="463"/>
                    </a:lnTo>
                    <a:lnTo>
                      <a:pt x="265" y="461"/>
                    </a:lnTo>
                    <a:lnTo>
                      <a:pt x="263" y="459"/>
                    </a:lnTo>
                    <a:lnTo>
                      <a:pt x="263" y="459"/>
                    </a:lnTo>
                    <a:lnTo>
                      <a:pt x="263" y="459"/>
                    </a:lnTo>
                    <a:lnTo>
                      <a:pt x="265" y="459"/>
                    </a:lnTo>
                    <a:lnTo>
                      <a:pt x="265" y="459"/>
                    </a:lnTo>
                    <a:lnTo>
                      <a:pt x="265" y="459"/>
                    </a:lnTo>
                    <a:lnTo>
                      <a:pt x="266" y="458"/>
                    </a:lnTo>
                    <a:lnTo>
                      <a:pt x="266" y="456"/>
                    </a:lnTo>
                    <a:lnTo>
                      <a:pt x="266" y="454"/>
                    </a:lnTo>
                    <a:lnTo>
                      <a:pt x="268" y="454"/>
                    </a:lnTo>
                    <a:lnTo>
                      <a:pt x="270" y="452"/>
                    </a:lnTo>
                    <a:lnTo>
                      <a:pt x="270" y="452"/>
                    </a:lnTo>
                    <a:lnTo>
                      <a:pt x="268" y="452"/>
                    </a:lnTo>
                    <a:lnTo>
                      <a:pt x="270" y="450"/>
                    </a:lnTo>
                    <a:lnTo>
                      <a:pt x="270" y="450"/>
                    </a:lnTo>
                    <a:lnTo>
                      <a:pt x="272" y="450"/>
                    </a:lnTo>
                    <a:lnTo>
                      <a:pt x="272" y="450"/>
                    </a:lnTo>
                    <a:lnTo>
                      <a:pt x="272" y="448"/>
                    </a:lnTo>
                    <a:lnTo>
                      <a:pt x="274" y="448"/>
                    </a:lnTo>
                    <a:lnTo>
                      <a:pt x="275" y="448"/>
                    </a:lnTo>
                    <a:lnTo>
                      <a:pt x="275" y="448"/>
                    </a:lnTo>
                    <a:lnTo>
                      <a:pt x="275" y="447"/>
                    </a:lnTo>
                    <a:lnTo>
                      <a:pt x="275" y="447"/>
                    </a:lnTo>
                    <a:lnTo>
                      <a:pt x="275" y="445"/>
                    </a:lnTo>
                    <a:lnTo>
                      <a:pt x="275" y="445"/>
                    </a:lnTo>
                    <a:lnTo>
                      <a:pt x="275" y="445"/>
                    </a:lnTo>
                    <a:lnTo>
                      <a:pt x="277" y="447"/>
                    </a:lnTo>
                    <a:lnTo>
                      <a:pt x="277" y="447"/>
                    </a:lnTo>
                    <a:lnTo>
                      <a:pt x="277" y="445"/>
                    </a:lnTo>
                    <a:lnTo>
                      <a:pt x="277" y="445"/>
                    </a:lnTo>
                    <a:lnTo>
                      <a:pt x="277" y="445"/>
                    </a:lnTo>
                    <a:lnTo>
                      <a:pt x="277" y="447"/>
                    </a:lnTo>
                    <a:lnTo>
                      <a:pt x="277" y="445"/>
                    </a:lnTo>
                    <a:lnTo>
                      <a:pt x="279" y="445"/>
                    </a:lnTo>
                    <a:lnTo>
                      <a:pt x="279" y="445"/>
                    </a:lnTo>
                    <a:lnTo>
                      <a:pt x="279" y="447"/>
                    </a:lnTo>
                    <a:lnTo>
                      <a:pt x="281" y="445"/>
                    </a:lnTo>
                    <a:lnTo>
                      <a:pt x="281" y="445"/>
                    </a:lnTo>
                    <a:lnTo>
                      <a:pt x="281" y="447"/>
                    </a:lnTo>
                    <a:lnTo>
                      <a:pt x="281" y="447"/>
                    </a:lnTo>
                    <a:lnTo>
                      <a:pt x="279" y="447"/>
                    </a:lnTo>
                    <a:lnTo>
                      <a:pt x="277" y="448"/>
                    </a:lnTo>
                    <a:lnTo>
                      <a:pt x="277" y="448"/>
                    </a:lnTo>
                    <a:lnTo>
                      <a:pt x="281" y="447"/>
                    </a:lnTo>
                    <a:lnTo>
                      <a:pt x="283" y="445"/>
                    </a:lnTo>
                    <a:lnTo>
                      <a:pt x="285" y="445"/>
                    </a:lnTo>
                    <a:lnTo>
                      <a:pt x="286" y="445"/>
                    </a:lnTo>
                    <a:lnTo>
                      <a:pt x="286" y="443"/>
                    </a:lnTo>
                    <a:lnTo>
                      <a:pt x="288" y="441"/>
                    </a:lnTo>
                    <a:lnTo>
                      <a:pt x="290" y="436"/>
                    </a:lnTo>
                    <a:lnTo>
                      <a:pt x="290" y="436"/>
                    </a:lnTo>
                    <a:lnTo>
                      <a:pt x="292" y="434"/>
                    </a:lnTo>
                    <a:lnTo>
                      <a:pt x="292" y="436"/>
                    </a:lnTo>
                    <a:lnTo>
                      <a:pt x="292" y="436"/>
                    </a:lnTo>
                    <a:lnTo>
                      <a:pt x="292" y="438"/>
                    </a:lnTo>
                    <a:lnTo>
                      <a:pt x="290" y="438"/>
                    </a:lnTo>
                    <a:lnTo>
                      <a:pt x="294" y="436"/>
                    </a:lnTo>
                    <a:lnTo>
                      <a:pt x="295" y="436"/>
                    </a:lnTo>
                    <a:lnTo>
                      <a:pt x="299" y="436"/>
                    </a:lnTo>
                    <a:lnTo>
                      <a:pt x="303" y="436"/>
                    </a:lnTo>
                    <a:lnTo>
                      <a:pt x="306" y="436"/>
                    </a:lnTo>
                    <a:lnTo>
                      <a:pt x="306" y="438"/>
                    </a:lnTo>
                    <a:lnTo>
                      <a:pt x="308" y="438"/>
                    </a:lnTo>
                    <a:lnTo>
                      <a:pt x="310" y="438"/>
                    </a:lnTo>
                    <a:lnTo>
                      <a:pt x="312" y="438"/>
                    </a:lnTo>
                    <a:lnTo>
                      <a:pt x="312" y="436"/>
                    </a:lnTo>
                    <a:lnTo>
                      <a:pt x="312" y="436"/>
                    </a:lnTo>
                    <a:lnTo>
                      <a:pt x="314" y="436"/>
                    </a:lnTo>
                    <a:lnTo>
                      <a:pt x="315" y="438"/>
                    </a:lnTo>
                    <a:lnTo>
                      <a:pt x="315" y="438"/>
                    </a:lnTo>
                    <a:lnTo>
                      <a:pt x="317" y="439"/>
                    </a:lnTo>
                    <a:lnTo>
                      <a:pt x="317" y="441"/>
                    </a:lnTo>
                    <a:lnTo>
                      <a:pt x="319" y="441"/>
                    </a:lnTo>
                    <a:lnTo>
                      <a:pt x="319" y="441"/>
                    </a:lnTo>
                    <a:lnTo>
                      <a:pt x="321" y="443"/>
                    </a:lnTo>
                    <a:lnTo>
                      <a:pt x="323" y="441"/>
                    </a:lnTo>
                    <a:lnTo>
                      <a:pt x="323" y="443"/>
                    </a:lnTo>
                    <a:lnTo>
                      <a:pt x="323" y="441"/>
                    </a:lnTo>
                    <a:lnTo>
                      <a:pt x="324" y="441"/>
                    </a:lnTo>
                    <a:lnTo>
                      <a:pt x="324" y="443"/>
                    </a:lnTo>
                    <a:lnTo>
                      <a:pt x="326" y="441"/>
                    </a:lnTo>
                    <a:lnTo>
                      <a:pt x="328" y="441"/>
                    </a:lnTo>
                    <a:lnTo>
                      <a:pt x="328" y="439"/>
                    </a:lnTo>
                    <a:lnTo>
                      <a:pt x="328" y="439"/>
                    </a:lnTo>
                    <a:lnTo>
                      <a:pt x="328" y="441"/>
                    </a:lnTo>
                    <a:lnTo>
                      <a:pt x="330" y="441"/>
                    </a:lnTo>
                    <a:lnTo>
                      <a:pt x="332" y="445"/>
                    </a:lnTo>
                    <a:lnTo>
                      <a:pt x="332" y="445"/>
                    </a:lnTo>
                    <a:lnTo>
                      <a:pt x="332" y="443"/>
                    </a:lnTo>
                    <a:lnTo>
                      <a:pt x="333" y="443"/>
                    </a:lnTo>
                    <a:lnTo>
                      <a:pt x="332" y="441"/>
                    </a:lnTo>
                    <a:lnTo>
                      <a:pt x="332" y="441"/>
                    </a:lnTo>
                    <a:lnTo>
                      <a:pt x="330" y="439"/>
                    </a:lnTo>
                    <a:lnTo>
                      <a:pt x="330" y="438"/>
                    </a:lnTo>
                    <a:lnTo>
                      <a:pt x="332" y="438"/>
                    </a:lnTo>
                    <a:lnTo>
                      <a:pt x="333" y="436"/>
                    </a:lnTo>
                    <a:lnTo>
                      <a:pt x="335" y="434"/>
                    </a:lnTo>
                    <a:lnTo>
                      <a:pt x="333" y="432"/>
                    </a:lnTo>
                    <a:lnTo>
                      <a:pt x="332" y="434"/>
                    </a:lnTo>
                    <a:lnTo>
                      <a:pt x="332" y="434"/>
                    </a:lnTo>
                    <a:lnTo>
                      <a:pt x="330" y="434"/>
                    </a:lnTo>
                    <a:lnTo>
                      <a:pt x="330" y="432"/>
                    </a:lnTo>
                    <a:lnTo>
                      <a:pt x="330" y="432"/>
                    </a:lnTo>
                    <a:lnTo>
                      <a:pt x="328" y="434"/>
                    </a:lnTo>
                    <a:lnTo>
                      <a:pt x="328" y="434"/>
                    </a:lnTo>
                    <a:lnTo>
                      <a:pt x="326" y="432"/>
                    </a:lnTo>
                    <a:lnTo>
                      <a:pt x="328" y="430"/>
                    </a:lnTo>
                    <a:lnTo>
                      <a:pt x="330" y="430"/>
                    </a:lnTo>
                    <a:lnTo>
                      <a:pt x="332" y="430"/>
                    </a:lnTo>
                    <a:lnTo>
                      <a:pt x="332" y="432"/>
                    </a:lnTo>
                    <a:lnTo>
                      <a:pt x="335" y="430"/>
                    </a:lnTo>
                    <a:lnTo>
                      <a:pt x="335" y="430"/>
                    </a:lnTo>
                    <a:lnTo>
                      <a:pt x="337" y="430"/>
                    </a:lnTo>
                    <a:lnTo>
                      <a:pt x="342" y="430"/>
                    </a:lnTo>
                    <a:lnTo>
                      <a:pt x="342" y="430"/>
                    </a:lnTo>
                    <a:lnTo>
                      <a:pt x="344" y="430"/>
                    </a:lnTo>
                    <a:lnTo>
                      <a:pt x="346" y="427"/>
                    </a:lnTo>
                    <a:lnTo>
                      <a:pt x="346" y="427"/>
                    </a:lnTo>
                    <a:lnTo>
                      <a:pt x="346" y="429"/>
                    </a:lnTo>
                    <a:lnTo>
                      <a:pt x="346" y="430"/>
                    </a:lnTo>
                    <a:lnTo>
                      <a:pt x="346" y="430"/>
                    </a:lnTo>
                    <a:lnTo>
                      <a:pt x="346" y="432"/>
                    </a:lnTo>
                    <a:lnTo>
                      <a:pt x="346" y="432"/>
                    </a:lnTo>
                    <a:lnTo>
                      <a:pt x="346" y="432"/>
                    </a:lnTo>
                    <a:lnTo>
                      <a:pt x="350" y="430"/>
                    </a:lnTo>
                    <a:lnTo>
                      <a:pt x="352" y="430"/>
                    </a:lnTo>
                    <a:lnTo>
                      <a:pt x="352" y="430"/>
                    </a:lnTo>
                    <a:lnTo>
                      <a:pt x="353" y="430"/>
                    </a:lnTo>
                    <a:lnTo>
                      <a:pt x="353" y="430"/>
                    </a:lnTo>
                    <a:lnTo>
                      <a:pt x="352" y="430"/>
                    </a:lnTo>
                    <a:lnTo>
                      <a:pt x="353" y="430"/>
                    </a:lnTo>
                    <a:lnTo>
                      <a:pt x="357" y="430"/>
                    </a:lnTo>
                    <a:lnTo>
                      <a:pt x="359" y="430"/>
                    </a:lnTo>
                    <a:lnTo>
                      <a:pt x="359" y="430"/>
                    </a:lnTo>
                    <a:lnTo>
                      <a:pt x="359" y="430"/>
                    </a:lnTo>
                    <a:lnTo>
                      <a:pt x="359" y="430"/>
                    </a:lnTo>
                    <a:lnTo>
                      <a:pt x="359" y="432"/>
                    </a:lnTo>
                    <a:lnTo>
                      <a:pt x="359" y="432"/>
                    </a:lnTo>
                    <a:lnTo>
                      <a:pt x="361" y="432"/>
                    </a:lnTo>
                    <a:lnTo>
                      <a:pt x="362" y="436"/>
                    </a:lnTo>
                    <a:lnTo>
                      <a:pt x="364" y="436"/>
                    </a:lnTo>
                    <a:lnTo>
                      <a:pt x="364" y="438"/>
                    </a:lnTo>
                    <a:lnTo>
                      <a:pt x="364" y="439"/>
                    </a:lnTo>
                    <a:lnTo>
                      <a:pt x="366" y="438"/>
                    </a:lnTo>
                    <a:lnTo>
                      <a:pt x="368" y="438"/>
                    </a:lnTo>
                    <a:lnTo>
                      <a:pt x="371" y="436"/>
                    </a:lnTo>
                    <a:lnTo>
                      <a:pt x="371" y="436"/>
                    </a:lnTo>
                    <a:lnTo>
                      <a:pt x="371" y="436"/>
                    </a:lnTo>
                    <a:lnTo>
                      <a:pt x="371" y="436"/>
                    </a:lnTo>
                    <a:lnTo>
                      <a:pt x="373" y="436"/>
                    </a:lnTo>
                    <a:lnTo>
                      <a:pt x="373" y="436"/>
                    </a:lnTo>
                    <a:lnTo>
                      <a:pt x="375" y="436"/>
                    </a:lnTo>
                    <a:lnTo>
                      <a:pt x="377" y="436"/>
                    </a:lnTo>
                    <a:lnTo>
                      <a:pt x="377" y="438"/>
                    </a:lnTo>
                    <a:lnTo>
                      <a:pt x="379" y="439"/>
                    </a:lnTo>
                    <a:lnTo>
                      <a:pt x="379" y="439"/>
                    </a:lnTo>
                    <a:lnTo>
                      <a:pt x="379" y="441"/>
                    </a:lnTo>
                    <a:lnTo>
                      <a:pt x="379" y="441"/>
                    </a:lnTo>
                    <a:lnTo>
                      <a:pt x="379" y="443"/>
                    </a:lnTo>
                    <a:lnTo>
                      <a:pt x="381" y="445"/>
                    </a:lnTo>
                    <a:lnTo>
                      <a:pt x="382" y="445"/>
                    </a:lnTo>
                    <a:lnTo>
                      <a:pt x="382" y="445"/>
                    </a:lnTo>
                    <a:lnTo>
                      <a:pt x="382" y="447"/>
                    </a:lnTo>
                    <a:lnTo>
                      <a:pt x="381" y="450"/>
                    </a:lnTo>
                    <a:lnTo>
                      <a:pt x="379" y="456"/>
                    </a:lnTo>
                    <a:lnTo>
                      <a:pt x="379" y="456"/>
                    </a:lnTo>
                    <a:lnTo>
                      <a:pt x="379" y="458"/>
                    </a:lnTo>
                    <a:lnTo>
                      <a:pt x="379" y="458"/>
                    </a:lnTo>
                    <a:lnTo>
                      <a:pt x="381" y="456"/>
                    </a:lnTo>
                    <a:lnTo>
                      <a:pt x="381" y="458"/>
                    </a:lnTo>
                    <a:lnTo>
                      <a:pt x="381" y="458"/>
                    </a:lnTo>
                    <a:lnTo>
                      <a:pt x="379" y="459"/>
                    </a:lnTo>
                    <a:lnTo>
                      <a:pt x="379" y="461"/>
                    </a:lnTo>
                    <a:lnTo>
                      <a:pt x="379" y="463"/>
                    </a:lnTo>
                    <a:lnTo>
                      <a:pt x="379" y="465"/>
                    </a:lnTo>
                    <a:lnTo>
                      <a:pt x="381" y="468"/>
                    </a:lnTo>
                    <a:lnTo>
                      <a:pt x="382" y="468"/>
                    </a:lnTo>
                    <a:lnTo>
                      <a:pt x="382" y="470"/>
                    </a:lnTo>
                    <a:lnTo>
                      <a:pt x="382" y="470"/>
                    </a:lnTo>
                    <a:lnTo>
                      <a:pt x="382" y="472"/>
                    </a:lnTo>
                    <a:lnTo>
                      <a:pt x="382" y="472"/>
                    </a:lnTo>
                    <a:lnTo>
                      <a:pt x="382" y="474"/>
                    </a:lnTo>
                    <a:lnTo>
                      <a:pt x="382" y="476"/>
                    </a:lnTo>
                    <a:lnTo>
                      <a:pt x="382" y="477"/>
                    </a:lnTo>
                    <a:lnTo>
                      <a:pt x="382" y="477"/>
                    </a:lnTo>
                    <a:lnTo>
                      <a:pt x="384" y="477"/>
                    </a:lnTo>
                    <a:lnTo>
                      <a:pt x="384" y="479"/>
                    </a:lnTo>
                    <a:lnTo>
                      <a:pt x="386" y="483"/>
                    </a:lnTo>
                    <a:lnTo>
                      <a:pt x="384" y="485"/>
                    </a:lnTo>
                    <a:lnTo>
                      <a:pt x="384" y="485"/>
                    </a:lnTo>
                    <a:lnTo>
                      <a:pt x="386" y="486"/>
                    </a:lnTo>
                    <a:lnTo>
                      <a:pt x="388" y="486"/>
                    </a:lnTo>
                    <a:lnTo>
                      <a:pt x="388" y="485"/>
                    </a:lnTo>
                    <a:lnTo>
                      <a:pt x="391" y="485"/>
                    </a:lnTo>
                    <a:lnTo>
                      <a:pt x="391" y="485"/>
                    </a:lnTo>
                    <a:lnTo>
                      <a:pt x="393" y="485"/>
                    </a:lnTo>
                    <a:lnTo>
                      <a:pt x="393" y="483"/>
                    </a:lnTo>
                    <a:lnTo>
                      <a:pt x="393" y="479"/>
                    </a:lnTo>
                    <a:lnTo>
                      <a:pt x="395" y="477"/>
                    </a:lnTo>
                    <a:lnTo>
                      <a:pt x="397" y="474"/>
                    </a:lnTo>
                    <a:lnTo>
                      <a:pt x="397" y="470"/>
                    </a:lnTo>
                    <a:lnTo>
                      <a:pt x="397" y="468"/>
                    </a:lnTo>
                    <a:lnTo>
                      <a:pt x="397" y="461"/>
                    </a:lnTo>
                    <a:lnTo>
                      <a:pt x="397" y="458"/>
                    </a:lnTo>
                    <a:lnTo>
                      <a:pt x="397" y="456"/>
                    </a:lnTo>
                    <a:lnTo>
                      <a:pt x="397" y="454"/>
                    </a:lnTo>
                    <a:lnTo>
                      <a:pt x="397" y="452"/>
                    </a:lnTo>
                    <a:lnTo>
                      <a:pt x="397" y="450"/>
                    </a:lnTo>
                    <a:lnTo>
                      <a:pt x="395" y="445"/>
                    </a:lnTo>
                    <a:lnTo>
                      <a:pt x="395" y="438"/>
                    </a:lnTo>
                    <a:lnTo>
                      <a:pt x="395" y="430"/>
                    </a:lnTo>
                    <a:lnTo>
                      <a:pt x="397" y="430"/>
                    </a:lnTo>
                    <a:lnTo>
                      <a:pt x="397" y="427"/>
                    </a:lnTo>
                    <a:lnTo>
                      <a:pt x="397" y="427"/>
                    </a:lnTo>
                    <a:lnTo>
                      <a:pt x="399" y="425"/>
                    </a:lnTo>
                    <a:lnTo>
                      <a:pt x="400" y="423"/>
                    </a:lnTo>
                    <a:lnTo>
                      <a:pt x="402" y="418"/>
                    </a:lnTo>
                    <a:lnTo>
                      <a:pt x="404" y="418"/>
                    </a:lnTo>
                    <a:lnTo>
                      <a:pt x="404" y="416"/>
                    </a:lnTo>
                    <a:lnTo>
                      <a:pt x="404" y="416"/>
                    </a:lnTo>
                    <a:lnTo>
                      <a:pt x="406" y="416"/>
                    </a:lnTo>
                    <a:lnTo>
                      <a:pt x="406" y="416"/>
                    </a:lnTo>
                    <a:lnTo>
                      <a:pt x="408" y="414"/>
                    </a:lnTo>
                    <a:lnTo>
                      <a:pt x="408" y="414"/>
                    </a:lnTo>
                    <a:lnTo>
                      <a:pt x="406" y="412"/>
                    </a:lnTo>
                    <a:lnTo>
                      <a:pt x="406" y="412"/>
                    </a:lnTo>
                    <a:lnTo>
                      <a:pt x="408" y="412"/>
                    </a:lnTo>
                    <a:lnTo>
                      <a:pt x="409" y="412"/>
                    </a:lnTo>
                    <a:lnTo>
                      <a:pt x="411" y="412"/>
                    </a:lnTo>
                    <a:lnTo>
                      <a:pt x="411" y="412"/>
                    </a:lnTo>
                    <a:lnTo>
                      <a:pt x="417" y="409"/>
                    </a:lnTo>
                    <a:lnTo>
                      <a:pt x="417" y="409"/>
                    </a:lnTo>
                    <a:lnTo>
                      <a:pt x="417" y="409"/>
                    </a:lnTo>
                    <a:lnTo>
                      <a:pt x="419" y="409"/>
                    </a:lnTo>
                    <a:lnTo>
                      <a:pt x="420" y="407"/>
                    </a:lnTo>
                    <a:lnTo>
                      <a:pt x="420" y="407"/>
                    </a:lnTo>
                    <a:lnTo>
                      <a:pt x="420" y="405"/>
                    </a:lnTo>
                    <a:lnTo>
                      <a:pt x="420" y="405"/>
                    </a:lnTo>
                    <a:lnTo>
                      <a:pt x="422" y="403"/>
                    </a:lnTo>
                    <a:lnTo>
                      <a:pt x="424" y="403"/>
                    </a:lnTo>
                    <a:lnTo>
                      <a:pt x="424" y="401"/>
                    </a:lnTo>
                    <a:lnTo>
                      <a:pt x="428" y="400"/>
                    </a:lnTo>
                    <a:lnTo>
                      <a:pt x="428" y="400"/>
                    </a:lnTo>
                    <a:lnTo>
                      <a:pt x="428" y="400"/>
                    </a:lnTo>
                    <a:lnTo>
                      <a:pt x="431" y="400"/>
                    </a:lnTo>
                    <a:lnTo>
                      <a:pt x="433" y="398"/>
                    </a:lnTo>
                    <a:lnTo>
                      <a:pt x="433" y="398"/>
                    </a:lnTo>
                    <a:lnTo>
                      <a:pt x="435" y="396"/>
                    </a:lnTo>
                    <a:lnTo>
                      <a:pt x="435" y="396"/>
                    </a:lnTo>
                    <a:lnTo>
                      <a:pt x="437" y="394"/>
                    </a:lnTo>
                    <a:lnTo>
                      <a:pt x="438" y="394"/>
                    </a:lnTo>
                    <a:lnTo>
                      <a:pt x="440" y="392"/>
                    </a:lnTo>
                    <a:lnTo>
                      <a:pt x="444" y="392"/>
                    </a:lnTo>
                    <a:lnTo>
                      <a:pt x="446" y="391"/>
                    </a:lnTo>
                    <a:lnTo>
                      <a:pt x="448" y="391"/>
                    </a:lnTo>
                    <a:lnTo>
                      <a:pt x="448" y="391"/>
                    </a:lnTo>
                    <a:lnTo>
                      <a:pt x="446" y="389"/>
                    </a:lnTo>
                    <a:lnTo>
                      <a:pt x="446" y="391"/>
                    </a:lnTo>
                    <a:lnTo>
                      <a:pt x="446" y="389"/>
                    </a:lnTo>
                    <a:lnTo>
                      <a:pt x="446" y="389"/>
                    </a:lnTo>
                    <a:lnTo>
                      <a:pt x="446" y="387"/>
                    </a:lnTo>
                    <a:lnTo>
                      <a:pt x="448" y="387"/>
                    </a:lnTo>
                    <a:lnTo>
                      <a:pt x="448" y="387"/>
                    </a:lnTo>
                    <a:lnTo>
                      <a:pt x="448" y="385"/>
                    </a:lnTo>
                    <a:lnTo>
                      <a:pt x="446" y="385"/>
                    </a:lnTo>
                    <a:lnTo>
                      <a:pt x="448" y="385"/>
                    </a:lnTo>
                    <a:lnTo>
                      <a:pt x="448" y="385"/>
                    </a:lnTo>
                    <a:lnTo>
                      <a:pt x="448" y="385"/>
                    </a:lnTo>
                    <a:lnTo>
                      <a:pt x="449" y="385"/>
                    </a:lnTo>
                    <a:lnTo>
                      <a:pt x="451" y="385"/>
                    </a:lnTo>
                    <a:lnTo>
                      <a:pt x="451" y="385"/>
                    </a:lnTo>
                    <a:lnTo>
                      <a:pt x="453" y="383"/>
                    </a:lnTo>
                    <a:lnTo>
                      <a:pt x="453" y="383"/>
                    </a:lnTo>
                    <a:lnTo>
                      <a:pt x="455" y="382"/>
                    </a:lnTo>
                    <a:lnTo>
                      <a:pt x="455" y="382"/>
                    </a:lnTo>
                    <a:lnTo>
                      <a:pt x="455" y="380"/>
                    </a:lnTo>
                    <a:lnTo>
                      <a:pt x="453" y="382"/>
                    </a:lnTo>
                    <a:lnTo>
                      <a:pt x="453" y="382"/>
                    </a:lnTo>
                    <a:lnTo>
                      <a:pt x="453" y="382"/>
                    </a:lnTo>
                    <a:lnTo>
                      <a:pt x="453" y="380"/>
                    </a:lnTo>
                    <a:lnTo>
                      <a:pt x="449" y="380"/>
                    </a:lnTo>
                    <a:lnTo>
                      <a:pt x="448" y="380"/>
                    </a:lnTo>
                    <a:lnTo>
                      <a:pt x="448" y="380"/>
                    </a:lnTo>
                    <a:lnTo>
                      <a:pt x="449" y="376"/>
                    </a:lnTo>
                    <a:lnTo>
                      <a:pt x="449" y="376"/>
                    </a:lnTo>
                    <a:lnTo>
                      <a:pt x="449" y="378"/>
                    </a:lnTo>
                    <a:lnTo>
                      <a:pt x="449" y="380"/>
                    </a:lnTo>
                    <a:lnTo>
                      <a:pt x="449" y="380"/>
                    </a:lnTo>
                    <a:lnTo>
                      <a:pt x="453" y="378"/>
                    </a:lnTo>
                    <a:lnTo>
                      <a:pt x="453" y="378"/>
                    </a:lnTo>
                    <a:lnTo>
                      <a:pt x="453" y="378"/>
                    </a:lnTo>
                    <a:lnTo>
                      <a:pt x="453" y="378"/>
                    </a:lnTo>
                    <a:lnTo>
                      <a:pt x="455" y="378"/>
                    </a:lnTo>
                    <a:lnTo>
                      <a:pt x="455" y="378"/>
                    </a:lnTo>
                    <a:lnTo>
                      <a:pt x="455" y="376"/>
                    </a:lnTo>
                    <a:lnTo>
                      <a:pt x="455" y="376"/>
                    </a:lnTo>
                    <a:lnTo>
                      <a:pt x="457" y="372"/>
                    </a:lnTo>
                    <a:lnTo>
                      <a:pt x="457" y="371"/>
                    </a:lnTo>
                    <a:lnTo>
                      <a:pt x="455" y="371"/>
                    </a:lnTo>
                    <a:lnTo>
                      <a:pt x="453" y="371"/>
                    </a:lnTo>
                    <a:lnTo>
                      <a:pt x="453" y="371"/>
                    </a:lnTo>
                    <a:lnTo>
                      <a:pt x="453" y="371"/>
                    </a:lnTo>
                    <a:lnTo>
                      <a:pt x="453" y="369"/>
                    </a:lnTo>
                    <a:lnTo>
                      <a:pt x="453" y="369"/>
                    </a:lnTo>
                    <a:lnTo>
                      <a:pt x="453" y="369"/>
                    </a:lnTo>
                    <a:lnTo>
                      <a:pt x="455" y="369"/>
                    </a:lnTo>
                    <a:lnTo>
                      <a:pt x="455" y="369"/>
                    </a:lnTo>
                    <a:lnTo>
                      <a:pt x="453" y="367"/>
                    </a:lnTo>
                    <a:lnTo>
                      <a:pt x="453" y="367"/>
                    </a:lnTo>
                    <a:lnTo>
                      <a:pt x="455" y="367"/>
                    </a:lnTo>
                    <a:lnTo>
                      <a:pt x="455" y="367"/>
                    </a:lnTo>
                    <a:lnTo>
                      <a:pt x="455" y="367"/>
                    </a:lnTo>
                    <a:lnTo>
                      <a:pt x="455" y="365"/>
                    </a:lnTo>
                    <a:lnTo>
                      <a:pt x="455" y="363"/>
                    </a:lnTo>
                    <a:lnTo>
                      <a:pt x="455" y="363"/>
                    </a:lnTo>
                    <a:lnTo>
                      <a:pt x="455" y="363"/>
                    </a:lnTo>
                    <a:lnTo>
                      <a:pt x="455" y="363"/>
                    </a:lnTo>
                    <a:lnTo>
                      <a:pt x="457" y="362"/>
                    </a:lnTo>
                    <a:lnTo>
                      <a:pt x="457" y="360"/>
                    </a:lnTo>
                    <a:lnTo>
                      <a:pt x="457" y="360"/>
                    </a:lnTo>
                    <a:lnTo>
                      <a:pt x="455" y="358"/>
                    </a:lnTo>
                    <a:lnTo>
                      <a:pt x="453" y="358"/>
                    </a:lnTo>
                    <a:lnTo>
                      <a:pt x="453" y="356"/>
                    </a:lnTo>
                    <a:lnTo>
                      <a:pt x="451" y="356"/>
                    </a:lnTo>
                    <a:lnTo>
                      <a:pt x="451" y="354"/>
                    </a:lnTo>
                    <a:lnTo>
                      <a:pt x="451" y="354"/>
                    </a:lnTo>
                    <a:lnTo>
                      <a:pt x="451" y="353"/>
                    </a:lnTo>
                    <a:lnTo>
                      <a:pt x="453" y="353"/>
                    </a:lnTo>
                    <a:lnTo>
                      <a:pt x="453" y="354"/>
                    </a:lnTo>
                    <a:lnTo>
                      <a:pt x="451" y="354"/>
                    </a:lnTo>
                    <a:lnTo>
                      <a:pt x="451" y="354"/>
                    </a:lnTo>
                    <a:lnTo>
                      <a:pt x="453" y="356"/>
                    </a:lnTo>
                    <a:lnTo>
                      <a:pt x="453" y="356"/>
                    </a:lnTo>
                    <a:lnTo>
                      <a:pt x="455" y="356"/>
                    </a:lnTo>
                    <a:lnTo>
                      <a:pt x="455" y="356"/>
                    </a:lnTo>
                    <a:lnTo>
                      <a:pt x="457" y="358"/>
                    </a:lnTo>
                    <a:lnTo>
                      <a:pt x="457" y="358"/>
                    </a:lnTo>
                    <a:lnTo>
                      <a:pt x="457" y="358"/>
                    </a:lnTo>
                    <a:lnTo>
                      <a:pt x="457" y="356"/>
                    </a:lnTo>
                    <a:lnTo>
                      <a:pt x="457" y="356"/>
                    </a:lnTo>
                    <a:lnTo>
                      <a:pt x="457" y="354"/>
                    </a:lnTo>
                    <a:lnTo>
                      <a:pt x="457" y="354"/>
                    </a:lnTo>
                    <a:lnTo>
                      <a:pt x="457" y="353"/>
                    </a:lnTo>
                    <a:lnTo>
                      <a:pt x="458" y="349"/>
                    </a:lnTo>
                    <a:lnTo>
                      <a:pt x="458" y="347"/>
                    </a:lnTo>
                    <a:lnTo>
                      <a:pt x="460" y="347"/>
                    </a:lnTo>
                    <a:lnTo>
                      <a:pt x="462" y="345"/>
                    </a:lnTo>
                    <a:lnTo>
                      <a:pt x="464" y="345"/>
                    </a:lnTo>
                    <a:lnTo>
                      <a:pt x="464" y="344"/>
                    </a:lnTo>
                    <a:lnTo>
                      <a:pt x="464" y="344"/>
                    </a:lnTo>
                    <a:lnTo>
                      <a:pt x="464" y="345"/>
                    </a:lnTo>
                    <a:lnTo>
                      <a:pt x="464" y="345"/>
                    </a:lnTo>
                    <a:lnTo>
                      <a:pt x="464" y="345"/>
                    </a:lnTo>
                    <a:lnTo>
                      <a:pt x="462" y="347"/>
                    </a:lnTo>
                    <a:lnTo>
                      <a:pt x="462" y="347"/>
                    </a:lnTo>
                    <a:lnTo>
                      <a:pt x="462" y="349"/>
                    </a:lnTo>
                    <a:lnTo>
                      <a:pt x="462" y="349"/>
                    </a:lnTo>
                    <a:lnTo>
                      <a:pt x="462" y="349"/>
                    </a:lnTo>
                    <a:lnTo>
                      <a:pt x="460" y="351"/>
                    </a:lnTo>
                    <a:lnTo>
                      <a:pt x="460" y="351"/>
                    </a:lnTo>
                    <a:lnTo>
                      <a:pt x="460" y="351"/>
                    </a:lnTo>
                    <a:lnTo>
                      <a:pt x="462" y="351"/>
                    </a:lnTo>
                    <a:lnTo>
                      <a:pt x="460" y="353"/>
                    </a:lnTo>
                    <a:lnTo>
                      <a:pt x="460" y="353"/>
                    </a:lnTo>
                    <a:lnTo>
                      <a:pt x="460" y="353"/>
                    </a:lnTo>
                    <a:lnTo>
                      <a:pt x="458" y="354"/>
                    </a:lnTo>
                    <a:lnTo>
                      <a:pt x="458" y="354"/>
                    </a:lnTo>
                    <a:lnTo>
                      <a:pt x="458" y="356"/>
                    </a:lnTo>
                    <a:lnTo>
                      <a:pt x="458" y="356"/>
                    </a:lnTo>
                    <a:lnTo>
                      <a:pt x="460" y="356"/>
                    </a:lnTo>
                    <a:lnTo>
                      <a:pt x="460" y="358"/>
                    </a:lnTo>
                    <a:lnTo>
                      <a:pt x="462" y="358"/>
                    </a:lnTo>
                    <a:lnTo>
                      <a:pt x="460" y="360"/>
                    </a:lnTo>
                    <a:lnTo>
                      <a:pt x="460" y="360"/>
                    </a:lnTo>
                    <a:lnTo>
                      <a:pt x="462" y="360"/>
                    </a:lnTo>
                    <a:lnTo>
                      <a:pt x="462" y="362"/>
                    </a:lnTo>
                    <a:lnTo>
                      <a:pt x="460" y="362"/>
                    </a:lnTo>
                    <a:lnTo>
                      <a:pt x="460" y="362"/>
                    </a:lnTo>
                    <a:lnTo>
                      <a:pt x="457" y="365"/>
                    </a:lnTo>
                    <a:lnTo>
                      <a:pt x="457" y="367"/>
                    </a:lnTo>
                    <a:lnTo>
                      <a:pt x="457" y="367"/>
                    </a:lnTo>
                    <a:lnTo>
                      <a:pt x="457" y="369"/>
                    </a:lnTo>
                    <a:lnTo>
                      <a:pt x="458" y="369"/>
                    </a:lnTo>
                    <a:lnTo>
                      <a:pt x="458" y="367"/>
                    </a:lnTo>
                    <a:lnTo>
                      <a:pt x="458" y="367"/>
                    </a:lnTo>
                    <a:lnTo>
                      <a:pt x="462" y="363"/>
                    </a:lnTo>
                    <a:lnTo>
                      <a:pt x="464" y="360"/>
                    </a:lnTo>
                    <a:lnTo>
                      <a:pt x="466" y="358"/>
                    </a:lnTo>
                    <a:lnTo>
                      <a:pt x="466" y="356"/>
                    </a:lnTo>
                    <a:lnTo>
                      <a:pt x="467" y="356"/>
                    </a:lnTo>
                    <a:lnTo>
                      <a:pt x="467" y="354"/>
                    </a:lnTo>
                    <a:lnTo>
                      <a:pt x="467" y="353"/>
                    </a:lnTo>
                    <a:lnTo>
                      <a:pt x="467" y="351"/>
                    </a:lnTo>
                    <a:lnTo>
                      <a:pt x="466" y="347"/>
                    </a:lnTo>
                    <a:lnTo>
                      <a:pt x="466" y="345"/>
                    </a:lnTo>
                    <a:lnTo>
                      <a:pt x="467" y="345"/>
                    </a:lnTo>
                    <a:lnTo>
                      <a:pt x="467" y="345"/>
                    </a:lnTo>
                    <a:lnTo>
                      <a:pt x="469" y="347"/>
                    </a:lnTo>
                    <a:lnTo>
                      <a:pt x="469" y="347"/>
                    </a:lnTo>
                    <a:lnTo>
                      <a:pt x="469" y="349"/>
                    </a:lnTo>
                    <a:lnTo>
                      <a:pt x="471" y="349"/>
                    </a:lnTo>
                    <a:lnTo>
                      <a:pt x="471" y="351"/>
                    </a:lnTo>
                    <a:lnTo>
                      <a:pt x="471" y="351"/>
                    </a:lnTo>
                    <a:lnTo>
                      <a:pt x="471" y="349"/>
                    </a:lnTo>
                    <a:lnTo>
                      <a:pt x="475" y="347"/>
                    </a:lnTo>
                    <a:lnTo>
                      <a:pt x="475" y="345"/>
                    </a:lnTo>
                    <a:lnTo>
                      <a:pt x="476" y="345"/>
                    </a:lnTo>
                    <a:lnTo>
                      <a:pt x="476" y="345"/>
                    </a:lnTo>
                    <a:lnTo>
                      <a:pt x="476" y="344"/>
                    </a:lnTo>
                    <a:lnTo>
                      <a:pt x="478" y="344"/>
                    </a:lnTo>
                    <a:lnTo>
                      <a:pt x="478" y="342"/>
                    </a:lnTo>
                    <a:lnTo>
                      <a:pt x="480" y="342"/>
                    </a:lnTo>
                    <a:lnTo>
                      <a:pt x="480" y="342"/>
                    </a:lnTo>
                    <a:lnTo>
                      <a:pt x="480" y="338"/>
                    </a:lnTo>
                    <a:lnTo>
                      <a:pt x="482" y="338"/>
                    </a:lnTo>
                    <a:lnTo>
                      <a:pt x="482" y="338"/>
                    </a:lnTo>
                    <a:lnTo>
                      <a:pt x="480" y="336"/>
                    </a:lnTo>
                    <a:lnTo>
                      <a:pt x="480" y="336"/>
                    </a:lnTo>
                    <a:lnTo>
                      <a:pt x="480" y="336"/>
                    </a:lnTo>
                    <a:lnTo>
                      <a:pt x="480" y="334"/>
                    </a:lnTo>
                    <a:lnTo>
                      <a:pt x="482" y="334"/>
                    </a:lnTo>
                    <a:lnTo>
                      <a:pt x="482" y="334"/>
                    </a:lnTo>
                    <a:lnTo>
                      <a:pt x="484" y="333"/>
                    </a:lnTo>
                    <a:lnTo>
                      <a:pt x="486" y="333"/>
                    </a:lnTo>
                    <a:lnTo>
                      <a:pt x="486" y="331"/>
                    </a:lnTo>
                    <a:lnTo>
                      <a:pt x="487" y="331"/>
                    </a:lnTo>
                    <a:lnTo>
                      <a:pt x="489" y="329"/>
                    </a:lnTo>
                    <a:lnTo>
                      <a:pt x="491" y="329"/>
                    </a:lnTo>
                    <a:lnTo>
                      <a:pt x="491" y="329"/>
                    </a:lnTo>
                    <a:lnTo>
                      <a:pt x="493" y="329"/>
                    </a:lnTo>
                    <a:lnTo>
                      <a:pt x="495" y="329"/>
                    </a:lnTo>
                    <a:lnTo>
                      <a:pt x="496" y="329"/>
                    </a:lnTo>
                    <a:lnTo>
                      <a:pt x="500" y="329"/>
                    </a:lnTo>
                    <a:lnTo>
                      <a:pt x="502" y="327"/>
                    </a:lnTo>
                    <a:lnTo>
                      <a:pt x="504" y="327"/>
                    </a:lnTo>
                    <a:lnTo>
                      <a:pt x="504" y="327"/>
                    </a:lnTo>
                    <a:lnTo>
                      <a:pt x="505" y="325"/>
                    </a:lnTo>
                    <a:lnTo>
                      <a:pt x="505" y="325"/>
                    </a:lnTo>
                    <a:lnTo>
                      <a:pt x="505" y="327"/>
                    </a:lnTo>
                    <a:lnTo>
                      <a:pt x="507" y="327"/>
                    </a:lnTo>
                    <a:lnTo>
                      <a:pt x="507" y="327"/>
                    </a:lnTo>
                    <a:lnTo>
                      <a:pt x="509" y="325"/>
                    </a:lnTo>
                    <a:lnTo>
                      <a:pt x="511" y="325"/>
                    </a:lnTo>
                    <a:lnTo>
                      <a:pt x="511" y="327"/>
                    </a:lnTo>
                    <a:lnTo>
                      <a:pt x="511" y="327"/>
                    </a:lnTo>
                    <a:lnTo>
                      <a:pt x="513" y="325"/>
                    </a:lnTo>
                    <a:lnTo>
                      <a:pt x="513" y="325"/>
                    </a:lnTo>
                    <a:lnTo>
                      <a:pt x="514" y="325"/>
                    </a:lnTo>
                    <a:lnTo>
                      <a:pt x="516" y="325"/>
                    </a:lnTo>
                    <a:lnTo>
                      <a:pt x="516" y="324"/>
                    </a:lnTo>
                    <a:lnTo>
                      <a:pt x="516" y="324"/>
                    </a:lnTo>
                    <a:lnTo>
                      <a:pt x="514" y="325"/>
                    </a:lnTo>
                    <a:lnTo>
                      <a:pt x="514" y="325"/>
                    </a:lnTo>
                    <a:lnTo>
                      <a:pt x="513" y="325"/>
                    </a:lnTo>
                    <a:lnTo>
                      <a:pt x="513" y="325"/>
                    </a:lnTo>
                    <a:lnTo>
                      <a:pt x="511" y="324"/>
                    </a:lnTo>
                    <a:lnTo>
                      <a:pt x="511" y="322"/>
                    </a:lnTo>
                    <a:lnTo>
                      <a:pt x="511" y="322"/>
                    </a:lnTo>
                    <a:lnTo>
                      <a:pt x="511" y="320"/>
                    </a:lnTo>
                    <a:lnTo>
                      <a:pt x="511" y="320"/>
                    </a:lnTo>
                    <a:lnTo>
                      <a:pt x="509" y="320"/>
                    </a:lnTo>
                    <a:lnTo>
                      <a:pt x="511" y="318"/>
                    </a:lnTo>
                    <a:lnTo>
                      <a:pt x="511" y="318"/>
                    </a:lnTo>
                    <a:lnTo>
                      <a:pt x="513" y="316"/>
                    </a:lnTo>
                    <a:lnTo>
                      <a:pt x="513" y="316"/>
                    </a:lnTo>
                    <a:lnTo>
                      <a:pt x="513" y="315"/>
                    </a:lnTo>
                    <a:lnTo>
                      <a:pt x="513" y="313"/>
                    </a:lnTo>
                    <a:lnTo>
                      <a:pt x="513" y="311"/>
                    </a:lnTo>
                    <a:lnTo>
                      <a:pt x="516" y="311"/>
                    </a:lnTo>
                    <a:lnTo>
                      <a:pt x="518" y="307"/>
                    </a:lnTo>
                    <a:lnTo>
                      <a:pt x="518" y="307"/>
                    </a:lnTo>
                    <a:lnTo>
                      <a:pt x="520" y="306"/>
                    </a:lnTo>
                    <a:lnTo>
                      <a:pt x="522" y="306"/>
                    </a:lnTo>
                    <a:lnTo>
                      <a:pt x="522" y="304"/>
                    </a:lnTo>
                    <a:lnTo>
                      <a:pt x="524" y="304"/>
                    </a:lnTo>
                    <a:lnTo>
                      <a:pt x="524" y="306"/>
                    </a:lnTo>
                    <a:lnTo>
                      <a:pt x="524" y="306"/>
                    </a:lnTo>
                    <a:lnTo>
                      <a:pt x="524" y="306"/>
                    </a:lnTo>
                    <a:lnTo>
                      <a:pt x="525" y="304"/>
                    </a:lnTo>
                    <a:lnTo>
                      <a:pt x="525" y="304"/>
                    </a:lnTo>
                    <a:lnTo>
                      <a:pt x="525" y="304"/>
                    </a:lnTo>
                    <a:lnTo>
                      <a:pt x="527" y="304"/>
                    </a:lnTo>
                    <a:lnTo>
                      <a:pt x="527" y="304"/>
                    </a:lnTo>
                    <a:lnTo>
                      <a:pt x="527" y="304"/>
                    </a:lnTo>
                    <a:lnTo>
                      <a:pt x="529" y="304"/>
                    </a:lnTo>
                    <a:lnTo>
                      <a:pt x="529" y="302"/>
                    </a:lnTo>
                    <a:lnTo>
                      <a:pt x="531" y="302"/>
                    </a:lnTo>
                    <a:lnTo>
                      <a:pt x="531" y="300"/>
                    </a:lnTo>
                    <a:lnTo>
                      <a:pt x="531" y="298"/>
                    </a:lnTo>
                    <a:lnTo>
                      <a:pt x="533" y="298"/>
                    </a:lnTo>
                    <a:lnTo>
                      <a:pt x="533" y="298"/>
                    </a:lnTo>
                    <a:lnTo>
                      <a:pt x="533" y="300"/>
                    </a:lnTo>
                    <a:lnTo>
                      <a:pt x="533" y="300"/>
                    </a:lnTo>
                    <a:lnTo>
                      <a:pt x="534" y="300"/>
                    </a:lnTo>
                    <a:lnTo>
                      <a:pt x="534" y="300"/>
                    </a:lnTo>
                    <a:lnTo>
                      <a:pt x="534" y="302"/>
                    </a:lnTo>
                    <a:lnTo>
                      <a:pt x="536" y="302"/>
                    </a:lnTo>
                    <a:lnTo>
                      <a:pt x="536" y="300"/>
                    </a:lnTo>
                    <a:lnTo>
                      <a:pt x="538" y="300"/>
                    </a:lnTo>
                    <a:lnTo>
                      <a:pt x="538" y="300"/>
                    </a:lnTo>
                    <a:lnTo>
                      <a:pt x="540" y="298"/>
                    </a:lnTo>
                    <a:lnTo>
                      <a:pt x="540" y="298"/>
                    </a:lnTo>
                    <a:lnTo>
                      <a:pt x="542" y="298"/>
                    </a:lnTo>
                    <a:lnTo>
                      <a:pt x="542" y="298"/>
                    </a:lnTo>
                    <a:lnTo>
                      <a:pt x="542" y="298"/>
                    </a:lnTo>
                    <a:lnTo>
                      <a:pt x="543" y="298"/>
                    </a:lnTo>
                    <a:lnTo>
                      <a:pt x="543" y="298"/>
                    </a:lnTo>
                    <a:lnTo>
                      <a:pt x="545" y="298"/>
                    </a:lnTo>
                    <a:lnTo>
                      <a:pt x="545" y="296"/>
                    </a:lnTo>
                    <a:lnTo>
                      <a:pt x="547" y="296"/>
                    </a:lnTo>
                    <a:lnTo>
                      <a:pt x="547" y="296"/>
                    </a:lnTo>
                    <a:lnTo>
                      <a:pt x="545" y="295"/>
                    </a:lnTo>
                    <a:lnTo>
                      <a:pt x="545" y="295"/>
                    </a:lnTo>
                    <a:lnTo>
                      <a:pt x="547" y="295"/>
                    </a:lnTo>
                    <a:lnTo>
                      <a:pt x="547" y="293"/>
                    </a:lnTo>
                    <a:lnTo>
                      <a:pt x="547" y="293"/>
                    </a:lnTo>
                    <a:lnTo>
                      <a:pt x="549" y="293"/>
                    </a:lnTo>
                    <a:lnTo>
                      <a:pt x="549" y="293"/>
                    </a:lnTo>
                    <a:lnTo>
                      <a:pt x="549" y="293"/>
                    </a:lnTo>
                    <a:lnTo>
                      <a:pt x="553" y="293"/>
                    </a:lnTo>
                    <a:lnTo>
                      <a:pt x="554" y="293"/>
                    </a:lnTo>
                    <a:lnTo>
                      <a:pt x="554" y="291"/>
                    </a:lnTo>
                    <a:lnTo>
                      <a:pt x="556" y="293"/>
                    </a:lnTo>
                    <a:lnTo>
                      <a:pt x="558" y="291"/>
                    </a:lnTo>
                    <a:lnTo>
                      <a:pt x="558" y="291"/>
                    </a:lnTo>
                    <a:lnTo>
                      <a:pt x="563" y="287"/>
                    </a:lnTo>
                    <a:lnTo>
                      <a:pt x="565" y="287"/>
                    </a:lnTo>
                    <a:lnTo>
                      <a:pt x="567" y="286"/>
                    </a:lnTo>
                    <a:lnTo>
                      <a:pt x="567" y="287"/>
                    </a:lnTo>
                    <a:lnTo>
                      <a:pt x="569" y="287"/>
                    </a:lnTo>
                    <a:lnTo>
                      <a:pt x="567" y="289"/>
                    </a:lnTo>
                    <a:lnTo>
                      <a:pt x="563" y="289"/>
                    </a:lnTo>
                    <a:lnTo>
                      <a:pt x="563" y="291"/>
                    </a:lnTo>
                    <a:lnTo>
                      <a:pt x="565" y="291"/>
                    </a:lnTo>
                    <a:lnTo>
                      <a:pt x="567" y="291"/>
                    </a:lnTo>
                    <a:lnTo>
                      <a:pt x="571" y="291"/>
                    </a:lnTo>
                    <a:lnTo>
                      <a:pt x="572" y="291"/>
                    </a:lnTo>
                    <a:lnTo>
                      <a:pt x="574" y="291"/>
                    </a:lnTo>
                    <a:lnTo>
                      <a:pt x="574" y="293"/>
                    </a:lnTo>
                    <a:lnTo>
                      <a:pt x="571" y="293"/>
                    </a:lnTo>
                    <a:lnTo>
                      <a:pt x="569" y="293"/>
                    </a:lnTo>
                    <a:lnTo>
                      <a:pt x="567" y="295"/>
                    </a:lnTo>
                    <a:lnTo>
                      <a:pt x="567" y="293"/>
                    </a:lnTo>
                    <a:lnTo>
                      <a:pt x="567" y="293"/>
                    </a:lnTo>
                    <a:lnTo>
                      <a:pt x="567" y="291"/>
                    </a:lnTo>
                    <a:lnTo>
                      <a:pt x="563" y="293"/>
                    </a:lnTo>
                    <a:lnTo>
                      <a:pt x="560" y="295"/>
                    </a:lnTo>
                    <a:lnTo>
                      <a:pt x="556" y="296"/>
                    </a:lnTo>
                    <a:lnTo>
                      <a:pt x="556" y="298"/>
                    </a:lnTo>
                    <a:lnTo>
                      <a:pt x="554" y="298"/>
                    </a:lnTo>
                    <a:lnTo>
                      <a:pt x="554" y="298"/>
                    </a:lnTo>
                    <a:lnTo>
                      <a:pt x="553" y="298"/>
                    </a:lnTo>
                    <a:lnTo>
                      <a:pt x="551" y="300"/>
                    </a:lnTo>
                    <a:lnTo>
                      <a:pt x="553" y="298"/>
                    </a:lnTo>
                    <a:lnTo>
                      <a:pt x="551" y="300"/>
                    </a:lnTo>
                    <a:lnTo>
                      <a:pt x="551" y="302"/>
                    </a:lnTo>
                    <a:lnTo>
                      <a:pt x="551" y="304"/>
                    </a:lnTo>
                    <a:lnTo>
                      <a:pt x="551" y="306"/>
                    </a:lnTo>
                    <a:lnTo>
                      <a:pt x="551" y="306"/>
                    </a:lnTo>
                    <a:lnTo>
                      <a:pt x="553" y="307"/>
                    </a:lnTo>
                    <a:lnTo>
                      <a:pt x="553" y="309"/>
                    </a:lnTo>
                    <a:lnTo>
                      <a:pt x="553" y="309"/>
                    </a:lnTo>
                    <a:lnTo>
                      <a:pt x="554" y="309"/>
                    </a:lnTo>
                    <a:lnTo>
                      <a:pt x="554" y="309"/>
                    </a:lnTo>
                    <a:lnTo>
                      <a:pt x="554" y="307"/>
                    </a:lnTo>
                    <a:lnTo>
                      <a:pt x="556" y="307"/>
                    </a:lnTo>
                    <a:lnTo>
                      <a:pt x="556" y="307"/>
                    </a:lnTo>
                    <a:lnTo>
                      <a:pt x="558" y="306"/>
                    </a:lnTo>
                    <a:lnTo>
                      <a:pt x="560" y="306"/>
                    </a:lnTo>
                    <a:lnTo>
                      <a:pt x="560" y="306"/>
                    </a:lnTo>
                    <a:lnTo>
                      <a:pt x="563" y="302"/>
                    </a:lnTo>
                    <a:lnTo>
                      <a:pt x="563" y="302"/>
                    </a:lnTo>
                    <a:lnTo>
                      <a:pt x="565" y="300"/>
                    </a:lnTo>
                    <a:lnTo>
                      <a:pt x="567" y="298"/>
                    </a:lnTo>
                    <a:lnTo>
                      <a:pt x="567" y="300"/>
                    </a:lnTo>
                    <a:lnTo>
                      <a:pt x="567" y="298"/>
                    </a:lnTo>
                    <a:lnTo>
                      <a:pt x="567" y="298"/>
                    </a:lnTo>
                    <a:lnTo>
                      <a:pt x="569" y="300"/>
                    </a:lnTo>
                    <a:lnTo>
                      <a:pt x="571" y="300"/>
                    </a:lnTo>
                    <a:lnTo>
                      <a:pt x="571" y="300"/>
                    </a:lnTo>
                    <a:lnTo>
                      <a:pt x="571" y="298"/>
                    </a:lnTo>
                    <a:lnTo>
                      <a:pt x="572" y="298"/>
                    </a:lnTo>
                    <a:lnTo>
                      <a:pt x="572" y="298"/>
                    </a:lnTo>
                    <a:lnTo>
                      <a:pt x="574" y="298"/>
                    </a:lnTo>
                    <a:lnTo>
                      <a:pt x="574" y="298"/>
                    </a:lnTo>
                    <a:lnTo>
                      <a:pt x="576" y="298"/>
                    </a:lnTo>
                    <a:lnTo>
                      <a:pt x="578" y="296"/>
                    </a:lnTo>
                    <a:lnTo>
                      <a:pt x="578" y="296"/>
                    </a:lnTo>
                    <a:lnTo>
                      <a:pt x="580" y="296"/>
                    </a:lnTo>
                    <a:lnTo>
                      <a:pt x="580" y="296"/>
                    </a:lnTo>
                    <a:lnTo>
                      <a:pt x="581" y="295"/>
                    </a:lnTo>
                    <a:lnTo>
                      <a:pt x="583" y="295"/>
                    </a:lnTo>
                    <a:lnTo>
                      <a:pt x="587" y="293"/>
                    </a:lnTo>
                    <a:lnTo>
                      <a:pt x="587" y="293"/>
                    </a:lnTo>
                    <a:lnTo>
                      <a:pt x="589" y="293"/>
                    </a:lnTo>
                    <a:lnTo>
                      <a:pt x="589" y="293"/>
                    </a:lnTo>
                    <a:lnTo>
                      <a:pt x="591" y="293"/>
                    </a:lnTo>
                    <a:lnTo>
                      <a:pt x="591" y="293"/>
                    </a:lnTo>
                    <a:lnTo>
                      <a:pt x="589" y="293"/>
                    </a:lnTo>
                    <a:lnTo>
                      <a:pt x="589" y="291"/>
                    </a:lnTo>
                    <a:lnTo>
                      <a:pt x="589" y="291"/>
                    </a:lnTo>
                    <a:lnTo>
                      <a:pt x="589" y="291"/>
                    </a:lnTo>
                    <a:lnTo>
                      <a:pt x="589" y="289"/>
                    </a:lnTo>
                    <a:lnTo>
                      <a:pt x="587" y="289"/>
                    </a:lnTo>
                    <a:lnTo>
                      <a:pt x="587" y="289"/>
                    </a:lnTo>
                    <a:lnTo>
                      <a:pt x="585" y="289"/>
                    </a:lnTo>
                    <a:lnTo>
                      <a:pt x="587" y="287"/>
                    </a:lnTo>
                    <a:lnTo>
                      <a:pt x="585" y="287"/>
                    </a:lnTo>
                    <a:lnTo>
                      <a:pt x="581" y="287"/>
                    </a:lnTo>
                    <a:lnTo>
                      <a:pt x="580" y="289"/>
                    </a:lnTo>
                    <a:lnTo>
                      <a:pt x="580" y="287"/>
                    </a:lnTo>
                    <a:lnTo>
                      <a:pt x="576" y="287"/>
                    </a:lnTo>
                    <a:lnTo>
                      <a:pt x="574" y="286"/>
                    </a:lnTo>
                    <a:lnTo>
                      <a:pt x="572" y="286"/>
                    </a:lnTo>
                    <a:lnTo>
                      <a:pt x="572" y="286"/>
                    </a:lnTo>
                    <a:lnTo>
                      <a:pt x="572" y="286"/>
                    </a:lnTo>
                    <a:lnTo>
                      <a:pt x="572" y="284"/>
                    </a:lnTo>
                    <a:lnTo>
                      <a:pt x="572" y="284"/>
                    </a:lnTo>
                    <a:lnTo>
                      <a:pt x="571" y="282"/>
                    </a:lnTo>
                    <a:lnTo>
                      <a:pt x="569" y="282"/>
                    </a:lnTo>
                    <a:lnTo>
                      <a:pt x="569" y="282"/>
                    </a:lnTo>
                    <a:lnTo>
                      <a:pt x="569" y="280"/>
                    </a:lnTo>
                    <a:lnTo>
                      <a:pt x="567" y="280"/>
                    </a:lnTo>
                    <a:lnTo>
                      <a:pt x="567" y="278"/>
                    </a:lnTo>
                    <a:lnTo>
                      <a:pt x="567" y="278"/>
                    </a:lnTo>
                    <a:lnTo>
                      <a:pt x="567" y="277"/>
                    </a:lnTo>
                    <a:lnTo>
                      <a:pt x="569" y="275"/>
                    </a:lnTo>
                    <a:lnTo>
                      <a:pt x="567" y="275"/>
                    </a:lnTo>
                    <a:lnTo>
                      <a:pt x="567" y="275"/>
                    </a:lnTo>
                    <a:lnTo>
                      <a:pt x="567" y="275"/>
                    </a:lnTo>
                    <a:lnTo>
                      <a:pt x="569" y="273"/>
                    </a:lnTo>
                    <a:lnTo>
                      <a:pt x="571" y="269"/>
                    </a:lnTo>
                    <a:lnTo>
                      <a:pt x="572" y="268"/>
                    </a:lnTo>
                    <a:lnTo>
                      <a:pt x="571" y="268"/>
                    </a:lnTo>
                    <a:lnTo>
                      <a:pt x="571" y="268"/>
                    </a:lnTo>
                    <a:lnTo>
                      <a:pt x="571" y="266"/>
                    </a:lnTo>
                    <a:lnTo>
                      <a:pt x="571" y="266"/>
                    </a:lnTo>
                    <a:lnTo>
                      <a:pt x="565" y="268"/>
                    </a:lnTo>
                    <a:lnTo>
                      <a:pt x="565" y="268"/>
                    </a:lnTo>
                    <a:lnTo>
                      <a:pt x="565" y="266"/>
                    </a:lnTo>
                    <a:lnTo>
                      <a:pt x="563" y="266"/>
                    </a:lnTo>
                    <a:lnTo>
                      <a:pt x="560" y="266"/>
                    </a:lnTo>
                    <a:lnTo>
                      <a:pt x="562" y="264"/>
                    </a:lnTo>
                    <a:lnTo>
                      <a:pt x="563" y="264"/>
                    </a:lnTo>
                    <a:lnTo>
                      <a:pt x="565" y="264"/>
                    </a:lnTo>
                    <a:lnTo>
                      <a:pt x="567" y="264"/>
                    </a:lnTo>
                    <a:lnTo>
                      <a:pt x="571" y="266"/>
                    </a:lnTo>
                    <a:lnTo>
                      <a:pt x="572" y="264"/>
                    </a:lnTo>
                    <a:lnTo>
                      <a:pt x="576" y="262"/>
                    </a:lnTo>
                    <a:lnTo>
                      <a:pt x="578" y="260"/>
                    </a:lnTo>
                    <a:lnTo>
                      <a:pt x="578" y="258"/>
                    </a:lnTo>
                    <a:lnTo>
                      <a:pt x="578" y="257"/>
                    </a:lnTo>
                    <a:lnTo>
                      <a:pt x="578" y="257"/>
                    </a:lnTo>
                    <a:lnTo>
                      <a:pt x="580" y="258"/>
                    </a:lnTo>
                    <a:lnTo>
                      <a:pt x="580" y="257"/>
                    </a:lnTo>
                    <a:lnTo>
                      <a:pt x="578" y="255"/>
                    </a:lnTo>
                    <a:lnTo>
                      <a:pt x="576" y="253"/>
                    </a:lnTo>
                    <a:lnTo>
                      <a:pt x="572" y="253"/>
                    </a:lnTo>
                    <a:lnTo>
                      <a:pt x="571" y="253"/>
                    </a:lnTo>
                    <a:lnTo>
                      <a:pt x="569" y="253"/>
                    </a:lnTo>
                    <a:lnTo>
                      <a:pt x="565" y="253"/>
                    </a:lnTo>
                    <a:lnTo>
                      <a:pt x="556" y="257"/>
                    </a:lnTo>
                    <a:lnTo>
                      <a:pt x="553" y="258"/>
                    </a:lnTo>
                    <a:lnTo>
                      <a:pt x="549" y="258"/>
                    </a:lnTo>
                    <a:lnTo>
                      <a:pt x="549" y="260"/>
                    </a:lnTo>
                    <a:lnTo>
                      <a:pt x="547" y="260"/>
                    </a:lnTo>
                    <a:lnTo>
                      <a:pt x="545" y="260"/>
                    </a:lnTo>
                    <a:lnTo>
                      <a:pt x="545" y="260"/>
                    </a:lnTo>
                    <a:lnTo>
                      <a:pt x="542" y="264"/>
                    </a:lnTo>
                    <a:lnTo>
                      <a:pt x="540" y="264"/>
                    </a:lnTo>
                    <a:lnTo>
                      <a:pt x="536" y="268"/>
                    </a:lnTo>
                    <a:lnTo>
                      <a:pt x="534" y="269"/>
                    </a:lnTo>
                    <a:lnTo>
                      <a:pt x="533" y="269"/>
                    </a:lnTo>
                    <a:lnTo>
                      <a:pt x="531" y="271"/>
                    </a:lnTo>
                    <a:lnTo>
                      <a:pt x="529" y="273"/>
                    </a:lnTo>
                    <a:lnTo>
                      <a:pt x="529" y="273"/>
                    </a:lnTo>
                    <a:lnTo>
                      <a:pt x="527" y="275"/>
                    </a:lnTo>
                    <a:lnTo>
                      <a:pt x="527" y="275"/>
                    </a:lnTo>
                    <a:lnTo>
                      <a:pt x="525" y="275"/>
                    </a:lnTo>
                    <a:lnTo>
                      <a:pt x="529" y="271"/>
                    </a:lnTo>
                    <a:lnTo>
                      <a:pt x="533" y="269"/>
                    </a:lnTo>
                    <a:lnTo>
                      <a:pt x="534" y="269"/>
                    </a:lnTo>
                    <a:lnTo>
                      <a:pt x="538" y="264"/>
                    </a:lnTo>
                    <a:lnTo>
                      <a:pt x="538" y="262"/>
                    </a:lnTo>
                    <a:lnTo>
                      <a:pt x="540" y="262"/>
                    </a:lnTo>
                    <a:lnTo>
                      <a:pt x="542" y="260"/>
                    </a:lnTo>
                    <a:lnTo>
                      <a:pt x="547" y="257"/>
                    </a:lnTo>
                    <a:lnTo>
                      <a:pt x="549" y="257"/>
                    </a:lnTo>
                    <a:lnTo>
                      <a:pt x="553" y="253"/>
                    </a:lnTo>
                    <a:lnTo>
                      <a:pt x="553" y="253"/>
                    </a:lnTo>
                    <a:lnTo>
                      <a:pt x="553" y="253"/>
                    </a:lnTo>
                    <a:lnTo>
                      <a:pt x="554" y="251"/>
                    </a:lnTo>
                    <a:lnTo>
                      <a:pt x="560" y="251"/>
                    </a:lnTo>
                    <a:lnTo>
                      <a:pt x="560" y="251"/>
                    </a:lnTo>
                    <a:lnTo>
                      <a:pt x="562" y="249"/>
                    </a:lnTo>
                    <a:lnTo>
                      <a:pt x="563" y="248"/>
                    </a:lnTo>
                    <a:lnTo>
                      <a:pt x="565" y="246"/>
                    </a:lnTo>
                    <a:lnTo>
                      <a:pt x="567" y="246"/>
                    </a:lnTo>
                    <a:lnTo>
                      <a:pt x="567" y="244"/>
                    </a:lnTo>
                    <a:lnTo>
                      <a:pt x="567" y="244"/>
                    </a:lnTo>
                    <a:lnTo>
                      <a:pt x="569" y="244"/>
                    </a:lnTo>
                    <a:lnTo>
                      <a:pt x="569" y="244"/>
                    </a:lnTo>
                    <a:lnTo>
                      <a:pt x="571" y="244"/>
                    </a:lnTo>
                    <a:lnTo>
                      <a:pt x="572" y="244"/>
                    </a:lnTo>
                    <a:lnTo>
                      <a:pt x="572" y="242"/>
                    </a:lnTo>
                    <a:lnTo>
                      <a:pt x="574" y="244"/>
                    </a:lnTo>
                    <a:lnTo>
                      <a:pt x="576" y="244"/>
                    </a:lnTo>
                    <a:lnTo>
                      <a:pt x="578" y="244"/>
                    </a:lnTo>
                    <a:lnTo>
                      <a:pt x="580" y="244"/>
                    </a:lnTo>
                    <a:lnTo>
                      <a:pt x="583" y="242"/>
                    </a:lnTo>
                    <a:lnTo>
                      <a:pt x="587" y="244"/>
                    </a:lnTo>
                    <a:lnTo>
                      <a:pt x="587" y="244"/>
                    </a:lnTo>
                    <a:lnTo>
                      <a:pt x="591" y="244"/>
                    </a:lnTo>
                    <a:lnTo>
                      <a:pt x="592" y="244"/>
                    </a:lnTo>
                    <a:lnTo>
                      <a:pt x="598" y="244"/>
                    </a:lnTo>
                    <a:lnTo>
                      <a:pt x="600" y="244"/>
                    </a:lnTo>
                    <a:lnTo>
                      <a:pt x="601" y="246"/>
                    </a:lnTo>
                    <a:lnTo>
                      <a:pt x="601" y="246"/>
                    </a:lnTo>
                    <a:lnTo>
                      <a:pt x="601" y="246"/>
                    </a:lnTo>
                    <a:lnTo>
                      <a:pt x="605" y="246"/>
                    </a:lnTo>
                    <a:lnTo>
                      <a:pt x="610" y="246"/>
                    </a:lnTo>
                    <a:lnTo>
                      <a:pt x="612" y="244"/>
                    </a:lnTo>
                    <a:lnTo>
                      <a:pt x="612" y="244"/>
                    </a:lnTo>
                    <a:lnTo>
                      <a:pt x="612" y="244"/>
                    </a:lnTo>
                    <a:lnTo>
                      <a:pt x="612" y="246"/>
                    </a:lnTo>
                    <a:lnTo>
                      <a:pt x="612" y="246"/>
                    </a:lnTo>
                    <a:lnTo>
                      <a:pt x="614" y="246"/>
                    </a:lnTo>
                    <a:lnTo>
                      <a:pt x="616" y="242"/>
                    </a:lnTo>
                    <a:lnTo>
                      <a:pt x="618" y="242"/>
                    </a:lnTo>
                    <a:lnTo>
                      <a:pt x="621" y="240"/>
                    </a:lnTo>
                    <a:lnTo>
                      <a:pt x="623" y="237"/>
                    </a:lnTo>
                    <a:lnTo>
                      <a:pt x="623" y="239"/>
                    </a:lnTo>
                    <a:lnTo>
                      <a:pt x="625" y="237"/>
                    </a:lnTo>
                    <a:lnTo>
                      <a:pt x="629" y="235"/>
                    </a:lnTo>
                    <a:lnTo>
                      <a:pt x="632" y="235"/>
                    </a:lnTo>
                    <a:lnTo>
                      <a:pt x="634" y="233"/>
                    </a:lnTo>
                    <a:lnTo>
                      <a:pt x="636" y="235"/>
                    </a:lnTo>
                    <a:lnTo>
                      <a:pt x="638" y="235"/>
                    </a:lnTo>
                    <a:lnTo>
                      <a:pt x="639" y="233"/>
                    </a:lnTo>
                    <a:lnTo>
                      <a:pt x="639" y="233"/>
                    </a:lnTo>
                    <a:lnTo>
                      <a:pt x="643" y="231"/>
                    </a:lnTo>
                    <a:lnTo>
                      <a:pt x="645" y="231"/>
                    </a:lnTo>
                    <a:lnTo>
                      <a:pt x="647" y="230"/>
                    </a:lnTo>
                    <a:lnTo>
                      <a:pt x="648" y="228"/>
                    </a:lnTo>
                    <a:lnTo>
                      <a:pt x="648" y="228"/>
                    </a:lnTo>
                    <a:lnTo>
                      <a:pt x="647" y="226"/>
                    </a:lnTo>
                    <a:lnTo>
                      <a:pt x="647" y="226"/>
                    </a:lnTo>
                    <a:lnTo>
                      <a:pt x="648" y="226"/>
                    </a:lnTo>
                    <a:lnTo>
                      <a:pt x="650" y="226"/>
                    </a:lnTo>
                    <a:lnTo>
                      <a:pt x="650" y="224"/>
                    </a:lnTo>
                    <a:lnTo>
                      <a:pt x="647" y="224"/>
                    </a:lnTo>
                    <a:lnTo>
                      <a:pt x="648" y="224"/>
                    </a:lnTo>
                    <a:lnTo>
                      <a:pt x="650" y="224"/>
                    </a:lnTo>
                    <a:lnTo>
                      <a:pt x="650" y="224"/>
                    </a:lnTo>
                    <a:lnTo>
                      <a:pt x="648" y="222"/>
                    </a:lnTo>
                    <a:lnTo>
                      <a:pt x="648" y="222"/>
                    </a:lnTo>
                    <a:lnTo>
                      <a:pt x="650" y="220"/>
                    </a:lnTo>
                    <a:lnTo>
                      <a:pt x="650" y="219"/>
                    </a:lnTo>
                    <a:lnTo>
                      <a:pt x="648" y="219"/>
                    </a:lnTo>
                    <a:lnTo>
                      <a:pt x="648" y="219"/>
                    </a:lnTo>
                    <a:lnTo>
                      <a:pt x="647" y="219"/>
                    </a:lnTo>
                    <a:lnTo>
                      <a:pt x="650" y="219"/>
                    </a:lnTo>
                    <a:lnTo>
                      <a:pt x="650" y="219"/>
                    </a:lnTo>
                    <a:lnTo>
                      <a:pt x="652" y="219"/>
                    </a:lnTo>
                    <a:lnTo>
                      <a:pt x="652" y="217"/>
                    </a:lnTo>
                    <a:lnTo>
                      <a:pt x="650" y="217"/>
                    </a:lnTo>
                    <a:lnTo>
                      <a:pt x="652" y="217"/>
                    </a:lnTo>
                    <a:lnTo>
                      <a:pt x="650" y="217"/>
                    </a:lnTo>
                    <a:lnTo>
                      <a:pt x="650" y="215"/>
                    </a:lnTo>
                    <a:lnTo>
                      <a:pt x="650" y="215"/>
                    </a:lnTo>
                    <a:lnTo>
                      <a:pt x="652" y="215"/>
                    </a:lnTo>
                    <a:lnTo>
                      <a:pt x="647" y="213"/>
                    </a:lnTo>
                    <a:lnTo>
                      <a:pt x="648" y="213"/>
                    </a:lnTo>
                    <a:lnTo>
                      <a:pt x="647" y="211"/>
                    </a:lnTo>
                    <a:lnTo>
                      <a:pt x="647" y="211"/>
                    </a:lnTo>
                    <a:lnTo>
                      <a:pt x="645" y="213"/>
                    </a:lnTo>
                    <a:lnTo>
                      <a:pt x="641" y="215"/>
                    </a:lnTo>
                    <a:lnTo>
                      <a:pt x="641" y="215"/>
                    </a:lnTo>
                    <a:lnTo>
                      <a:pt x="641" y="215"/>
                    </a:lnTo>
                    <a:lnTo>
                      <a:pt x="643" y="213"/>
                    </a:lnTo>
                    <a:lnTo>
                      <a:pt x="643" y="211"/>
                    </a:lnTo>
                    <a:lnTo>
                      <a:pt x="645" y="211"/>
                    </a:lnTo>
                    <a:lnTo>
                      <a:pt x="645" y="210"/>
                    </a:lnTo>
                    <a:lnTo>
                      <a:pt x="645" y="210"/>
                    </a:lnTo>
                    <a:lnTo>
                      <a:pt x="645" y="208"/>
                    </a:lnTo>
                    <a:lnTo>
                      <a:pt x="643" y="208"/>
                    </a:lnTo>
                    <a:lnTo>
                      <a:pt x="639" y="208"/>
                    </a:lnTo>
                    <a:lnTo>
                      <a:pt x="639" y="208"/>
                    </a:lnTo>
                    <a:lnTo>
                      <a:pt x="639" y="210"/>
                    </a:lnTo>
                    <a:lnTo>
                      <a:pt x="641" y="210"/>
                    </a:lnTo>
                    <a:lnTo>
                      <a:pt x="641" y="210"/>
                    </a:lnTo>
                    <a:lnTo>
                      <a:pt x="639" y="210"/>
                    </a:lnTo>
                    <a:lnTo>
                      <a:pt x="634" y="210"/>
                    </a:lnTo>
                    <a:lnTo>
                      <a:pt x="634" y="210"/>
                    </a:lnTo>
                    <a:lnTo>
                      <a:pt x="632" y="211"/>
                    </a:lnTo>
                    <a:lnTo>
                      <a:pt x="629" y="211"/>
                    </a:lnTo>
                    <a:lnTo>
                      <a:pt x="629" y="213"/>
                    </a:lnTo>
                    <a:lnTo>
                      <a:pt x="625" y="215"/>
                    </a:lnTo>
                    <a:lnTo>
                      <a:pt x="625" y="215"/>
                    </a:lnTo>
                    <a:lnTo>
                      <a:pt x="623" y="215"/>
                    </a:lnTo>
                    <a:lnTo>
                      <a:pt x="621" y="217"/>
                    </a:lnTo>
                    <a:lnTo>
                      <a:pt x="623" y="213"/>
                    </a:lnTo>
                    <a:lnTo>
                      <a:pt x="621" y="213"/>
                    </a:lnTo>
                    <a:lnTo>
                      <a:pt x="620" y="211"/>
                    </a:lnTo>
                    <a:lnTo>
                      <a:pt x="618" y="211"/>
                    </a:lnTo>
                    <a:lnTo>
                      <a:pt x="618" y="211"/>
                    </a:lnTo>
                    <a:lnTo>
                      <a:pt x="620" y="211"/>
                    </a:lnTo>
                    <a:lnTo>
                      <a:pt x="621" y="211"/>
                    </a:lnTo>
                    <a:lnTo>
                      <a:pt x="623" y="211"/>
                    </a:lnTo>
                    <a:lnTo>
                      <a:pt x="623" y="213"/>
                    </a:lnTo>
                    <a:lnTo>
                      <a:pt x="627" y="210"/>
                    </a:lnTo>
                    <a:lnTo>
                      <a:pt x="629" y="210"/>
                    </a:lnTo>
                    <a:lnTo>
                      <a:pt x="630" y="210"/>
                    </a:lnTo>
                    <a:lnTo>
                      <a:pt x="634" y="208"/>
                    </a:lnTo>
                    <a:lnTo>
                      <a:pt x="634" y="208"/>
                    </a:lnTo>
                    <a:lnTo>
                      <a:pt x="632" y="210"/>
                    </a:lnTo>
                    <a:lnTo>
                      <a:pt x="630" y="210"/>
                    </a:lnTo>
                    <a:lnTo>
                      <a:pt x="629" y="210"/>
                    </a:lnTo>
                    <a:lnTo>
                      <a:pt x="630" y="210"/>
                    </a:lnTo>
                    <a:lnTo>
                      <a:pt x="632" y="208"/>
                    </a:lnTo>
                    <a:lnTo>
                      <a:pt x="636" y="208"/>
                    </a:lnTo>
                    <a:lnTo>
                      <a:pt x="638" y="206"/>
                    </a:lnTo>
                    <a:lnTo>
                      <a:pt x="639" y="206"/>
                    </a:lnTo>
                    <a:lnTo>
                      <a:pt x="641" y="206"/>
                    </a:lnTo>
                    <a:lnTo>
                      <a:pt x="641" y="206"/>
                    </a:lnTo>
                    <a:lnTo>
                      <a:pt x="643" y="206"/>
                    </a:lnTo>
                    <a:lnTo>
                      <a:pt x="643" y="206"/>
                    </a:lnTo>
                    <a:lnTo>
                      <a:pt x="645" y="206"/>
                    </a:lnTo>
                    <a:lnTo>
                      <a:pt x="645" y="206"/>
                    </a:lnTo>
                    <a:lnTo>
                      <a:pt x="645" y="204"/>
                    </a:lnTo>
                    <a:lnTo>
                      <a:pt x="645" y="204"/>
                    </a:lnTo>
                    <a:lnTo>
                      <a:pt x="645" y="204"/>
                    </a:lnTo>
                    <a:lnTo>
                      <a:pt x="643" y="202"/>
                    </a:lnTo>
                    <a:lnTo>
                      <a:pt x="641" y="202"/>
                    </a:lnTo>
                    <a:lnTo>
                      <a:pt x="643" y="201"/>
                    </a:lnTo>
                    <a:lnTo>
                      <a:pt x="641" y="201"/>
                    </a:lnTo>
                    <a:lnTo>
                      <a:pt x="641" y="201"/>
                    </a:lnTo>
                    <a:lnTo>
                      <a:pt x="641" y="202"/>
                    </a:lnTo>
                    <a:lnTo>
                      <a:pt x="639" y="202"/>
                    </a:lnTo>
                    <a:lnTo>
                      <a:pt x="638" y="201"/>
                    </a:lnTo>
                    <a:lnTo>
                      <a:pt x="638" y="201"/>
                    </a:lnTo>
                    <a:lnTo>
                      <a:pt x="638" y="201"/>
                    </a:lnTo>
                    <a:lnTo>
                      <a:pt x="638" y="201"/>
                    </a:lnTo>
                    <a:lnTo>
                      <a:pt x="638" y="199"/>
                    </a:lnTo>
                    <a:lnTo>
                      <a:pt x="636" y="199"/>
                    </a:lnTo>
                    <a:lnTo>
                      <a:pt x="636" y="197"/>
                    </a:lnTo>
                    <a:lnTo>
                      <a:pt x="634" y="199"/>
                    </a:lnTo>
                    <a:lnTo>
                      <a:pt x="632" y="201"/>
                    </a:lnTo>
                    <a:lnTo>
                      <a:pt x="632" y="201"/>
                    </a:lnTo>
                    <a:lnTo>
                      <a:pt x="634" y="197"/>
                    </a:lnTo>
                    <a:lnTo>
                      <a:pt x="632" y="197"/>
                    </a:lnTo>
                    <a:lnTo>
                      <a:pt x="632" y="197"/>
                    </a:lnTo>
                    <a:lnTo>
                      <a:pt x="632" y="197"/>
                    </a:lnTo>
                    <a:lnTo>
                      <a:pt x="630" y="197"/>
                    </a:lnTo>
                    <a:lnTo>
                      <a:pt x="629" y="195"/>
                    </a:lnTo>
                    <a:lnTo>
                      <a:pt x="629" y="197"/>
                    </a:lnTo>
                    <a:lnTo>
                      <a:pt x="630" y="195"/>
                    </a:lnTo>
                    <a:lnTo>
                      <a:pt x="630" y="195"/>
                    </a:lnTo>
                    <a:lnTo>
                      <a:pt x="629" y="193"/>
                    </a:lnTo>
                    <a:lnTo>
                      <a:pt x="630" y="193"/>
                    </a:lnTo>
                    <a:lnTo>
                      <a:pt x="630" y="192"/>
                    </a:lnTo>
                    <a:lnTo>
                      <a:pt x="629" y="192"/>
                    </a:lnTo>
                    <a:lnTo>
                      <a:pt x="629" y="193"/>
                    </a:lnTo>
                    <a:lnTo>
                      <a:pt x="629" y="192"/>
                    </a:lnTo>
                    <a:lnTo>
                      <a:pt x="629" y="192"/>
                    </a:lnTo>
                    <a:lnTo>
                      <a:pt x="625" y="192"/>
                    </a:lnTo>
                    <a:lnTo>
                      <a:pt x="625" y="190"/>
                    </a:lnTo>
                    <a:lnTo>
                      <a:pt x="625" y="190"/>
                    </a:lnTo>
                    <a:lnTo>
                      <a:pt x="625" y="188"/>
                    </a:lnTo>
                    <a:lnTo>
                      <a:pt x="621" y="188"/>
                    </a:lnTo>
                    <a:lnTo>
                      <a:pt x="623" y="186"/>
                    </a:lnTo>
                    <a:lnTo>
                      <a:pt x="623" y="186"/>
                    </a:lnTo>
                    <a:lnTo>
                      <a:pt x="623" y="186"/>
                    </a:lnTo>
                    <a:lnTo>
                      <a:pt x="623" y="186"/>
                    </a:lnTo>
                    <a:lnTo>
                      <a:pt x="623" y="184"/>
                    </a:lnTo>
                    <a:lnTo>
                      <a:pt x="623" y="184"/>
                    </a:lnTo>
                    <a:lnTo>
                      <a:pt x="625" y="184"/>
                    </a:lnTo>
                    <a:lnTo>
                      <a:pt x="625" y="184"/>
                    </a:lnTo>
                    <a:lnTo>
                      <a:pt x="623" y="182"/>
                    </a:lnTo>
                    <a:lnTo>
                      <a:pt x="620" y="182"/>
                    </a:lnTo>
                    <a:lnTo>
                      <a:pt x="618" y="182"/>
                    </a:lnTo>
                    <a:lnTo>
                      <a:pt x="618" y="182"/>
                    </a:lnTo>
                    <a:lnTo>
                      <a:pt x="623" y="182"/>
                    </a:lnTo>
                    <a:lnTo>
                      <a:pt x="623" y="182"/>
                    </a:lnTo>
                    <a:lnTo>
                      <a:pt x="621" y="182"/>
                    </a:lnTo>
                    <a:lnTo>
                      <a:pt x="621" y="181"/>
                    </a:lnTo>
                    <a:lnTo>
                      <a:pt x="623" y="182"/>
                    </a:lnTo>
                    <a:lnTo>
                      <a:pt x="625" y="182"/>
                    </a:lnTo>
                    <a:lnTo>
                      <a:pt x="625" y="182"/>
                    </a:lnTo>
                    <a:lnTo>
                      <a:pt x="627" y="181"/>
                    </a:lnTo>
                    <a:lnTo>
                      <a:pt x="629" y="179"/>
                    </a:lnTo>
                    <a:lnTo>
                      <a:pt x="629" y="179"/>
                    </a:lnTo>
                    <a:lnTo>
                      <a:pt x="627" y="177"/>
                    </a:lnTo>
                    <a:lnTo>
                      <a:pt x="627" y="177"/>
                    </a:lnTo>
                    <a:lnTo>
                      <a:pt x="627" y="175"/>
                    </a:lnTo>
                    <a:lnTo>
                      <a:pt x="623" y="175"/>
                    </a:lnTo>
                    <a:lnTo>
                      <a:pt x="623" y="175"/>
                    </a:lnTo>
                    <a:lnTo>
                      <a:pt x="625" y="175"/>
                    </a:lnTo>
                    <a:lnTo>
                      <a:pt x="629" y="173"/>
                    </a:lnTo>
                    <a:lnTo>
                      <a:pt x="629" y="173"/>
                    </a:lnTo>
                    <a:lnTo>
                      <a:pt x="627" y="173"/>
                    </a:lnTo>
                    <a:lnTo>
                      <a:pt x="627" y="172"/>
                    </a:lnTo>
                    <a:lnTo>
                      <a:pt x="627" y="170"/>
                    </a:lnTo>
                    <a:lnTo>
                      <a:pt x="625" y="172"/>
                    </a:lnTo>
                    <a:lnTo>
                      <a:pt x="625" y="170"/>
                    </a:lnTo>
                    <a:lnTo>
                      <a:pt x="625" y="170"/>
                    </a:lnTo>
                    <a:lnTo>
                      <a:pt x="627" y="170"/>
                    </a:lnTo>
                    <a:lnTo>
                      <a:pt x="627" y="168"/>
                    </a:lnTo>
                    <a:lnTo>
                      <a:pt x="625" y="168"/>
                    </a:lnTo>
                    <a:lnTo>
                      <a:pt x="623" y="168"/>
                    </a:lnTo>
                    <a:lnTo>
                      <a:pt x="623" y="170"/>
                    </a:lnTo>
                    <a:lnTo>
                      <a:pt x="621" y="170"/>
                    </a:lnTo>
                    <a:lnTo>
                      <a:pt x="623" y="168"/>
                    </a:lnTo>
                    <a:lnTo>
                      <a:pt x="625" y="168"/>
                    </a:lnTo>
                    <a:lnTo>
                      <a:pt x="625" y="168"/>
                    </a:lnTo>
                    <a:lnTo>
                      <a:pt x="625" y="168"/>
                    </a:lnTo>
                    <a:lnTo>
                      <a:pt x="625" y="166"/>
                    </a:lnTo>
                    <a:lnTo>
                      <a:pt x="627" y="166"/>
                    </a:lnTo>
                    <a:lnTo>
                      <a:pt x="627" y="164"/>
                    </a:lnTo>
                    <a:lnTo>
                      <a:pt x="625" y="164"/>
                    </a:lnTo>
                    <a:lnTo>
                      <a:pt x="623" y="164"/>
                    </a:lnTo>
                    <a:lnTo>
                      <a:pt x="621" y="164"/>
                    </a:lnTo>
                    <a:lnTo>
                      <a:pt x="621" y="164"/>
                    </a:lnTo>
                    <a:lnTo>
                      <a:pt x="623" y="164"/>
                    </a:lnTo>
                    <a:lnTo>
                      <a:pt x="623" y="164"/>
                    </a:lnTo>
                    <a:lnTo>
                      <a:pt x="625" y="164"/>
                    </a:lnTo>
                    <a:lnTo>
                      <a:pt x="625" y="164"/>
                    </a:lnTo>
                    <a:lnTo>
                      <a:pt x="627" y="164"/>
                    </a:lnTo>
                    <a:lnTo>
                      <a:pt x="625" y="164"/>
                    </a:lnTo>
                    <a:lnTo>
                      <a:pt x="625" y="163"/>
                    </a:lnTo>
                    <a:lnTo>
                      <a:pt x="627" y="163"/>
                    </a:lnTo>
                    <a:lnTo>
                      <a:pt x="625" y="163"/>
                    </a:lnTo>
                    <a:lnTo>
                      <a:pt x="623" y="163"/>
                    </a:lnTo>
                    <a:lnTo>
                      <a:pt x="625" y="161"/>
                    </a:lnTo>
                    <a:lnTo>
                      <a:pt x="625" y="161"/>
                    </a:lnTo>
                    <a:lnTo>
                      <a:pt x="625" y="159"/>
                    </a:lnTo>
                    <a:lnTo>
                      <a:pt x="625" y="159"/>
                    </a:lnTo>
                    <a:lnTo>
                      <a:pt x="623" y="159"/>
                    </a:lnTo>
                    <a:lnTo>
                      <a:pt x="621" y="159"/>
                    </a:lnTo>
                    <a:lnTo>
                      <a:pt x="621" y="159"/>
                    </a:lnTo>
                    <a:lnTo>
                      <a:pt x="620" y="159"/>
                    </a:lnTo>
                    <a:lnTo>
                      <a:pt x="621" y="159"/>
                    </a:lnTo>
                    <a:lnTo>
                      <a:pt x="623" y="159"/>
                    </a:lnTo>
                    <a:lnTo>
                      <a:pt x="625" y="159"/>
                    </a:lnTo>
                    <a:lnTo>
                      <a:pt x="625" y="157"/>
                    </a:lnTo>
                    <a:lnTo>
                      <a:pt x="625" y="157"/>
                    </a:lnTo>
                    <a:lnTo>
                      <a:pt x="623" y="157"/>
                    </a:lnTo>
                    <a:lnTo>
                      <a:pt x="625" y="157"/>
                    </a:lnTo>
                    <a:lnTo>
                      <a:pt x="623" y="157"/>
                    </a:lnTo>
                    <a:lnTo>
                      <a:pt x="623" y="157"/>
                    </a:lnTo>
                    <a:lnTo>
                      <a:pt x="623" y="157"/>
                    </a:lnTo>
                    <a:lnTo>
                      <a:pt x="623" y="155"/>
                    </a:lnTo>
                    <a:lnTo>
                      <a:pt x="623" y="155"/>
                    </a:lnTo>
                    <a:lnTo>
                      <a:pt x="623" y="155"/>
                    </a:lnTo>
                    <a:lnTo>
                      <a:pt x="623" y="154"/>
                    </a:lnTo>
                    <a:lnTo>
                      <a:pt x="623" y="154"/>
                    </a:lnTo>
                    <a:lnTo>
                      <a:pt x="623" y="154"/>
                    </a:lnTo>
                    <a:lnTo>
                      <a:pt x="623" y="154"/>
                    </a:lnTo>
                    <a:lnTo>
                      <a:pt x="621" y="154"/>
                    </a:lnTo>
                    <a:lnTo>
                      <a:pt x="623" y="152"/>
                    </a:lnTo>
                    <a:lnTo>
                      <a:pt x="623" y="152"/>
                    </a:lnTo>
                    <a:lnTo>
                      <a:pt x="623" y="150"/>
                    </a:lnTo>
                    <a:lnTo>
                      <a:pt x="623" y="150"/>
                    </a:lnTo>
                    <a:lnTo>
                      <a:pt x="623" y="148"/>
                    </a:lnTo>
                    <a:lnTo>
                      <a:pt x="623" y="148"/>
                    </a:lnTo>
                    <a:lnTo>
                      <a:pt x="623" y="148"/>
                    </a:lnTo>
                    <a:lnTo>
                      <a:pt x="621" y="146"/>
                    </a:lnTo>
                    <a:lnTo>
                      <a:pt x="621" y="146"/>
                    </a:lnTo>
                    <a:lnTo>
                      <a:pt x="620" y="148"/>
                    </a:lnTo>
                    <a:lnTo>
                      <a:pt x="620" y="148"/>
                    </a:lnTo>
                    <a:lnTo>
                      <a:pt x="618" y="150"/>
                    </a:lnTo>
                    <a:lnTo>
                      <a:pt x="618" y="150"/>
                    </a:lnTo>
                    <a:lnTo>
                      <a:pt x="614" y="152"/>
                    </a:lnTo>
                    <a:lnTo>
                      <a:pt x="614" y="152"/>
                    </a:lnTo>
                    <a:lnTo>
                      <a:pt x="614" y="154"/>
                    </a:lnTo>
                    <a:lnTo>
                      <a:pt x="614" y="154"/>
                    </a:lnTo>
                    <a:lnTo>
                      <a:pt x="614" y="155"/>
                    </a:lnTo>
                    <a:lnTo>
                      <a:pt x="614" y="155"/>
                    </a:lnTo>
                    <a:lnTo>
                      <a:pt x="614" y="155"/>
                    </a:lnTo>
                    <a:lnTo>
                      <a:pt x="612" y="157"/>
                    </a:lnTo>
                    <a:lnTo>
                      <a:pt x="610" y="157"/>
                    </a:lnTo>
                    <a:lnTo>
                      <a:pt x="610" y="157"/>
                    </a:lnTo>
                    <a:lnTo>
                      <a:pt x="610" y="157"/>
                    </a:lnTo>
                    <a:lnTo>
                      <a:pt x="610" y="159"/>
                    </a:lnTo>
                    <a:lnTo>
                      <a:pt x="609" y="159"/>
                    </a:lnTo>
                    <a:lnTo>
                      <a:pt x="609" y="159"/>
                    </a:lnTo>
                    <a:lnTo>
                      <a:pt x="609" y="159"/>
                    </a:lnTo>
                    <a:lnTo>
                      <a:pt x="609" y="161"/>
                    </a:lnTo>
                    <a:lnTo>
                      <a:pt x="607" y="161"/>
                    </a:lnTo>
                    <a:lnTo>
                      <a:pt x="607" y="159"/>
                    </a:lnTo>
                    <a:lnTo>
                      <a:pt x="607" y="161"/>
                    </a:lnTo>
                    <a:lnTo>
                      <a:pt x="607" y="161"/>
                    </a:lnTo>
                    <a:lnTo>
                      <a:pt x="607" y="163"/>
                    </a:lnTo>
                    <a:lnTo>
                      <a:pt x="605" y="164"/>
                    </a:lnTo>
                    <a:lnTo>
                      <a:pt x="605" y="164"/>
                    </a:lnTo>
                    <a:lnTo>
                      <a:pt x="605" y="163"/>
                    </a:lnTo>
                    <a:lnTo>
                      <a:pt x="607" y="163"/>
                    </a:lnTo>
                    <a:lnTo>
                      <a:pt x="605" y="161"/>
                    </a:lnTo>
                    <a:lnTo>
                      <a:pt x="605" y="161"/>
                    </a:lnTo>
                    <a:lnTo>
                      <a:pt x="603" y="161"/>
                    </a:lnTo>
                    <a:lnTo>
                      <a:pt x="601" y="163"/>
                    </a:lnTo>
                    <a:lnTo>
                      <a:pt x="601" y="164"/>
                    </a:lnTo>
                    <a:lnTo>
                      <a:pt x="600" y="164"/>
                    </a:lnTo>
                    <a:lnTo>
                      <a:pt x="594" y="166"/>
                    </a:lnTo>
                    <a:lnTo>
                      <a:pt x="592" y="168"/>
                    </a:lnTo>
                    <a:lnTo>
                      <a:pt x="592" y="166"/>
                    </a:lnTo>
                    <a:lnTo>
                      <a:pt x="594" y="166"/>
                    </a:lnTo>
                    <a:lnTo>
                      <a:pt x="594" y="164"/>
                    </a:lnTo>
                    <a:lnTo>
                      <a:pt x="594" y="164"/>
                    </a:lnTo>
                    <a:lnTo>
                      <a:pt x="592" y="164"/>
                    </a:lnTo>
                    <a:lnTo>
                      <a:pt x="592" y="164"/>
                    </a:lnTo>
                    <a:lnTo>
                      <a:pt x="594" y="163"/>
                    </a:lnTo>
                    <a:lnTo>
                      <a:pt x="592" y="163"/>
                    </a:lnTo>
                    <a:lnTo>
                      <a:pt x="591" y="166"/>
                    </a:lnTo>
                    <a:lnTo>
                      <a:pt x="589" y="168"/>
                    </a:lnTo>
                    <a:lnTo>
                      <a:pt x="587" y="168"/>
                    </a:lnTo>
                    <a:lnTo>
                      <a:pt x="581" y="170"/>
                    </a:lnTo>
                    <a:lnTo>
                      <a:pt x="587" y="168"/>
                    </a:lnTo>
                    <a:lnTo>
                      <a:pt x="589" y="166"/>
                    </a:lnTo>
                    <a:lnTo>
                      <a:pt x="591" y="164"/>
                    </a:lnTo>
                    <a:lnTo>
                      <a:pt x="592" y="163"/>
                    </a:lnTo>
                    <a:lnTo>
                      <a:pt x="591" y="163"/>
                    </a:lnTo>
                    <a:lnTo>
                      <a:pt x="592" y="159"/>
                    </a:lnTo>
                    <a:lnTo>
                      <a:pt x="591" y="159"/>
                    </a:lnTo>
                    <a:lnTo>
                      <a:pt x="589" y="159"/>
                    </a:lnTo>
                    <a:lnTo>
                      <a:pt x="589" y="159"/>
                    </a:lnTo>
                    <a:lnTo>
                      <a:pt x="587" y="159"/>
                    </a:lnTo>
                    <a:lnTo>
                      <a:pt x="585" y="159"/>
                    </a:lnTo>
                    <a:lnTo>
                      <a:pt x="581" y="161"/>
                    </a:lnTo>
                    <a:lnTo>
                      <a:pt x="581" y="161"/>
                    </a:lnTo>
                    <a:lnTo>
                      <a:pt x="581" y="161"/>
                    </a:lnTo>
                    <a:lnTo>
                      <a:pt x="581" y="161"/>
                    </a:lnTo>
                    <a:lnTo>
                      <a:pt x="580" y="159"/>
                    </a:lnTo>
                    <a:lnTo>
                      <a:pt x="581" y="159"/>
                    </a:lnTo>
                    <a:lnTo>
                      <a:pt x="583" y="159"/>
                    </a:lnTo>
                    <a:lnTo>
                      <a:pt x="583" y="157"/>
                    </a:lnTo>
                    <a:lnTo>
                      <a:pt x="583" y="157"/>
                    </a:lnTo>
                    <a:lnTo>
                      <a:pt x="585" y="159"/>
                    </a:lnTo>
                    <a:lnTo>
                      <a:pt x="585" y="159"/>
                    </a:lnTo>
                    <a:lnTo>
                      <a:pt x="587" y="159"/>
                    </a:lnTo>
                    <a:lnTo>
                      <a:pt x="587" y="157"/>
                    </a:lnTo>
                    <a:lnTo>
                      <a:pt x="587" y="159"/>
                    </a:lnTo>
                    <a:lnTo>
                      <a:pt x="587" y="159"/>
                    </a:lnTo>
                    <a:lnTo>
                      <a:pt x="589" y="159"/>
                    </a:lnTo>
                    <a:lnTo>
                      <a:pt x="589" y="157"/>
                    </a:lnTo>
                    <a:lnTo>
                      <a:pt x="589" y="157"/>
                    </a:lnTo>
                    <a:lnTo>
                      <a:pt x="587" y="157"/>
                    </a:lnTo>
                    <a:lnTo>
                      <a:pt x="587" y="157"/>
                    </a:lnTo>
                    <a:lnTo>
                      <a:pt x="589" y="155"/>
                    </a:lnTo>
                    <a:lnTo>
                      <a:pt x="589" y="155"/>
                    </a:lnTo>
                    <a:lnTo>
                      <a:pt x="589" y="155"/>
                    </a:lnTo>
                    <a:lnTo>
                      <a:pt x="587" y="155"/>
                    </a:lnTo>
                    <a:lnTo>
                      <a:pt x="589" y="152"/>
                    </a:lnTo>
                    <a:lnTo>
                      <a:pt x="589" y="152"/>
                    </a:lnTo>
                    <a:lnTo>
                      <a:pt x="591" y="152"/>
                    </a:lnTo>
                    <a:lnTo>
                      <a:pt x="591" y="150"/>
                    </a:lnTo>
                    <a:lnTo>
                      <a:pt x="589" y="150"/>
                    </a:lnTo>
                    <a:lnTo>
                      <a:pt x="589" y="150"/>
                    </a:lnTo>
                    <a:lnTo>
                      <a:pt x="583" y="150"/>
                    </a:lnTo>
                    <a:lnTo>
                      <a:pt x="581" y="148"/>
                    </a:lnTo>
                    <a:lnTo>
                      <a:pt x="581" y="148"/>
                    </a:lnTo>
                    <a:lnTo>
                      <a:pt x="581" y="146"/>
                    </a:lnTo>
                    <a:lnTo>
                      <a:pt x="581" y="146"/>
                    </a:lnTo>
                    <a:lnTo>
                      <a:pt x="583" y="148"/>
                    </a:lnTo>
                    <a:lnTo>
                      <a:pt x="585" y="148"/>
                    </a:lnTo>
                    <a:lnTo>
                      <a:pt x="587" y="148"/>
                    </a:lnTo>
                    <a:lnTo>
                      <a:pt x="589" y="148"/>
                    </a:lnTo>
                    <a:lnTo>
                      <a:pt x="589" y="148"/>
                    </a:lnTo>
                    <a:lnTo>
                      <a:pt x="591" y="148"/>
                    </a:lnTo>
                    <a:lnTo>
                      <a:pt x="591" y="148"/>
                    </a:lnTo>
                    <a:lnTo>
                      <a:pt x="592" y="148"/>
                    </a:lnTo>
                    <a:lnTo>
                      <a:pt x="591" y="146"/>
                    </a:lnTo>
                    <a:lnTo>
                      <a:pt x="592" y="144"/>
                    </a:lnTo>
                    <a:lnTo>
                      <a:pt x="591" y="144"/>
                    </a:lnTo>
                    <a:lnTo>
                      <a:pt x="592" y="144"/>
                    </a:lnTo>
                    <a:lnTo>
                      <a:pt x="592" y="143"/>
                    </a:lnTo>
                    <a:lnTo>
                      <a:pt x="592" y="143"/>
                    </a:lnTo>
                    <a:lnTo>
                      <a:pt x="592" y="141"/>
                    </a:lnTo>
                    <a:lnTo>
                      <a:pt x="594" y="141"/>
                    </a:lnTo>
                    <a:lnTo>
                      <a:pt x="596" y="141"/>
                    </a:lnTo>
                    <a:lnTo>
                      <a:pt x="596" y="141"/>
                    </a:lnTo>
                    <a:lnTo>
                      <a:pt x="596" y="141"/>
                    </a:lnTo>
                    <a:lnTo>
                      <a:pt x="596" y="139"/>
                    </a:lnTo>
                    <a:lnTo>
                      <a:pt x="594" y="139"/>
                    </a:lnTo>
                    <a:lnTo>
                      <a:pt x="594" y="139"/>
                    </a:lnTo>
                    <a:lnTo>
                      <a:pt x="591" y="141"/>
                    </a:lnTo>
                    <a:lnTo>
                      <a:pt x="591" y="139"/>
                    </a:lnTo>
                    <a:lnTo>
                      <a:pt x="591" y="139"/>
                    </a:lnTo>
                    <a:lnTo>
                      <a:pt x="591" y="139"/>
                    </a:lnTo>
                    <a:lnTo>
                      <a:pt x="591" y="137"/>
                    </a:lnTo>
                    <a:lnTo>
                      <a:pt x="589" y="139"/>
                    </a:lnTo>
                    <a:lnTo>
                      <a:pt x="589" y="137"/>
                    </a:lnTo>
                    <a:lnTo>
                      <a:pt x="587" y="139"/>
                    </a:lnTo>
                    <a:lnTo>
                      <a:pt x="587" y="137"/>
                    </a:lnTo>
                    <a:lnTo>
                      <a:pt x="587" y="137"/>
                    </a:lnTo>
                    <a:lnTo>
                      <a:pt x="587" y="137"/>
                    </a:lnTo>
                    <a:lnTo>
                      <a:pt x="583" y="137"/>
                    </a:lnTo>
                    <a:lnTo>
                      <a:pt x="583" y="135"/>
                    </a:lnTo>
                    <a:lnTo>
                      <a:pt x="585" y="135"/>
                    </a:lnTo>
                    <a:lnTo>
                      <a:pt x="583" y="135"/>
                    </a:lnTo>
                    <a:lnTo>
                      <a:pt x="583" y="135"/>
                    </a:lnTo>
                    <a:lnTo>
                      <a:pt x="583" y="135"/>
                    </a:lnTo>
                    <a:lnTo>
                      <a:pt x="583" y="134"/>
                    </a:lnTo>
                    <a:lnTo>
                      <a:pt x="585" y="134"/>
                    </a:lnTo>
                    <a:lnTo>
                      <a:pt x="585" y="134"/>
                    </a:lnTo>
                    <a:lnTo>
                      <a:pt x="587" y="132"/>
                    </a:lnTo>
                    <a:lnTo>
                      <a:pt x="585" y="132"/>
                    </a:lnTo>
                    <a:lnTo>
                      <a:pt x="585" y="132"/>
                    </a:lnTo>
                    <a:lnTo>
                      <a:pt x="583" y="132"/>
                    </a:lnTo>
                    <a:lnTo>
                      <a:pt x="583" y="132"/>
                    </a:lnTo>
                    <a:lnTo>
                      <a:pt x="581" y="134"/>
                    </a:lnTo>
                    <a:lnTo>
                      <a:pt x="581" y="132"/>
                    </a:lnTo>
                    <a:lnTo>
                      <a:pt x="583" y="132"/>
                    </a:lnTo>
                    <a:lnTo>
                      <a:pt x="583" y="132"/>
                    </a:lnTo>
                    <a:lnTo>
                      <a:pt x="583" y="130"/>
                    </a:lnTo>
                    <a:lnTo>
                      <a:pt x="583" y="128"/>
                    </a:lnTo>
                    <a:lnTo>
                      <a:pt x="583" y="128"/>
                    </a:lnTo>
                    <a:lnTo>
                      <a:pt x="581" y="128"/>
                    </a:lnTo>
                    <a:lnTo>
                      <a:pt x="581" y="130"/>
                    </a:lnTo>
                    <a:lnTo>
                      <a:pt x="581" y="130"/>
                    </a:lnTo>
                    <a:lnTo>
                      <a:pt x="581" y="130"/>
                    </a:lnTo>
                    <a:lnTo>
                      <a:pt x="580" y="130"/>
                    </a:lnTo>
                    <a:lnTo>
                      <a:pt x="581" y="128"/>
                    </a:lnTo>
                    <a:lnTo>
                      <a:pt x="583" y="126"/>
                    </a:lnTo>
                    <a:lnTo>
                      <a:pt x="581" y="126"/>
                    </a:lnTo>
                    <a:lnTo>
                      <a:pt x="581" y="126"/>
                    </a:lnTo>
                    <a:lnTo>
                      <a:pt x="581" y="126"/>
                    </a:lnTo>
                    <a:lnTo>
                      <a:pt x="580" y="125"/>
                    </a:lnTo>
                    <a:lnTo>
                      <a:pt x="578" y="123"/>
                    </a:lnTo>
                    <a:lnTo>
                      <a:pt x="576" y="125"/>
                    </a:lnTo>
                    <a:lnTo>
                      <a:pt x="571" y="125"/>
                    </a:lnTo>
                    <a:lnTo>
                      <a:pt x="571" y="126"/>
                    </a:lnTo>
                    <a:lnTo>
                      <a:pt x="567" y="126"/>
                    </a:lnTo>
                    <a:lnTo>
                      <a:pt x="569" y="125"/>
                    </a:lnTo>
                    <a:lnTo>
                      <a:pt x="569" y="125"/>
                    </a:lnTo>
                    <a:lnTo>
                      <a:pt x="567" y="125"/>
                    </a:lnTo>
                    <a:lnTo>
                      <a:pt x="565" y="125"/>
                    </a:lnTo>
                    <a:lnTo>
                      <a:pt x="565" y="125"/>
                    </a:lnTo>
                    <a:lnTo>
                      <a:pt x="565" y="125"/>
                    </a:lnTo>
                    <a:lnTo>
                      <a:pt x="563" y="123"/>
                    </a:lnTo>
                    <a:lnTo>
                      <a:pt x="563" y="123"/>
                    </a:lnTo>
                    <a:lnTo>
                      <a:pt x="563" y="123"/>
                    </a:lnTo>
                    <a:lnTo>
                      <a:pt x="563" y="123"/>
                    </a:lnTo>
                    <a:lnTo>
                      <a:pt x="560" y="123"/>
                    </a:lnTo>
                    <a:lnTo>
                      <a:pt x="558" y="121"/>
                    </a:lnTo>
                    <a:lnTo>
                      <a:pt x="556" y="121"/>
                    </a:lnTo>
                    <a:lnTo>
                      <a:pt x="556" y="121"/>
                    </a:lnTo>
                    <a:lnTo>
                      <a:pt x="554" y="121"/>
                    </a:lnTo>
                    <a:lnTo>
                      <a:pt x="554" y="123"/>
                    </a:lnTo>
                    <a:lnTo>
                      <a:pt x="553" y="123"/>
                    </a:lnTo>
                    <a:lnTo>
                      <a:pt x="551" y="125"/>
                    </a:lnTo>
                    <a:lnTo>
                      <a:pt x="549" y="125"/>
                    </a:lnTo>
                    <a:lnTo>
                      <a:pt x="549" y="125"/>
                    </a:lnTo>
                    <a:lnTo>
                      <a:pt x="549" y="126"/>
                    </a:lnTo>
                    <a:lnTo>
                      <a:pt x="549" y="126"/>
                    </a:lnTo>
                    <a:lnTo>
                      <a:pt x="549" y="128"/>
                    </a:lnTo>
                    <a:lnTo>
                      <a:pt x="549" y="128"/>
                    </a:lnTo>
                    <a:lnTo>
                      <a:pt x="549" y="130"/>
                    </a:lnTo>
                    <a:lnTo>
                      <a:pt x="549" y="130"/>
                    </a:lnTo>
                    <a:lnTo>
                      <a:pt x="551" y="130"/>
                    </a:lnTo>
                    <a:lnTo>
                      <a:pt x="553" y="128"/>
                    </a:lnTo>
                    <a:lnTo>
                      <a:pt x="551" y="130"/>
                    </a:lnTo>
                    <a:lnTo>
                      <a:pt x="549" y="132"/>
                    </a:lnTo>
                    <a:lnTo>
                      <a:pt x="549" y="132"/>
                    </a:lnTo>
                    <a:lnTo>
                      <a:pt x="549" y="132"/>
                    </a:lnTo>
                    <a:lnTo>
                      <a:pt x="547" y="132"/>
                    </a:lnTo>
                    <a:lnTo>
                      <a:pt x="547" y="134"/>
                    </a:lnTo>
                    <a:lnTo>
                      <a:pt x="547" y="134"/>
                    </a:lnTo>
                    <a:lnTo>
                      <a:pt x="545" y="135"/>
                    </a:lnTo>
                    <a:lnTo>
                      <a:pt x="543" y="135"/>
                    </a:lnTo>
                    <a:lnTo>
                      <a:pt x="542" y="137"/>
                    </a:lnTo>
                    <a:lnTo>
                      <a:pt x="543" y="139"/>
                    </a:lnTo>
                    <a:lnTo>
                      <a:pt x="543" y="139"/>
                    </a:lnTo>
                    <a:lnTo>
                      <a:pt x="545" y="139"/>
                    </a:lnTo>
                    <a:lnTo>
                      <a:pt x="545" y="139"/>
                    </a:lnTo>
                    <a:lnTo>
                      <a:pt x="545" y="139"/>
                    </a:lnTo>
                    <a:lnTo>
                      <a:pt x="545" y="139"/>
                    </a:lnTo>
                    <a:lnTo>
                      <a:pt x="543" y="139"/>
                    </a:lnTo>
                    <a:lnTo>
                      <a:pt x="543" y="139"/>
                    </a:lnTo>
                    <a:lnTo>
                      <a:pt x="543" y="141"/>
                    </a:lnTo>
                    <a:lnTo>
                      <a:pt x="542" y="141"/>
                    </a:lnTo>
                    <a:lnTo>
                      <a:pt x="542" y="143"/>
                    </a:lnTo>
                    <a:lnTo>
                      <a:pt x="543" y="143"/>
                    </a:lnTo>
                    <a:lnTo>
                      <a:pt x="543" y="144"/>
                    </a:lnTo>
                    <a:lnTo>
                      <a:pt x="542" y="144"/>
                    </a:lnTo>
                    <a:lnTo>
                      <a:pt x="542" y="144"/>
                    </a:lnTo>
                    <a:lnTo>
                      <a:pt x="542" y="144"/>
                    </a:lnTo>
                    <a:lnTo>
                      <a:pt x="540" y="146"/>
                    </a:lnTo>
                    <a:lnTo>
                      <a:pt x="543" y="146"/>
                    </a:lnTo>
                    <a:lnTo>
                      <a:pt x="543" y="146"/>
                    </a:lnTo>
                    <a:lnTo>
                      <a:pt x="542" y="146"/>
                    </a:lnTo>
                    <a:lnTo>
                      <a:pt x="542" y="146"/>
                    </a:lnTo>
                    <a:lnTo>
                      <a:pt x="542" y="148"/>
                    </a:lnTo>
                    <a:lnTo>
                      <a:pt x="540" y="148"/>
                    </a:lnTo>
                    <a:lnTo>
                      <a:pt x="542" y="150"/>
                    </a:lnTo>
                    <a:lnTo>
                      <a:pt x="542" y="150"/>
                    </a:lnTo>
                    <a:lnTo>
                      <a:pt x="540" y="150"/>
                    </a:lnTo>
                    <a:lnTo>
                      <a:pt x="540" y="150"/>
                    </a:lnTo>
                    <a:lnTo>
                      <a:pt x="538" y="150"/>
                    </a:lnTo>
                    <a:lnTo>
                      <a:pt x="538" y="150"/>
                    </a:lnTo>
                    <a:lnTo>
                      <a:pt x="536" y="152"/>
                    </a:lnTo>
                    <a:lnTo>
                      <a:pt x="536" y="152"/>
                    </a:lnTo>
                    <a:lnTo>
                      <a:pt x="534" y="152"/>
                    </a:lnTo>
                    <a:lnTo>
                      <a:pt x="534" y="154"/>
                    </a:lnTo>
                    <a:lnTo>
                      <a:pt x="533" y="154"/>
                    </a:lnTo>
                    <a:lnTo>
                      <a:pt x="531" y="154"/>
                    </a:lnTo>
                    <a:lnTo>
                      <a:pt x="529" y="154"/>
                    </a:lnTo>
                    <a:lnTo>
                      <a:pt x="529" y="154"/>
                    </a:lnTo>
                    <a:lnTo>
                      <a:pt x="529" y="155"/>
                    </a:lnTo>
                    <a:lnTo>
                      <a:pt x="529" y="155"/>
                    </a:lnTo>
                    <a:lnTo>
                      <a:pt x="527" y="157"/>
                    </a:lnTo>
                    <a:lnTo>
                      <a:pt x="527" y="157"/>
                    </a:lnTo>
                    <a:lnTo>
                      <a:pt x="529" y="159"/>
                    </a:lnTo>
                    <a:lnTo>
                      <a:pt x="529" y="161"/>
                    </a:lnTo>
                    <a:lnTo>
                      <a:pt x="531" y="161"/>
                    </a:lnTo>
                    <a:lnTo>
                      <a:pt x="531" y="163"/>
                    </a:lnTo>
                    <a:lnTo>
                      <a:pt x="533" y="163"/>
                    </a:lnTo>
                    <a:lnTo>
                      <a:pt x="533" y="163"/>
                    </a:lnTo>
                    <a:lnTo>
                      <a:pt x="533" y="163"/>
                    </a:lnTo>
                    <a:lnTo>
                      <a:pt x="533" y="164"/>
                    </a:lnTo>
                    <a:lnTo>
                      <a:pt x="533" y="164"/>
                    </a:lnTo>
                    <a:lnTo>
                      <a:pt x="531" y="168"/>
                    </a:lnTo>
                    <a:lnTo>
                      <a:pt x="531" y="172"/>
                    </a:lnTo>
                    <a:lnTo>
                      <a:pt x="531" y="173"/>
                    </a:lnTo>
                    <a:lnTo>
                      <a:pt x="531" y="173"/>
                    </a:lnTo>
                    <a:lnTo>
                      <a:pt x="531" y="175"/>
                    </a:lnTo>
                    <a:lnTo>
                      <a:pt x="529" y="177"/>
                    </a:lnTo>
                    <a:lnTo>
                      <a:pt x="529" y="179"/>
                    </a:lnTo>
                    <a:lnTo>
                      <a:pt x="527" y="181"/>
                    </a:lnTo>
                    <a:lnTo>
                      <a:pt x="527" y="182"/>
                    </a:lnTo>
                    <a:lnTo>
                      <a:pt x="529" y="181"/>
                    </a:lnTo>
                    <a:lnTo>
                      <a:pt x="531" y="179"/>
                    </a:lnTo>
                    <a:lnTo>
                      <a:pt x="531" y="179"/>
                    </a:lnTo>
                    <a:lnTo>
                      <a:pt x="531" y="182"/>
                    </a:lnTo>
                    <a:lnTo>
                      <a:pt x="531" y="182"/>
                    </a:lnTo>
                    <a:lnTo>
                      <a:pt x="531" y="182"/>
                    </a:lnTo>
                    <a:lnTo>
                      <a:pt x="529" y="182"/>
                    </a:lnTo>
                    <a:lnTo>
                      <a:pt x="527" y="182"/>
                    </a:lnTo>
                    <a:lnTo>
                      <a:pt x="527" y="182"/>
                    </a:lnTo>
                    <a:lnTo>
                      <a:pt x="527" y="182"/>
                    </a:lnTo>
                    <a:lnTo>
                      <a:pt x="525" y="184"/>
                    </a:lnTo>
                    <a:lnTo>
                      <a:pt x="520" y="188"/>
                    </a:lnTo>
                    <a:lnTo>
                      <a:pt x="518" y="190"/>
                    </a:lnTo>
                    <a:lnTo>
                      <a:pt x="520" y="188"/>
                    </a:lnTo>
                    <a:lnTo>
                      <a:pt x="516" y="190"/>
                    </a:lnTo>
                    <a:lnTo>
                      <a:pt x="514" y="192"/>
                    </a:lnTo>
                    <a:lnTo>
                      <a:pt x="513" y="192"/>
                    </a:lnTo>
                    <a:lnTo>
                      <a:pt x="509" y="193"/>
                    </a:lnTo>
                    <a:lnTo>
                      <a:pt x="507" y="195"/>
                    </a:lnTo>
                    <a:lnTo>
                      <a:pt x="502" y="195"/>
                    </a:lnTo>
                    <a:lnTo>
                      <a:pt x="500" y="197"/>
                    </a:lnTo>
                    <a:lnTo>
                      <a:pt x="500" y="197"/>
                    </a:lnTo>
                    <a:lnTo>
                      <a:pt x="502" y="197"/>
                    </a:lnTo>
                    <a:lnTo>
                      <a:pt x="502" y="199"/>
                    </a:lnTo>
                    <a:lnTo>
                      <a:pt x="502" y="201"/>
                    </a:lnTo>
                    <a:lnTo>
                      <a:pt x="502" y="202"/>
                    </a:lnTo>
                    <a:lnTo>
                      <a:pt x="502" y="202"/>
                    </a:lnTo>
                    <a:lnTo>
                      <a:pt x="502" y="204"/>
                    </a:lnTo>
                    <a:lnTo>
                      <a:pt x="500" y="206"/>
                    </a:lnTo>
                    <a:lnTo>
                      <a:pt x="500" y="208"/>
                    </a:lnTo>
                    <a:lnTo>
                      <a:pt x="498" y="210"/>
                    </a:lnTo>
                    <a:lnTo>
                      <a:pt x="498" y="213"/>
                    </a:lnTo>
                    <a:lnTo>
                      <a:pt x="498" y="215"/>
                    </a:lnTo>
                    <a:lnTo>
                      <a:pt x="498" y="215"/>
                    </a:lnTo>
                    <a:lnTo>
                      <a:pt x="496" y="215"/>
                    </a:lnTo>
                    <a:lnTo>
                      <a:pt x="496" y="217"/>
                    </a:lnTo>
                    <a:lnTo>
                      <a:pt x="498" y="217"/>
                    </a:lnTo>
                    <a:lnTo>
                      <a:pt x="498" y="219"/>
                    </a:lnTo>
                    <a:lnTo>
                      <a:pt x="496" y="219"/>
                    </a:lnTo>
                    <a:lnTo>
                      <a:pt x="498" y="219"/>
                    </a:lnTo>
                    <a:lnTo>
                      <a:pt x="498" y="220"/>
                    </a:lnTo>
                    <a:lnTo>
                      <a:pt x="500" y="219"/>
                    </a:lnTo>
                    <a:lnTo>
                      <a:pt x="500" y="220"/>
                    </a:lnTo>
                    <a:lnTo>
                      <a:pt x="500" y="220"/>
                    </a:lnTo>
                    <a:lnTo>
                      <a:pt x="498" y="220"/>
                    </a:lnTo>
                    <a:lnTo>
                      <a:pt x="496" y="220"/>
                    </a:lnTo>
                    <a:lnTo>
                      <a:pt x="495" y="222"/>
                    </a:lnTo>
                    <a:lnTo>
                      <a:pt x="495" y="222"/>
                    </a:lnTo>
                    <a:lnTo>
                      <a:pt x="493" y="222"/>
                    </a:lnTo>
                    <a:lnTo>
                      <a:pt x="493" y="224"/>
                    </a:lnTo>
                    <a:lnTo>
                      <a:pt x="491" y="224"/>
                    </a:lnTo>
                    <a:lnTo>
                      <a:pt x="491" y="224"/>
                    </a:lnTo>
                    <a:lnTo>
                      <a:pt x="491" y="226"/>
                    </a:lnTo>
                    <a:lnTo>
                      <a:pt x="493" y="228"/>
                    </a:lnTo>
                    <a:lnTo>
                      <a:pt x="491" y="228"/>
                    </a:lnTo>
                    <a:lnTo>
                      <a:pt x="491" y="228"/>
                    </a:lnTo>
                    <a:lnTo>
                      <a:pt x="491" y="228"/>
                    </a:lnTo>
                    <a:lnTo>
                      <a:pt x="489" y="230"/>
                    </a:lnTo>
                    <a:lnTo>
                      <a:pt x="489" y="230"/>
                    </a:lnTo>
                    <a:lnTo>
                      <a:pt x="489" y="228"/>
                    </a:lnTo>
                    <a:lnTo>
                      <a:pt x="489" y="226"/>
                    </a:lnTo>
                    <a:lnTo>
                      <a:pt x="489" y="226"/>
                    </a:lnTo>
                    <a:lnTo>
                      <a:pt x="487" y="226"/>
                    </a:lnTo>
                    <a:lnTo>
                      <a:pt x="487" y="226"/>
                    </a:lnTo>
                    <a:lnTo>
                      <a:pt x="486" y="226"/>
                    </a:lnTo>
                    <a:lnTo>
                      <a:pt x="486" y="228"/>
                    </a:lnTo>
                    <a:lnTo>
                      <a:pt x="486" y="228"/>
                    </a:lnTo>
                    <a:lnTo>
                      <a:pt x="484" y="228"/>
                    </a:lnTo>
                    <a:lnTo>
                      <a:pt x="484" y="231"/>
                    </a:lnTo>
                    <a:lnTo>
                      <a:pt x="482" y="231"/>
                    </a:lnTo>
                    <a:lnTo>
                      <a:pt x="482" y="230"/>
                    </a:lnTo>
                    <a:lnTo>
                      <a:pt x="480" y="230"/>
                    </a:lnTo>
                    <a:lnTo>
                      <a:pt x="480" y="228"/>
                    </a:lnTo>
                    <a:lnTo>
                      <a:pt x="480" y="228"/>
                    </a:lnTo>
                    <a:lnTo>
                      <a:pt x="478" y="228"/>
                    </a:lnTo>
                    <a:lnTo>
                      <a:pt x="475" y="230"/>
                    </a:lnTo>
                    <a:lnTo>
                      <a:pt x="478" y="228"/>
                    </a:lnTo>
                    <a:lnTo>
                      <a:pt x="480" y="228"/>
                    </a:lnTo>
                    <a:lnTo>
                      <a:pt x="480" y="224"/>
                    </a:lnTo>
                    <a:lnTo>
                      <a:pt x="480" y="224"/>
                    </a:lnTo>
                    <a:lnTo>
                      <a:pt x="478" y="220"/>
                    </a:lnTo>
                    <a:lnTo>
                      <a:pt x="476" y="219"/>
                    </a:lnTo>
                    <a:lnTo>
                      <a:pt x="476" y="219"/>
                    </a:lnTo>
                    <a:lnTo>
                      <a:pt x="471" y="220"/>
                    </a:lnTo>
                    <a:lnTo>
                      <a:pt x="473" y="219"/>
                    </a:lnTo>
                    <a:lnTo>
                      <a:pt x="475" y="219"/>
                    </a:lnTo>
                    <a:lnTo>
                      <a:pt x="476" y="219"/>
                    </a:lnTo>
                    <a:lnTo>
                      <a:pt x="476" y="219"/>
                    </a:lnTo>
                    <a:lnTo>
                      <a:pt x="476" y="217"/>
                    </a:lnTo>
                    <a:lnTo>
                      <a:pt x="476" y="215"/>
                    </a:lnTo>
                    <a:lnTo>
                      <a:pt x="476" y="215"/>
                    </a:lnTo>
                    <a:lnTo>
                      <a:pt x="476" y="215"/>
                    </a:lnTo>
                    <a:lnTo>
                      <a:pt x="475" y="213"/>
                    </a:lnTo>
                    <a:lnTo>
                      <a:pt x="475" y="211"/>
                    </a:lnTo>
                    <a:lnTo>
                      <a:pt x="475" y="211"/>
                    </a:lnTo>
                    <a:lnTo>
                      <a:pt x="476" y="210"/>
                    </a:lnTo>
                    <a:lnTo>
                      <a:pt x="476" y="208"/>
                    </a:lnTo>
                    <a:lnTo>
                      <a:pt x="478" y="204"/>
                    </a:lnTo>
                    <a:lnTo>
                      <a:pt x="480" y="202"/>
                    </a:lnTo>
                    <a:lnTo>
                      <a:pt x="480" y="201"/>
                    </a:lnTo>
                    <a:lnTo>
                      <a:pt x="480" y="201"/>
                    </a:lnTo>
                    <a:lnTo>
                      <a:pt x="482" y="199"/>
                    </a:lnTo>
                    <a:lnTo>
                      <a:pt x="482" y="195"/>
                    </a:lnTo>
                    <a:lnTo>
                      <a:pt x="486" y="193"/>
                    </a:lnTo>
                    <a:lnTo>
                      <a:pt x="486" y="190"/>
                    </a:lnTo>
                    <a:lnTo>
                      <a:pt x="486" y="192"/>
                    </a:lnTo>
                    <a:lnTo>
                      <a:pt x="484" y="190"/>
                    </a:lnTo>
                    <a:lnTo>
                      <a:pt x="484" y="190"/>
                    </a:lnTo>
                    <a:lnTo>
                      <a:pt x="482" y="190"/>
                    </a:lnTo>
                    <a:lnTo>
                      <a:pt x="482" y="190"/>
                    </a:lnTo>
                    <a:lnTo>
                      <a:pt x="482" y="188"/>
                    </a:lnTo>
                    <a:lnTo>
                      <a:pt x="480" y="190"/>
                    </a:lnTo>
                    <a:lnTo>
                      <a:pt x="480" y="188"/>
                    </a:lnTo>
                    <a:lnTo>
                      <a:pt x="476" y="190"/>
                    </a:lnTo>
                    <a:lnTo>
                      <a:pt x="475" y="188"/>
                    </a:lnTo>
                    <a:lnTo>
                      <a:pt x="467" y="188"/>
                    </a:lnTo>
                    <a:lnTo>
                      <a:pt x="466" y="188"/>
                    </a:lnTo>
                    <a:lnTo>
                      <a:pt x="466" y="190"/>
                    </a:lnTo>
                    <a:lnTo>
                      <a:pt x="462" y="192"/>
                    </a:lnTo>
                    <a:lnTo>
                      <a:pt x="466" y="190"/>
                    </a:lnTo>
                    <a:lnTo>
                      <a:pt x="466" y="188"/>
                    </a:lnTo>
                    <a:lnTo>
                      <a:pt x="467" y="188"/>
                    </a:lnTo>
                    <a:lnTo>
                      <a:pt x="467" y="186"/>
                    </a:lnTo>
                    <a:lnTo>
                      <a:pt x="466" y="186"/>
                    </a:lnTo>
                    <a:lnTo>
                      <a:pt x="466" y="184"/>
                    </a:lnTo>
                    <a:lnTo>
                      <a:pt x="466" y="184"/>
                    </a:lnTo>
                    <a:lnTo>
                      <a:pt x="462" y="182"/>
                    </a:lnTo>
                    <a:lnTo>
                      <a:pt x="462" y="181"/>
                    </a:lnTo>
                    <a:lnTo>
                      <a:pt x="460" y="181"/>
                    </a:lnTo>
                    <a:lnTo>
                      <a:pt x="458" y="181"/>
                    </a:lnTo>
                    <a:lnTo>
                      <a:pt x="458" y="181"/>
                    </a:lnTo>
                    <a:lnTo>
                      <a:pt x="458" y="181"/>
                    </a:lnTo>
                    <a:lnTo>
                      <a:pt x="458" y="181"/>
                    </a:lnTo>
                    <a:lnTo>
                      <a:pt x="457" y="181"/>
                    </a:lnTo>
                    <a:lnTo>
                      <a:pt x="457" y="179"/>
                    </a:lnTo>
                    <a:lnTo>
                      <a:pt x="457" y="179"/>
                    </a:lnTo>
                    <a:lnTo>
                      <a:pt x="457" y="179"/>
                    </a:lnTo>
                    <a:lnTo>
                      <a:pt x="457" y="175"/>
                    </a:lnTo>
                    <a:lnTo>
                      <a:pt x="455" y="175"/>
                    </a:lnTo>
                    <a:lnTo>
                      <a:pt x="453" y="172"/>
                    </a:lnTo>
                    <a:lnTo>
                      <a:pt x="453" y="172"/>
                    </a:lnTo>
                    <a:lnTo>
                      <a:pt x="449" y="172"/>
                    </a:lnTo>
                    <a:lnTo>
                      <a:pt x="448" y="170"/>
                    </a:lnTo>
                    <a:lnTo>
                      <a:pt x="446" y="168"/>
                    </a:lnTo>
                    <a:lnTo>
                      <a:pt x="446" y="168"/>
                    </a:lnTo>
                    <a:lnTo>
                      <a:pt x="446" y="168"/>
                    </a:lnTo>
                    <a:lnTo>
                      <a:pt x="444" y="166"/>
                    </a:lnTo>
                    <a:lnTo>
                      <a:pt x="442" y="166"/>
                    </a:lnTo>
                    <a:lnTo>
                      <a:pt x="435" y="168"/>
                    </a:lnTo>
                    <a:lnTo>
                      <a:pt x="433" y="168"/>
                    </a:lnTo>
                    <a:lnTo>
                      <a:pt x="433" y="168"/>
                    </a:lnTo>
                    <a:lnTo>
                      <a:pt x="433" y="168"/>
                    </a:lnTo>
                    <a:lnTo>
                      <a:pt x="429" y="168"/>
                    </a:lnTo>
                    <a:lnTo>
                      <a:pt x="431" y="168"/>
                    </a:lnTo>
                    <a:lnTo>
                      <a:pt x="433" y="168"/>
                    </a:lnTo>
                    <a:lnTo>
                      <a:pt x="433" y="166"/>
                    </a:lnTo>
                    <a:lnTo>
                      <a:pt x="435" y="166"/>
                    </a:lnTo>
                    <a:lnTo>
                      <a:pt x="435" y="163"/>
                    </a:lnTo>
                    <a:lnTo>
                      <a:pt x="435" y="161"/>
                    </a:lnTo>
                    <a:lnTo>
                      <a:pt x="437" y="159"/>
                    </a:lnTo>
                    <a:lnTo>
                      <a:pt x="437" y="159"/>
                    </a:lnTo>
                    <a:lnTo>
                      <a:pt x="438" y="154"/>
                    </a:lnTo>
                    <a:lnTo>
                      <a:pt x="438" y="152"/>
                    </a:lnTo>
                    <a:lnTo>
                      <a:pt x="438" y="152"/>
                    </a:lnTo>
                    <a:lnTo>
                      <a:pt x="438" y="150"/>
                    </a:lnTo>
                    <a:lnTo>
                      <a:pt x="438" y="150"/>
                    </a:lnTo>
                    <a:lnTo>
                      <a:pt x="437" y="150"/>
                    </a:lnTo>
                    <a:lnTo>
                      <a:pt x="437" y="150"/>
                    </a:lnTo>
                    <a:lnTo>
                      <a:pt x="433" y="150"/>
                    </a:lnTo>
                    <a:lnTo>
                      <a:pt x="433" y="150"/>
                    </a:lnTo>
                    <a:lnTo>
                      <a:pt x="431" y="152"/>
                    </a:lnTo>
                    <a:lnTo>
                      <a:pt x="431" y="152"/>
                    </a:lnTo>
                    <a:lnTo>
                      <a:pt x="433" y="150"/>
                    </a:lnTo>
                    <a:lnTo>
                      <a:pt x="433" y="150"/>
                    </a:lnTo>
                    <a:lnTo>
                      <a:pt x="431" y="150"/>
                    </a:lnTo>
                    <a:lnTo>
                      <a:pt x="431" y="150"/>
                    </a:lnTo>
                    <a:lnTo>
                      <a:pt x="431" y="148"/>
                    </a:lnTo>
                    <a:lnTo>
                      <a:pt x="431" y="148"/>
                    </a:lnTo>
                    <a:lnTo>
                      <a:pt x="429" y="146"/>
                    </a:lnTo>
                    <a:lnTo>
                      <a:pt x="433" y="146"/>
                    </a:lnTo>
                    <a:lnTo>
                      <a:pt x="433" y="144"/>
                    </a:lnTo>
                    <a:lnTo>
                      <a:pt x="435" y="143"/>
                    </a:lnTo>
                    <a:lnTo>
                      <a:pt x="435" y="141"/>
                    </a:lnTo>
                    <a:lnTo>
                      <a:pt x="438" y="137"/>
                    </a:lnTo>
                    <a:lnTo>
                      <a:pt x="438" y="137"/>
                    </a:lnTo>
                    <a:lnTo>
                      <a:pt x="440" y="135"/>
                    </a:lnTo>
                    <a:lnTo>
                      <a:pt x="442" y="134"/>
                    </a:lnTo>
                    <a:lnTo>
                      <a:pt x="442" y="134"/>
                    </a:lnTo>
                    <a:lnTo>
                      <a:pt x="444" y="134"/>
                    </a:lnTo>
                    <a:lnTo>
                      <a:pt x="444" y="132"/>
                    </a:lnTo>
                    <a:lnTo>
                      <a:pt x="446" y="130"/>
                    </a:lnTo>
                    <a:lnTo>
                      <a:pt x="448" y="130"/>
                    </a:lnTo>
                    <a:lnTo>
                      <a:pt x="448" y="130"/>
                    </a:lnTo>
                    <a:lnTo>
                      <a:pt x="448" y="128"/>
                    </a:lnTo>
                    <a:lnTo>
                      <a:pt x="449" y="126"/>
                    </a:lnTo>
                    <a:lnTo>
                      <a:pt x="449" y="126"/>
                    </a:lnTo>
                    <a:lnTo>
                      <a:pt x="448" y="125"/>
                    </a:lnTo>
                    <a:lnTo>
                      <a:pt x="449" y="125"/>
                    </a:lnTo>
                    <a:lnTo>
                      <a:pt x="453" y="125"/>
                    </a:lnTo>
                    <a:lnTo>
                      <a:pt x="453" y="125"/>
                    </a:lnTo>
                    <a:lnTo>
                      <a:pt x="457" y="123"/>
                    </a:lnTo>
                    <a:lnTo>
                      <a:pt x="458" y="123"/>
                    </a:lnTo>
                    <a:lnTo>
                      <a:pt x="458" y="121"/>
                    </a:lnTo>
                    <a:lnTo>
                      <a:pt x="458" y="121"/>
                    </a:lnTo>
                    <a:lnTo>
                      <a:pt x="460" y="121"/>
                    </a:lnTo>
                    <a:lnTo>
                      <a:pt x="460" y="121"/>
                    </a:lnTo>
                    <a:lnTo>
                      <a:pt x="462" y="119"/>
                    </a:lnTo>
                    <a:lnTo>
                      <a:pt x="462" y="119"/>
                    </a:lnTo>
                    <a:lnTo>
                      <a:pt x="464" y="119"/>
                    </a:lnTo>
                    <a:lnTo>
                      <a:pt x="464" y="117"/>
                    </a:lnTo>
                    <a:lnTo>
                      <a:pt x="464" y="117"/>
                    </a:lnTo>
                    <a:lnTo>
                      <a:pt x="466" y="119"/>
                    </a:lnTo>
                    <a:lnTo>
                      <a:pt x="466" y="117"/>
                    </a:lnTo>
                    <a:lnTo>
                      <a:pt x="466" y="116"/>
                    </a:lnTo>
                    <a:lnTo>
                      <a:pt x="467" y="116"/>
                    </a:lnTo>
                    <a:lnTo>
                      <a:pt x="469" y="116"/>
                    </a:lnTo>
                    <a:lnTo>
                      <a:pt x="471" y="116"/>
                    </a:lnTo>
                    <a:lnTo>
                      <a:pt x="471" y="116"/>
                    </a:lnTo>
                    <a:lnTo>
                      <a:pt x="471" y="114"/>
                    </a:lnTo>
                    <a:lnTo>
                      <a:pt x="471" y="114"/>
                    </a:lnTo>
                    <a:lnTo>
                      <a:pt x="471" y="114"/>
                    </a:lnTo>
                    <a:lnTo>
                      <a:pt x="471" y="112"/>
                    </a:lnTo>
                    <a:lnTo>
                      <a:pt x="471" y="114"/>
                    </a:lnTo>
                    <a:lnTo>
                      <a:pt x="473" y="114"/>
                    </a:lnTo>
                    <a:lnTo>
                      <a:pt x="475" y="114"/>
                    </a:lnTo>
                    <a:lnTo>
                      <a:pt x="476" y="114"/>
                    </a:lnTo>
                    <a:lnTo>
                      <a:pt x="478" y="114"/>
                    </a:lnTo>
                    <a:lnTo>
                      <a:pt x="478" y="112"/>
                    </a:lnTo>
                    <a:lnTo>
                      <a:pt x="482" y="114"/>
                    </a:lnTo>
                    <a:lnTo>
                      <a:pt x="482" y="112"/>
                    </a:lnTo>
                    <a:lnTo>
                      <a:pt x="482" y="112"/>
                    </a:lnTo>
                    <a:lnTo>
                      <a:pt x="484" y="110"/>
                    </a:lnTo>
                    <a:lnTo>
                      <a:pt x="484" y="108"/>
                    </a:lnTo>
                    <a:lnTo>
                      <a:pt x="484" y="108"/>
                    </a:lnTo>
                    <a:lnTo>
                      <a:pt x="484" y="108"/>
                    </a:lnTo>
                    <a:lnTo>
                      <a:pt x="484" y="106"/>
                    </a:lnTo>
                    <a:lnTo>
                      <a:pt x="484" y="106"/>
                    </a:lnTo>
                    <a:lnTo>
                      <a:pt x="482" y="106"/>
                    </a:lnTo>
                    <a:lnTo>
                      <a:pt x="482" y="105"/>
                    </a:lnTo>
                    <a:lnTo>
                      <a:pt x="482" y="105"/>
                    </a:lnTo>
                    <a:lnTo>
                      <a:pt x="480" y="105"/>
                    </a:lnTo>
                    <a:lnTo>
                      <a:pt x="480" y="105"/>
                    </a:lnTo>
                    <a:lnTo>
                      <a:pt x="478" y="105"/>
                    </a:lnTo>
                    <a:lnTo>
                      <a:pt x="478" y="105"/>
                    </a:lnTo>
                    <a:lnTo>
                      <a:pt x="476" y="105"/>
                    </a:lnTo>
                    <a:lnTo>
                      <a:pt x="478" y="105"/>
                    </a:lnTo>
                    <a:lnTo>
                      <a:pt x="478" y="105"/>
                    </a:lnTo>
                    <a:lnTo>
                      <a:pt x="480" y="105"/>
                    </a:lnTo>
                    <a:lnTo>
                      <a:pt x="476" y="103"/>
                    </a:lnTo>
                    <a:lnTo>
                      <a:pt x="476" y="105"/>
                    </a:lnTo>
                    <a:lnTo>
                      <a:pt x="476" y="103"/>
                    </a:lnTo>
                    <a:lnTo>
                      <a:pt x="476" y="103"/>
                    </a:lnTo>
                    <a:lnTo>
                      <a:pt x="476" y="103"/>
                    </a:lnTo>
                    <a:lnTo>
                      <a:pt x="475" y="103"/>
                    </a:lnTo>
                    <a:lnTo>
                      <a:pt x="475" y="101"/>
                    </a:lnTo>
                    <a:lnTo>
                      <a:pt x="473" y="103"/>
                    </a:lnTo>
                    <a:lnTo>
                      <a:pt x="473" y="103"/>
                    </a:lnTo>
                    <a:lnTo>
                      <a:pt x="471" y="103"/>
                    </a:lnTo>
                    <a:lnTo>
                      <a:pt x="471" y="101"/>
                    </a:lnTo>
                    <a:lnTo>
                      <a:pt x="473" y="101"/>
                    </a:lnTo>
                    <a:lnTo>
                      <a:pt x="475" y="99"/>
                    </a:lnTo>
                    <a:lnTo>
                      <a:pt x="476" y="103"/>
                    </a:lnTo>
                    <a:lnTo>
                      <a:pt x="476" y="103"/>
                    </a:lnTo>
                    <a:lnTo>
                      <a:pt x="480" y="103"/>
                    </a:lnTo>
                    <a:lnTo>
                      <a:pt x="480" y="103"/>
                    </a:lnTo>
                    <a:lnTo>
                      <a:pt x="480" y="103"/>
                    </a:lnTo>
                    <a:lnTo>
                      <a:pt x="480" y="105"/>
                    </a:lnTo>
                    <a:lnTo>
                      <a:pt x="482" y="105"/>
                    </a:lnTo>
                    <a:lnTo>
                      <a:pt x="484" y="103"/>
                    </a:lnTo>
                    <a:lnTo>
                      <a:pt x="482" y="105"/>
                    </a:lnTo>
                    <a:lnTo>
                      <a:pt x="484" y="105"/>
                    </a:lnTo>
                    <a:lnTo>
                      <a:pt x="484" y="105"/>
                    </a:lnTo>
                    <a:lnTo>
                      <a:pt x="486" y="105"/>
                    </a:lnTo>
                    <a:lnTo>
                      <a:pt x="486" y="106"/>
                    </a:lnTo>
                    <a:lnTo>
                      <a:pt x="486" y="106"/>
                    </a:lnTo>
                    <a:lnTo>
                      <a:pt x="486" y="106"/>
                    </a:lnTo>
                    <a:lnTo>
                      <a:pt x="487" y="106"/>
                    </a:lnTo>
                    <a:lnTo>
                      <a:pt x="487" y="106"/>
                    </a:lnTo>
                    <a:lnTo>
                      <a:pt x="487" y="106"/>
                    </a:lnTo>
                    <a:lnTo>
                      <a:pt x="489" y="106"/>
                    </a:lnTo>
                    <a:lnTo>
                      <a:pt x="489" y="106"/>
                    </a:lnTo>
                    <a:lnTo>
                      <a:pt x="489" y="105"/>
                    </a:lnTo>
                    <a:lnTo>
                      <a:pt x="491" y="105"/>
                    </a:lnTo>
                    <a:lnTo>
                      <a:pt x="493" y="105"/>
                    </a:lnTo>
                    <a:lnTo>
                      <a:pt x="493" y="103"/>
                    </a:lnTo>
                    <a:lnTo>
                      <a:pt x="493" y="103"/>
                    </a:lnTo>
                    <a:lnTo>
                      <a:pt x="493" y="103"/>
                    </a:lnTo>
                    <a:lnTo>
                      <a:pt x="495" y="103"/>
                    </a:lnTo>
                    <a:lnTo>
                      <a:pt x="495" y="103"/>
                    </a:lnTo>
                    <a:lnTo>
                      <a:pt x="495" y="103"/>
                    </a:lnTo>
                    <a:lnTo>
                      <a:pt x="495" y="101"/>
                    </a:lnTo>
                    <a:lnTo>
                      <a:pt x="495" y="101"/>
                    </a:lnTo>
                    <a:lnTo>
                      <a:pt x="495" y="101"/>
                    </a:lnTo>
                    <a:lnTo>
                      <a:pt x="495" y="101"/>
                    </a:lnTo>
                    <a:lnTo>
                      <a:pt x="496" y="101"/>
                    </a:lnTo>
                    <a:lnTo>
                      <a:pt x="496" y="103"/>
                    </a:lnTo>
                    <a:lnTo>
                      <a:pt x="496" y="103"/>
                    </a:lnTo>
                    <a:lnTo>
                      <a:pt x="496" y="101"/>
                    </a:lnTo>
                    <a:lnTo>
                      <a:pt x="498" y="103"/>
                    </a:lnTo>
                    <a:lnTo>
                      <a:pt x="498" y="103"/>
                    </a:lnTo>
                    <a:lnTo>
                      <a:pt x="500" y="103"/>
                    </a:lnTo>
                    <a:lnTo>
                      <a:pt x="504" y="103"/>
                    </a:lnTo>
                    <a:lnTo>
                      <a:pt x="505" y="101"/>
                    </a:lnTo>
                    <a:lnTo>
                      <a:pt x="507" y="99"/>
                    </a:lnTo>
                    <a:lnTo>
                      <a:pt x="507" y="99"/>
                    </a:lnTo>
                    <a:lnTo>
                      <a:pt x="509" y="99"/>
                    </a:lnTo>
                    <a:lnTo>
                      <a:pt x="511" y="99"/>
                    </a:lnTo>
                    <a:lnTo>
                      <a:pt x="513" y="97"/>
                    </a:lnTo>
                    <a:lnTo>
                      <a:pt x="513" y="97"/>
                    </a:lnTo>
                    <a:lnTo>
                      <a:pt x="514" y="96"/>
                    </a:lnTo>
                    <a:lnTo>
                      <a:pt x="516" y="94"/>
                    </a:lnTo>
                    <a:lnTo>
                      <a:pt x="516" y="94"/>
                    </a:lnTo>
                    <a:lnTo>
                      <a:pt x="518" y="94"/>
                    </a:lnTo>
                    <a:lnTo>
                      <a:pt x="518" y="92"/>
                    </a:lnTo>
                    <a:lnTo>
                      <a:pt x="518" y="92"/>
                    </a:lnTo>
                    <a:lnTo>
                      <a:pt x="518" y="92"/>
                    </a:lnTo>
                    <a:lnTo>
                      <a:pt x="516" y="92"/>
                    </a:lnTo>
                    <a:lnTo>
                      <a:pt x="513" y="92"/>
                    </a:lnTo>
                    <a:lnTo>
                      <a:pt x="513" y="92"/>
                    </a:lnTo>
                    <a:lnTo>
                      <a:pt x="511" y="90"/>
                    </a:lnTo>
                    <a:lnTo>
                      <a:pt x="507" y="90"/>
                    </a:lnTo>
                    <a:lnTo>
                      <a:pt x="507" y="88"/>
                    </a:lnTo>
                    <a:lnTo>
                      <a:pt x="507" y="87"/>
                    </a:lnTo>
                    <a:lnTo>
                      <a:pt x="505" y="87"/>
                    </a:lnTo>
                    <a:lnTo>
                      <a:pt x="505" y="85"/>
                    </a:lnTo>
                    <a:lnTo>
                      <a:pt x="505" y="85"/>
                    </a:lnTo>
                    <a:lnTo>
                      <a:pt x="507" y="85"/>
                    </a:lnTo>
                    <a:lnTo>
                      <a:pt x="507" y="85"/>
                    </a:lnTo>
                    <a:lnTo>
                      <a:pt x="509" y="85"/>
                    </a:lnTo>
                    <a:lnTo>
                      <a:pt x="511" y="87"/>
                    </a:lnTo>
                    <a:lnTo>
                      <a:pt x="513" y="87"/>
                    </a:lnTo>
                    <a:lnTo>
                      <a:pt x="513" y="87"/>
                    </a:lnTo>
                    <a:lnTo>
                      <a:pt x="513" y="90"/>
                    </a:lnTo>
                    <a:lnTo>
                      <a:pt x="513" y="90"/>
                    </a:lnTo>
                    <a:lnTo>
                      <a:pt x="513" y="90"/>
                    </a:lnTo>
                    <a:lnTo>
                      <a:pt x="518" y="90"/>
                    </a:lnTo>
                    <a:lnTo>
                      <a:pt x="518" y="90"/>
                    </a:lnTo>
                    <a:lnTo>
                      <a:pt x="520" y="90"/>
                    </a:lnTo>
                    <a:lnTo>
                      <a:pt x="522" y="90"/>
                    </a:lnTo>
                    <a:lnTo>
                      <a:pt x="522" y="88"/>
                    </a:lnTo>
                    <a:lnTo>
                      <a:pt x="524" y="88"/>
                    </a:lnTo>
                    <a:lnTo>
                      <a:pt x="524" y="88"/>
                    </a:lnTo>
                    <a:lnTo>
                      <a:pt x="525" y="87"/>
                    </a:lnTo>
                    <a:lnTo>
                      <a:pt x="527" y="87"/>
                    </a:lnTo>
                    <a:lnTo>
                      <a:pt x="527" y="85"/>
                    </a:lnTo>
                    <a:lnTo>
                      <a:pt x="529" y="85"/>
                    </a:lnTo>
                    <a:lnTo>
                      <a:pt x="529" y="85"/>
                    </a:lnTo>
                    <a:lnTo>
                      <a:pt x="529" y="85"/>
                    </a:lnTo>
                    <a:lnTo>
                      <a:pt x="531" y="85"/>
                    </a:lnTo>
                    <a:lnTo>
                      <a:pt x="531" y="83"/>
                    </a:lnTo>
                    <a:lnTo>
                      <a:pt x="531" y="83"/>
                    </a:lnTo>
                    <a:lnTo>
                      <a:pt x="529" y="83"/>
                    </a:lnTo>
                    <a:lnTo>
                      <a:pt x="527" y="81"/>
                    </a:lnTo>
                    <a:lnTo>
                      <a:pt x="529" y="81"/>
                    </a:lnTo>
                    <a:lnTo>
                      <a:pt x="529" y="81"/>
                    </a:lnTo>
                    <a:lnTo>
                      <a:pt x="531" y="81"/>
                    </a:lnTo>
                    <a:lnTo>
                      <a:pt x="533" y="81"/>
                    </a:lnTo>
                    <a:lnTo>
                      <a:pt x="534" y="81"/>
                    </a:lnTo>
                    <a:lnTo>
                      <a:pt x="536" y="81"/>
                    </a:lnTo>
                    <a:lnTo>
                      <a:pt x="536" y="81"/>
                    </a:lnTo>
                    <a:lnTo>
                      <a:pt x="536" y="83"/>
                    </a:lnTo>
                    <a:lnTo>
                      <a:pt x="536" y="83"/>
                    </a:lnTo>
                    <a:lnTo>
                      <a:pt x="536" y="83"/>
                    </a:lnTo>
                    <a:lnTo>
                      <a:pt x="538" y="83"/>
                    </a:lnTo>
                    <a:lnTo>
                      <a:pt x="540" y="85"/>
                    </a:lnTo>
                    <a:lnTo>
                      <a:pt x="540" y="83"/>
                    </a:lnTo>
                    <a:lnTo>
                      <a:pt x="540" y="83"/>
                    </a:lnTo>
                    <a:lnTo>
                      <a:pt x="542" y="83"/>
                    </a:lnTo>
                    <a:lnTo>
                      <a:pt x="542" y="85"/>
                    </a:lnTo>
                    <a:lnTo>
                      <a:pt x="543" y="85"/>
                    </a:lnTo>
                    <a:lnTo>
                      <a:pt x="543" y="83"/>
                    </a:lnTo>
                    <a:lnTo>
                      <a:pt x="543" y="81"/>
                    </a:lnTo>
                    <a:lnTo>
                      <a:pt x="543" y="81"/>
                    </a:lnTo>
                    <a:lnTo>
                      <a:pt x="543" y="81"/>
                    </a:lnTo>
                    <a:lnTo>
                      <a:pt x="545" y="79"/>
                    </a:lnTo>
                    <a:lnTo>
                      <a:pt x="545" y="81"/>
                    </a:lnTo>
                    <a:lnTo>
                      <a:pt x="547" y="81"/>
                    </a:lnTo>
                    <a:lnTo>
                      <a:pt x="547" y="83"/>
                    </a:lnTo>
                    <a:lnTo>
                      <a:pt x="547" y="83"/>
                    </a:lnTo>
                    <a:lnTo>
                      <a:pt x="547" y="83"/>
                    </a:lnTo>
                    <a:lnTo>
                      <a:pt x="549" y="81"/>
                    </a:lnTo>
                    <a:lnTo>
                      <a:pt x="549" y="81"/>
                    </a:lnTo>
                    <a:lnTo>
                      <a:pt x="553" y="81"/>
                    </a:lnTo>
                    <a:lnTo>
                      <a:pt x="556" y="79"/>
                    </a:lnTo>
                    <a:lnTo>
                      <a:pt x="558" y="79"/>
                    </a:lnTo>
                    <a:lnTo>
                      <a:pt x="558" y="78"/>
                    </a:lnTo>
                    <a:lnTo>
                      <a:pt x="560" y="78"/>
                    </a:lnTo>
                    <a:lnTo>
                      <a:pt x="562" y="78"/>
                    </a:lnTo>
                    <a:lnTo>
                      <a:pt x="563" y="76"/>
                    </a:lnTo>
                    <a:lnTo>
                      <a:pt x="563" y="76"/>
                    </a:lnTo>
                    <a:lnTo>
                      <a:pt x="563" y="76"/>
                    </a:lnTo>
                    <a:lnTo>
                      <a:pt x="563" y="74"/>
                    </a:lnTo>
                    <a:lnTo>
                      <a:pt x="565" y="74"/>
                    </a:lnTo>
                    <a:lnTo>
                      <a:pt x="565" y="74"/>
                    </a:lnTo>
                    <a:lnTo>
                      <a:pt x="565" y="72"/>
                    </a:lnTo>
                    <a:lnTo>
                      <a:pt x="563" y="72"/>
                    </a:lnTo>
                    <a:lnTo>
                      <a:pt x="563" y="70"/>
                    </a:lnTo>
                    <a:lnTo>
                      <a:pt x="563" y="69"/>
                    </a:lnTo>
                    <a:lnTo>
                      <a:pt x="565" y="67"/>
                    </a:lnTo>
                    <a:lnTo>
                      <a:pt x="567" y="67"/>
                    </a:lnTo>
                    <a:lnTo>
                      <a:pt x="563" y="67"/>
                    </a:lnTo>
                    <a:lnTo>
                      <a:pt x="565" y="67"/>
                    </a:lnTo>
                    <a:lnTo>
                      <a:pt x="565" y="67"/>
                    </a:lnTo>
                    <a:lnTo>
                      <a:pt x="563" y="67"/>
                    </a:lnTo>
                    <a:lnTo>
                      <a:pt x="565" y="65"/>
                    </a:lnTo>
                    <a:lnTo>
                      <a:pt x="565" y="65"/>
                    </a:lnTo>
                    <a:lnTo>
                      <a:pt x="565" y="63"/>
                    </a:lnTo>
                    <a:lnTo>
                      <a:pt x="565" y="63"/>
                    </a:lnTo>
                    <a:lnTo>
                      <a:pt x="567" y="63"/>
                    </a:lnTo>
                    <a:lnTo>
                      <a:pt x="567" y="63"/>
                    </a:lnTo>
                    <a:lnTo>
                      <a:pt x="567" y="63"/>
                    </a:lnTo>
                    <a:lnTo>
                      <a:pt x="567" y="65"/>
                    </a:lnTo>
                    <a:lnTo>
                      <a:pt x="567" y="65"/>
                    </a:lnTo>
                    <a:lnTo>
                      <a:pt x="569" y="65"/>
                    </a:lnTo>
                    <a:lnTo>
                      <a:pt x="569" y="63"/>
                    </a:lnTo>
                    <a:lnTo>
                      <a:pt x="571" y="63"/>
                    </a:lnTo>
                    <a:lnTo>
                      <a:pt x="572" y="63"/>
                    </a:lnTo>
                    <a:lnTo>
                      <a:pt x="572" y="63"/>
                    </a:lnTo>
                    <a:lnTo>
                      <a:pt x="572" y="63"/>
                    </a:lnTo>
                    <a:lnTo>
                      <a:pt x="574" y="61"/>
                    </a:lnTo>
                    <a:lnTo>
                      <a:pt x="571" y="61"/>
                    </a:lnTo>
                    <a:lnTo>
                      <a:pt x="572" y="59"/>
                    </a:lnTo>
                    <a:lnTo>
                      <a:pt x="574" y="59"/>
                    </a:lnTo>
                    <a:lnTo>
                      <a:pt x="576" y="58"/>
                    </a:lnTo>
                    <a:lnTo>
                      <a:pt x="576" y="58"/>
                    </a:lnTo>
                    <a:lnTo>
                      <a:pt x="574" y="58"/>
                    </a:lnTo>
                    <a:lnTo>
                      <a:pt x="574" y="58"/>
                    </a:lnTo>
                    <a:lnTo>
                      <a:pt x="572" y="58"/>
                    </a:lnTo>
                    <a:lnTo>
                      <a:pt x="572" y="56"/>
                    </a:lnTo>
                    <a:lnTo>
                      <a:pt x="572" y="54"/>
                    </a:lnTo>
                    <a:lnTo>
                      <a:pt x="572" y="54"/>
                    </a:lnTo>
                    <a:lnTo>
                      <a:pt x="572" y="52"/>
                    </a:lnTo>
                    <a:lnTo>
                      <a:pt x="572" y="52"/>
                    </a:lnTo>
                    <a:lnTo>
                      <a:pt x="571" y="52"/>
                    </a:lnTo>
                    <a:lnTo>
                      <a:pt x="571" y="52"/>
                    </a:lnTo>
                    <a:lnTo>
                      <a:pt x="567" y="52"/>
                    </a:lnTo>
                    <a:lnTo>
                      <a:pt x="565" y="52"/>
                    </a:lnTo>
                    <a:lnTo>
                      <a:pt x="565" y="50"/>
                    </a:lnTo>
                    <a:lnTo>
                      <a:pt x="563" y="50"/>
                    </a:lnTo>
                    <a:lnTo>
                      <a:pt x="562" y="50"/>
                    </a:lnTo>
                    <a:lnTo>
                      <a:pt x="560" y="50"/>
                    </a:lnTo>
                    <a:lnTo>
                      <a:pt x="558" y="50"/>
                    </a:lnTo>
                    <a:lnTo>
                      <a:pt x="558" y="50"/>
                    </a:lnTo>
                    <a:lnTo>
                      <a:pt x="558" y="52"/>
                    </a:lnTo>
                    <a:lnTo>
                      <a:pt x="558" y="52"/>
                    </a:lnTo>
                    <a:lnTo>
                      <a:pt x="558" y="52"/>
                    </a:lnTo>
                    <a:lnTo>
                      <a:pt x="556" y="52"/>
                    </a:lnTo>
                    <a:lnTo>
                      <a:pt x="556" y="54"/>
                    </a:lnTo>
                    <a:lnTo>
                      <a:pt x="556" y="54"/>
                    </a:lnTo>
                    <a:lnTo>
                      <a:pt x="554" y="56"/>
                    </a:lnTo>
                    <a:lnTo>
                      <a:pt x="554" y="56"/>
                    </a:lnTo>
                    <a:lnTo>
                      <a:pt x="554" y="58"/>
                    </a:lnTo>
                    <a:lnTo>
                      <a:pt x="556" y="58"/>
                    </a:lnTo>
                    <a:lnTo>
                      <a:pt x="556" y="58"/>
                    </a:lnTo>
                    <a:lnTo>
                      <a:pt x="558" y="58"/>
                    </a:lnTo>
                    <a:lnTo>
                      <a:pt x="556" y="58"/>
                    </a:lnTo>
                    <a:lnTo>
                      <a:pt x="556" y="58"/>
                    </a:lnTo>
                    <a:lnTo>
                      <a:pt x="554" y="58"/>
                    </a:lnTo>
                    <a:lnTo>
                      <a:pt x="554" y="58"/>
                    </a:lnTo>
                    <a:lnTo>
                      <a:pt x="554" y="59"/>
                    </a:lnTo>
                    <a:lnTo>
                      <a:pt x="554" y="59"/>
                    </a:lnTo>
                    <a:lnTo>
                      <a:pt x="554" y="59"/>
                    </a:lnTo>
                    <a:lnTo>
                      <a:pt x="554" y="61"/>
                    </a:lnTo>
                    <a:lnTo>
                      <a:pt x="553" y="59"/>
                    </a:lnTo>
                    <a:lnTo>
                      <a:pt x="553" y="59"/>
                    </a:lnTo>
                    <a:lnTo>
                      <a:pt x="551" y="59"/>
                    </a:lnTo>
                    <a:lnTo>
                      <a:pt x="551" y="61"/>
                    </a:lnTo>
                    <a:lnTo>
                      <a:pt x="549" y="61"/>
                    </a:lnTo>
                    <a:lnTo>
                      <a:pt x="549" y="61"/>
                    </a:lnTo>
                    <a:lnTo>
                      <a:pt x="549" y="61"/>
                    </a:lnTo>
                    <a:lnTo>
                      <a:pt x="547" y="63"/>
                    </a:lnTo>
                    <a:lnTo>
                      <a:pt x="545" y="63"/>
                    </a:lnTo>
                    <a:lnTo>
                      <a:pt x="545" y="65"/>
                    </a:lnTo>
                    <a:lnTo>
                      <a:pt x="542" y="67"/>
                    </a:lnTo>
                    <a:lnTo>
                      <a:pt x="540" y="69"/>
                    </a:lnTo>
                    <a:lnTo>
                      <a:pt x="538" y="69"/>
                    </a:lnTo>
                    <a:lnTo>
                      <a:pt x="538" y="70"/>
                    </a:lnTo>
                    <a:lnTo>
                      <a:pt x="536" y="70"/>
                    </a:lnTo>
                    <a:lnTo>
                      <a:pt x="536" y="72"/>
                    </a:lnTo>
                    <a:lnTo>
                      <a:pt x="534" y="72"/>
                    </a:lnTo>
                    <a:lnTo>
                      <a:pt x="534" y="72"/>
                    </a:lnTo>
                    <a:lnTo>
                      <a:pt x="534" y="72"/>
                    </a:lnTo>
                    <a:lnTo>
                      <a:pt x="534" y="72"/>
                    </a:lnTo>
                    <a:lnTo>
                      <a:pt x="533" y="72"/>
                    </a:lnTo>
                    <a:lnTo>
                      <a:pt x="533" y="72"/>
                    </a:lnTo>
                    <a:lnTo>
                      <a:pt x="531" y="74"/>
                    </a:lnTo>
                    <a:lnTo>
                      <a:pt x="531" y="74"/>
                    </a:lnTo>
                    <a:lnTo>
                      <a:pt x="531" y="72"/>
                    </a:lnTo>
                    <a:lnTo>
                      <a:pt x="529" y="72"/>
                    </a:lnTo>
                    <a:lnTo>
                      <a:pt x="529" y="70"/>
                    </a:lnTo>
                    <a:lnTo>
                      <a:pt x="529" y="69"/>
                    </a:lnTo>
                    <a:lnTo>
                      <a:pt x="529" y="67"/>
                    </a:lnTo>
                    <a:lnTo>
                      <a:pt x="529" y="67"/>
                    </a:lnTo>
                    <a:lnTo>
                      <a:pt x="531" y="65"/>
                    </a:lnTo>
                    <a:lnTo>
                      <a:pt x="531" y="65"/>
                    </a:lnTo>
                    <a:lnTo>
                      <a:pt x="531" y="63"/>
                    </a:lnTo>
                    <a:lnTo>
                      <a:pt x="534" y="63"/>
                    </a:lnTo>
                    <a:lnTo>
                      <a:pt x="533" y="63"/>
                    </a:lnTo>
                    <a:lnTo>
                      <a:pt x="534" y="63"/>
                    </a:lnTo>
                    <a:lnTo>
                      <a:pt x="534" y="63"/>
                    </a:lnTo>
                    <a:lnTo>
                      <a:pt x="536" y="63"/>
                    </a:lnTo>
                    <a:lnTo>
                      <a:pt x="536" y="61"/>
                    </a:lnTo>
                    <a:lnTo>
                      <a:pt x="538" y="58"/>
                    </a:lnTo>
                    <a:lnTo>
                      <a:pt x="538" y="58"/>
                    </a:lnTo>
                    <a:lnTo>
                      <a:pt x="536" y="56"/>
                    </a:lnTo>
                    <a:lnTo>
                      <a:pt x="536" y="56"/>
                    </a:lnTo>
                    <a:lnTo>
                      <a:pt x="536" y="54"/>
                    </a:lnTo>
                    <a:lnTo>
                      <a:pt x="534" y="54"/>
                    </a:lnTo>
                    <a:lnTo>
                      <a:pt x="534" y="54"/>
                    </a:lnTo>
                    <a:lnTo>
                      <a:pt x="531" y="54"/>
                    </a:lnTo>
                    <a:lnTo>
                      <a:pt x="531" y="56"/>
                    </a:lnTo>
                    <a:lnTo>
                      <a:pt x="529" y="58"/>
                    </a:lnTo>
                    <a:lnTo>
                      <a:pt x="529" y="58"/>
                    </a:lnTo>
                    <a:lnTo>
                      <a:pt x="527" y="59"/>
                    </a:lnTo>
                    <a:lnTo>
                      <a:pt x="527" y="58"/>
                    </a:lnTo>
                    <a:lnTo>
                      <a:pt x="527" y="59"/>
                    </a:lnTo>
                    <a:lnTo>
                      <a:pt x="527" y="59"/>
                    </a:lnTo>
                    <a:lnTo>
                      <a:pt x="525" y="61"/>
                    </a:lnTo>
                    <a:lnTo>
                      <a:pt x="524" y="61"/>
                    </a:lnTo>
                    <a:lnTo>
                      <a:pt x="522" y="63"/>
                    </a:lnTo>
                    <a:lnTo>
                      <a:pt x="522" y="61"/>
                    </a:lnTo>
                    <a:lnTo>
                      <a:pt x="522" y="61"/>
                    </a:lnTo>
                    <a:lnTo>
                      <a:pt x="522" y="59"/>
                    </a:lnTo>
                    <a:lnTo>
                      <a:pt x="524" y="59"/>
                    </a:lnTo>
                    <a:lnTo>
                      <a:pt x="524" y="58"/>
                    </a:lnTo>
                    <a:lnTo>
                      <a:pt x="525" y="58"/>
                    </a:lnTo>
                    <a:lnTo>
                      <a:pt x="525" y="58"/>
                    </a:lnTo>
                    <a:lnTo>
                      <a:pt x="525" y="56"/>
                    </a:lnTo>
                    <a:lnTo>
                      <a:pt x="525" y="56"/>
                    </a:lnTo>
                    <a:lnTo>
                      <a:pt x="525" y="54"/>
                    </a:lnTo>
                    <a:lnTo>
                      <a:pt x="525" y="54"/>
                    </a:lnTo>
                    <a:lnTo>
                      <a:pt x="524" y="52"/>
                    </a:lnTo>
                    <a:lnTo>
                      <a:pt x="525" y="52"/>
                    </a:lnTo>
                    <a:lnTo>
                      <a:pt x="525" y="52"/>
                    </a:lnTo>
                    <a:lnTo>
                      <a:pt x="527" y="52"/>
                    </a:lnTo>
                    <a:lnTo>
                      <a:pt x="527" y="52"/>
                    </a:lnTo>
                    <a:lnTo>
                      <a:pt x="527" y="52"/>
                    </a:lnTo>
                    <a:lnTo>
                      <a:pt x="527" y="50"/>
                    </a:lnTo>
                    <a:lnTo>
                      <a:pt x="527" y="52"/>
                    </a:lnTo>
                    <a:lnTo>
                      <a:pt x="527" y="50"/>
                    </a:lnTo>
                    <a:lnTo>
                      <a:pt x="527" y="52"/>
                    </a:lnTo>
                    <a:lnTo>
                      <a:pt x="527" y="50"/>
                    </a:lnTo>
                    <a:lnTo>
                      <a:pt x="525" y="50"/>
                    </a:lnTo>
                    <a:lnTo>
                      <a:pt x="527" y="50"/>
                    </a:lnTo>
                    <a:lnTo>
                      <a:pt x="525" y="50"/>
                    </a:lnTo>
                    <a:lnTo>
                      <a:pt x="524" y="50"/>
                    </a:lnTo>
                    <a:lnTo>
                      <a:pt x="522" y="50"/>
                    </a:lnTo>
                    <a:lnTo>
                      <a:pt x="522" y="50"/>
                    </a:lnTo>
                    <a:lnTo>
                      <a:pt x="522" y="49"/>
                    </a:lnTo>
                    <a:lnTo>
                      <a:pt x="522" y="49"/>
                    </a:lnTo>
                    <a:lnTo>
                      <a:pt x="520" y="49"/>
                    </a:lnTo>
                    <a:lnTo>
                      <a:pt x="520" y="49"/>
                    </a:lnTo>
                    <a:lnTo>
                      <a:pt x="522" y="49"/>
                    </a:lnTo>
                    <a:lnTo>
                      <a:pt x="522" y="47"/>
                    </a:lnTo>
                    <a:lnTo>
                      <a:pt x="522" y="47"/>
                    </a:lnTo>
                    <a:lnTo>
                      <a:pt x="524" y="47"/>
                    </a:lnTo>
                    <a:lnTo>
                      <a:pt x="524" y="47"/>
                    </a:lnTo>
                    <a:lnTo>
                      <a:pt x="525" y="47"/>
                    </a:lnTo>
                    <a:lnTo>
                      <a:pt x="525" y="47"/>
                    </a:lnTo>
                    <a:lnTo>
                      <a:pt x="525" y="45"/>
                    </a:lnTo>
                    <a:lnTo>
                      <a:pt x="524" y="45"/>
                    </a:lnTo>
                    <a:lnTo>
                      <a:pt x="525" y="45"/>
                    </a:lnTo>
                    <a:lnTo>
                      <a:pt x="525" y="45"/>
                    </a:lnTo>
                    <a:lnTo>
                      <a:pt x="525" y="43"/>
                    </a:lnTo>
                    <a:lnTo>
                      <a:pt x="527" y="45"/>
                    </a:lnTo>
                    <a:lnTo>
                      <a:pt x="529" y="45"/>
                    </a:lnTo>
                    <a:lnTo>
                      <a:pt x="529" y="45"/>
                    </a:lnTo>
                    <a:lnTo>
                      <a:pt x="529" y="45"/>
                    </a:lnTo>
                    <a:lnTo>
                      <a:pt x="529" y="43"/>
                    </a:lnTo>
                    <a:lnTo>
                      <a:pt x="529" y="43"/>
                    </a:lnTo>
                    <a:lnTo>
                      <a:pt x="529" y="43"/>
                    </a:lnTo>
                    <a:lnTo>
                      <a:pt x="529" y="43"/>
                    </a:lnTo>
                    <a:lnTo>
                      <a:pt x="527" y="43"/>
                    </a:lnTo>
                    <a:lnTo>
                      <a:pt x="529" y="43"/>
                    </a:lnTo>
                    <a:lnTo>
                      <a:pt x="529" y="43"/>
                    </a:lnTo>
                    <a:lnTo>
                      <a:pt x="529" y="41"/>
                    </a:lnTo>
                    <a:lnTo>
                      <a:pt x="529" y="40"/>
                    </a:lnTo>
                    <a:lnTo>
                      <a:pt x="529" y="40"/>
                    </a:lnTo>
                    <a:lnTo>
                      <a:pt x="527" y="40"/>
                    </a:lnTo>
                    <a:lnTo>
                      <a:pt x="529" y="40"/>
                    </a:lnTo>
                    <a:lnTo>
                      <a:pt x="527" y="38"/>
                    </a:lnTo>
                    <a:lnTo>
                      <a:pt x="527" y="38"/>
                    </a:lnTo>
                    <a:lnTo>
                      <a:pt x="527" y="38"/>
                    </a:lnTo>
                    <a:lnTo>
                      <a:pt x="529" y="36"/>
                    </a:lnTo>
                    <a:lnTo>
                      <a:pt x="531" y="36"/>
                    </a:lnTo>
                    <a:lnTo>
                      <a:pt x="531" y="34"/>
                    </a:lnTo>
                    <a:lnTo>
                      <a:pt x="531" y="32"/>
                    </a:lnTo>
                    <a:lnTo>
                      <a:pt x="529" y="31"/>
                    </a:lnTo>
                    <a:lnTo>
                      <a:pt x="529" y="31"/>
                    </a:lnTo>
                    <a:lnTo>
                      <a:pt x="531" y="31"/>
                    </a:lnTo>
                    <a:lnTo>
                      <a:pt x="531" y="29"/>
                    </a:lnTo>
                    <a:lnTo>
                      <a:pt x="529" y="31"/>
                    </a:lnTo>
                    <a:lnTo>
                      <a:pt x="529" y="29"/>
                    </a:lnTo>
                    <a:lnTo>
                      <a:pt x="529" y="29"/>
                    </a:lnTo>
                    <a:lnTo>
                      <a:pt x="527" y="31"/>
                    </a:lnTo>
                    <a:lnTo>
                      <a:pt x="527" y="29"/>
                    </a:lnTo>
                    <a:lnTo>
                      <a:pt x="527" y="29"/>
                    </a:lnTo>
                    <a:lnTo>
                      <a:pt x="527" y="29"/>
                    </a:lnTo>
                    <a:lnTo>
                      <a:pt x="527" y="29"/>
                    </a:lnTo>
                    <a:lnTo>
                      <a:pt x="529" y="29"/>
                    </a:lnTo>
                    <a:lnTo>
                      <a:pt x="529" y="29"/>
                    </a:lnTo>
                    <a:lnTo>
                      <a:pt x="529" y="27"/>
                    </a:lnTo>
                    <a:lnTo>
                      <a:pt x="527" y="27"/>
                    </a:lnTo>
                    <a:lnTo>
                      <a:pt x="527" y="27"/>
                    </a:lnTo>
                    <a:lnTo>
                      <a:pt x="525" y="27"/>
                    </a:lnTo>
                    <a:lnTo>
                      <a:pt x="524" y="29"/>
                    </a:lnTo>
                    <a:lnTo>
                      <a:pt x="524" y="29"/>
                    </a:lnTo>
                    <a:lnTo>
                      <a:pt x="524" y="29"/>
                    </a:lnTo>
                    <a:lnTo>
                      <a:pt x="522" y="29"/>
                    </a:lnTo>
                    <a:lnTo>
                      <a:pt x="520" y="31"/>
                    </a:lnTo>
                    <a:lnTo>
                      <a:pt x="518" y="31"/>
                    </a:lnTo>
                    <a:lnTo>
                      <a:pt x="520" y="31"/>
                    </a:lnTo>
                    <a:lnTo>
                      <a:pt x="518" y="32"/>
                    </a:lnTo>
                    <a:lnTo>
                      <a:pt x="518" y="34"/>
                    </a:lnTo>
                    <a:lnTo>
                      <a:pt x="516" y="32"/>
                    </a:lnTo>
                    <a:lnTo>
                      <a:pt x="516" y="32"/>
                    </a:lnTo>
                    <a:lnTo>
                      <a:pt x="516" y="32"/>
                    </a:lnTo>
                    <a:lnTo>
                      <a:pt x="514" y="32"/>
                    </a:lnTo>
                    <a:lnTo>
                      <a:pt x="514" y="32"/>
                    </a:lnTo>
                    <a:lnTo>
                      <a:pt x="513" y="34"/>
                    </a:lnTo>
                    <a:lnTo>
                      <a:pt x="513" y="34"/>
                    </a:lnTo>
                    <a:lnTo>
                      <a:pt x="513" y="34"/>
                    </a:lnTo>
                    <a:lnTo>
                      <a:pt x="511" y="36"/>
                    </a:lnTo>
                    <a:lnTo>
                      <a:pt x="511" y="36"/>
                    </a:lnTo>
                    <a:lnTo>
                      <a:pt x="509" y="36"/>
                    </a:lnTo>
                    <a:lnTo>
                      <a:pt x="511" y="38"/>
                    </a:lnTo>
                    <a:lnTo>
                      <a:pt x="509" y="40"/>
                    </a:lnTo>
                    <a:lnTo>
                      <a:pt x="511" y="40"/>
                    </a:lnTo>
                    <a:lnTo>
                      <a:pt x="509" y="40"/>
                    </a:lnTo>
                    <a:lnTo>
                      <a:pt x="509" y="40"/>
                    </a:lnTo>
                    <a:lnTo>
                      <a:pt x="509" y="40"/>
                    </a:lnTo>
                    <a:lnTo>
                      <a:pt x="507" y="40"/>
                    </a:lnTo>
                    <a:lnTo>
                      <a:pt x="505" y="40"/>
                    </a:lnTo>
                    <a:lnTo>
                      <a:pt x="505" y="41"/>
                    </a:lnTo>
                    <a:lnTo>
                      <a:pt x="505" y="41"/>
                    </a:lnTo>
                    <a:lnTo>
                      <a:pt x="504" y="41"/>
                    </a:lnTo>
                    <a:lnTo>
                      <a:pt x="504" y="43"/>
                    </a:lnTo>
                    <a:lnTo>
                      <a:pt x="504" y="43"/>
                    </a:lnTo>
                    <a:lnTo>
                      <a:pt x="504" y="45"/>
                    </a:lnTo>
                    <a:lnTo>
                      <a:pt x="504" y="45"/>
                    </a:lnTo>
                    <a:lnTo>
                      <a:pt x="504" y="45"/>
                    </a:lnTo>
                    <a:lnTo>
                      <a:pt x="504" y="47"/>
                    </a:lnTo>
                    <a:lnTo>
                      <a:pt x="504" y="47"/>
                    </a:lnTo>
                    <a:lnTo>
                      <a:pt x="507" y="47"/>
                    </a:lnTo>
                    <a:lnTo>
                      <a:pt x="507" y="47"/>
                    </a:lnTo>
                    <a:lnTo>
                      <a:pt x="507" y="49"/>
                    </a:lnTo>
                    <a:lnTo>
                      <a:pt x="507" y="49"/>
                    </a:lnTo>
                    <a:lnTo>
                      <a:pt x="507" y="49"/>
                    </a:lnTo>
                    <a:lnTo>
                      <a:pt x="509" y="49"/>
                    </a:lnTo>
                    <a:lnTo>
                      <a:pt x="509" y="49"/>
                    </a:lnTo>
                    <a:lnTo>
                      <a:pt x="509" y="49"/>
                    </a:lnTo>
                    <a:lnTo>
                      <a:pt x="509" y="50"/>
                    </a:lnTo>
                    <a:lnTo>
                      <a:pt x="511" y="50"/>
                    </a:lnTo>
                    <a:lnTo>
                      <a:pt x="513" y="50"/>
                    </a:lnTo>
                    <a:lnTo>
                      <a:pt x="513" y="50"/>
                    </a:lnTo>
                    <a:lnTo>
                      <a:pt x="513" y="50"/>
                    </a:lnTo>
                    <a:lnTo>
                      <a:pt x="511" y="52"/>
                    </a:lnTo>
                    <a:lnTo>
                      <a:pt x="509" y="52"/>
                    </a:lnTo>
                    <a:lnTo>
                      <a:pt x="511" y="52"/>
                    </a:lnTo>
                    <a:lnTo>
                      <a:pt x="513" y="50"/>
                    </a:lnTo>
                    <a:lnTo>
                      <a:pt x="511" y="50"/>
                    </a:lnTo>
                    <a:lnTo>
                      <a:pt x="509" y="52"/>
                    </a:lnTo>
                    <a:lnTo>
                      <a:pt x="507" y="52"/>
                    </a:lnTo>
                    <a:lnTo>
                      <a:pt x="507" y="52"/>
                    </a:lnTo>
                    <a:lnTo>
                      <a:pt x="507" y="52"/>
                    </a:lnTo>
                    <a:lnTo>
                      <a:pt x="505" y="54"/>
                    </a:lnTo>
                    <a:lnTo>
                      <a:pt x="504" y="54"/>
                    </a:lnTo>
                    <a:lnTo>
                      <a:pt x="504" y="54"/>
                    </a:lnTo>
                    <a:lnTo>
                      <a:pt x="504" y="56"/>
                    </a:lnTo>
                    <a:lnTo>
                      <a:pt x="502" y="58"/>
                    </a:lnTo>
                    <a:lnTo>
                      <a:pt x="504" y="58"/>
                    </a:lnTo>
                    <a:lnTo>
                      <a:pt x="505" y="58"/>
                    </a:lnTo>
                    <a:lnTo>
                      <a:pt x="507" y="56"/>
                    </a:lnTo>
                    <a:lnTo>
                      <a:pt x="507" y="56"/>
                    </a:lnTo>
                    <a:lnTo>
                      <a:pt x="505" y="56"/>
                    </a:lnTo>
                    <a:lnTo>
                      <a:pt x="507" y="56"/>
                    </a:lnTo>
                    <a:lnTo>
                      <a:pt x="507" y="54"/>
                    </a:lnTo>
                    <a:lnTo>
                      <a:pt x="507" y="54"/>
                    </a:lnTo>
                    <a:lnTo>
                      <a:pt x="509" y="54"/>
                    </a:lnTo>
                    <a:lnTo>
                      <a:pt x="507" y="56"/>
                    </a:lnTo>
                    <a:lnTo>
                      <a:pt x="507" y="58"/>
                    </a:lnTo>
                    <a:lnTo>
                      <a:pt x="505" y="58"/>
                    </a:lnTo>
                    <a:lnTo>
                      <a:pt x="507" y="58"/>
                    </a:lnTo>
                    <a:lnTo>
                      <a:pt x="505" y="58"/>
                    </a:lnTo>
                    <a:lnTo>
                      <a:pt x="502" y="59"/>
                    </a:lnTo>
                    <a:lnTo>
                      <a:pt x="500" y="61"/>
                    </a:lnTo>
                    <a:lnTo>
                      <a:pt x="500" y="61"/>
                    </a:lnTo>
                    <a:lnTo>
                      <a:pt x="498" y="61"/>
                    </a:lnTo>
                    <a:lnTo>
                      <a:pt x="498" y="63"/>
                    </a:lnTo>
                    <a:lnTo>
                      <a:pt x="496" y="63"/>
                    </a:lnTo>
                    <a:lnTo>
                      <a:pt x="496" y="63"/>
                    </a:lnTo>
                    <a:lnTo>
                      <a:pt x="495" y="63"/>
                    </a:lnTo>
                    <a:lnTo>
                      <a:pt x="495" y="63"/>
                    </a:lnTo>
                    <a:lnTo>
                      <a:pt x="495" y="63"/>
                    </a:lnTo>
                    <a:lnTo>
                      <a:pt x="493" y="63"/>
                    </a:lnTo>
                    <a:lnTo>
                      <a:pt x="493" y="63"/>
                    </a:lnTo>
                    <a:lnTo>
                      <a:pt x="493" y="63"/>
                    </a:lnTo>
                    <a:lnTo>
                      <a:pt x="493" y="63"/>
                    </a:lnTo>
                    <a:lnTo>
                      <a:pt x="489" y="65"/>
                    </a:lnTo>
                    <a:lnTo>
                      <a:pt x="489" y="65"/>
                    </a:lnTo>
                    <a:lnTo>
                      <a:pt x="489" y="67"/>
                    </a:lnTo>
                    <a:lnTo>
                      <a:pt x="489" y="67"/>
                    </a:lnTo>
                    <a:lnTo>
                      <a:pt x="489" y="69"/>
                    </a:lnTo>
                    <a:lnTo>
                      <a:pt x="489" y="69"/>
                    </a:lnTo>
                    <a:lnTo>
                      <a:pt x="487" y="70"/>
                    </a:lnTo>
                    <a:lnTo>
                      <a:pt x="486" y="70"/>
                    </a:lnTo>
                    <a:lnTo>
                      <a:pt x="486" y="69"/>
                    </a:lnTo>
                    <a:lnTo>
                      <a:pt x="487" y="69"/>
                    </a:lnTo>
                    <a:lnTo>
                      <a:pt x="487" y="69"/>
                    </a:lnTo>
                    <a:lnTo>
                      <a:pt x="486" y="69"/>
                    </a:lnTo>
                    <a:lnTo>
                      <a:pt x="486" y="69"/>
                    </a:lnTo>
                    <a:lnTo>
                      <a:pt x="484" y="69"/>
                    </a:lnTo>
                    <a:lnTo>
                      <a:pt x="486" y="67"/>
                    </a:lnTo>
                    <a:lnTo>
                      <a:pt x="484" y="67"/>
                    </a:lnTo>
                    <a:lnTo>
                      <a:pt x="484" y="67"/>
                    </a:lnTo>
                    <a:lnTo>
                      <a:pt x="487" y="67"/>
                    </a:lnTo>
                    <a:lnTo>
                      <a:pt x="487" y="65"/>
                    </a:lnTo>
                    <a:lnTo>
                      <a:pt x="487" y="63"/>
                    </a:lnTo>
                    <a:lnTo>
                      <a:pt x="489" y="63"/>
                    </a:lnTo>
                    <a:lnTo>
                      <a:pt x="489" y="61"/>
                    </a:lnTo>
                    <a:lnTo>
                      <a:pt x="491" y="61"/>
                    </a:lnTo>
                    <a:lnTo>
                      <a:pt x="491" y="61"/>
                    </a:lnTo>
                    <a:lnTo>
                      <a:pt x="491" y="59"/>
                    </a:lnTo>
                    <a:lnTo>
                      <a:pt x="487" y="61"/>
                    </a:lnTo>
                    <a:lnTo>
                      <a:pt x="487" y="63"/>
                    </a:lnTo>
                    <a:lnTo>
                      <a:pt x="487" y="61"/>
                    </a:lnTo>
                    <a:lnTo>
                      <a:pt x="486" y="63"/>
                    </a:lnTo>
                    <a:lnTo>
                      <a:pt x="486" y="61"/>
                    </a:lnTo>
                    <a:lnTo>
                      <a:pt x="487" y="61"/>
                    </a:lnTo>
                    <a:lnTo>
                      <a:pt x="487" y="61"/>
                    </a:lnTo>
                    <a:lnTo>
                      <a:pt x="489" y="59"/>
                    </a:lnTo>
                    <a:lnTo>
                      <a:pt x="489" y="59"/>
                    </a:lnTo>
                    <a:lnTo>
                      <a:pt x="487" y="59"/>
                    </a:lnTo>
                    <a:lnTo>
                      <a:pt x="487" y="59"/>
                    </a:lnTo>
                    <a:lnTo>
                      <a:pt x="487" y="59"/>
                    </a:lnTo>
                    <a:lnTo>
                      <a:pt x="487" y="58"/>
                    </a:lnTo>
                    <a:lnTo>
                      <a:pt x="487" y="58"/>
                    </a:lnTo>
                    <a:lnTo>
                      <a:pt x="486" y="58"/>
                    </a:lnTo>
                    <a:lnTo>
                      <a:pt x="486" y="58"/>
                    </a:lnTo>
                    <a:lnTo>
                      <a:pt x="486" y="58"/>
                    </a:lnTo>
                    <a:lnTo>
                      <a:pt x="486" y="58"/>
                    </a:lnTo>
                    <a:lnTo>
                      <a:pt x="484" y="58"/>
                    </a:lnTo>
                    <a:lnTo>
                      <a:pt x="484" y="58"/>
                    </a:lnTo>
                    <a:lnTo>
                      <a:pt x="484" y="58"/>
                    </a:lnTo>
                    <a:lnTo>
                      <a:pt x="484" y="58"/>
                    </a:lnTo>
                    <a:lnTo>
                      <a:pt x="482" y="58"/>
                    </a:lnTo>
                    <a:lnTo>
                      <a:pt x="482" y="58"/>
                    </a:lnTo>
                    <a:lnTo>
                      <a:pt x="480" y="58"/>
                    </a:lnTo>
                    <a:lnTo>
                      <a:pt x="480" y="58"/>
                    </a:lnTo>
                    <a:lnTo>
                      <a:pt x="480" y="58"/>
                    </a:lnTo>
                    <a:lnTo>
                      <a:pt x="478" y="58"/>
                    </a:lnTo>
                    <a:lnTo>
                      <a:pt x="478" y="58"/>
                    </a:lnTo>
                    <a:lnTo>
                      <a:pt x="478" y="59"/>
                    </a:lnTo>
                    <a:lnTo>
                      <a:pt x="478" y="59"/>
                    </a:lnTo>
                    <a:lnTo>
                      <a:pt x="478" y="61"/>
                    </a:lnTo>
                    <a:lnTo>
                      <a:pt x="478" y="61"/>
                    </a:lnTo>
                    <a:lnTo>
                      <a:pt x="476" y="61"/>
                    </a:lnTo>
                    <a:lnTo>
                      <a:pt x="478" y="61"/>
                    </a:lnTo>
                    <a:lnTo>
                      <a:pt x="476" y="63"/>
                    </a:lnTo>
                    <a:lnTo>
                      <a:pt x="478" y="63"/>
                    </a:lnTo>
                    <a:lnTo>
                      <a:pt x="478" y="63"/>
                    </a:lnTo>
                    <a:lnTo>
                      <a:pt x="480" y="63"/>
                    </a:lnTo>
                    <a:lnTo>
                      <a:pt x="482" y="63"/>
                    </a:lnTo>
                    <a:lnTo>
                      <a:pt x="482" y="63"/>
                    </a:lnTo>
                    <a:lnTo>
                      <a:pt x="480" y="63"/>
                    </a:lnTo>
                    <a:lnTo>
                      <a:pt x="482" y="63"/>
                    </a:lnTo>
                    <a:lnTo>
                      <a:pt x="482" y="63"/>
                    </a:lnTo>
                    <a:lnTo>
                      <a:pt x="482" y="63"/>
                    </a:lnTo>
                    <a:lnTo>
                      <a:pt x="480" y="65"/>
                    </a:lnTo>
                    <a:lnTo>
                      <a:pt x="480" y="65"/>
                    </a:lnTo>
                    <a:lnTo>
                      <a:pt x="478" y="65"/>
                    </a:lnTo>
                    <a:lnTo>
                      <a:pt x="478" y="65"/>
                    </a:lnTo>
                    <a:lnTo>
                      <a:pt x="476" y="65"/>
                    </a:lnTo>
                    <a:lnTo>
                      <a:pt x="476" y="63"/>
                    </a:lnTo>
                    <a:lnTo>
                      <a:pt x="476" y="63"/>
                    </a:lnTo>
                    <a:lnTo>
                      <a:pt x="476" y="63"/>
                    </a:lnTo>
                    <a:lnTo>
                      <a:pt x="476" y="63"/>
                    </a:lnTo>
                    <a:lnTo>
                      <a:pt x="476" y="61"/>
                    </a:lnTo>
                    <a:lnTo>
                      <a:pt x="476" y="61"/>
                    </a:lnTo>
                    <a:lnTo>
                      <a:pt x="476" y="61"/>
                    </a:lnTo>
                    <a:lnTo>
                      <a:pt x="476" y="61"/>
                    </a:lnTo>
                    <a:lnTo>
                      <a:pt x="475" y="61"/>
                    </a:lnTo>
                    <a:lnTo>
                      <a:pt x="475" y="63"/>
                    </a:lnTo>
                    <a:lnTo>
                      <a:pt x="475" y="63"/>
                    </a:lnTo>
                    <a:lnTo>
                      <a:pt x="475" y="63"/>
                    </a:lnTo>
                    <a:lnTo>
                      <a:pt x="475" y="63"/>
                    </a:lnTo>
                    <a:lnTo>
                      <a:pt x="473" y="63"/>
                    </a:lnTo>
                    <a:lnTo>
                      <a:pt x="471" y="63"/>
                    </a:lnTo>
                    <a:lnTo>
                      <a:pt x="471" y="63"/>
                    </a:lnTo>
                    <a:lnTo>
                      <a:pt x="471" y="63"/>
                    </a:lnTo>
                    <a:lnTo>
                      <a:pt x="469" y="63"/>
                    </a:lnTo>
                    <a:lnTo>
                      <a:pt x="469" y="63"/>
                    </a:lnTo>
                    <a:lnTo>
                      <a:pt x="469" y="63"/>
                    </a:lnTo>
                    <a:lnTo>
                      <a:pt x="466" y="63"/>
                    </a:lnTo>
                    <a:lnTo>
                      <a:pt x="464" y="63"/>
                    </a:lnTo>
                    <a:lnTo>
                      <a:pt x="462" y="63"/>
                    </a:lnTo>
                    <a:lnTo>
                      <a:pt x="460" y="63"/>
                    </a:lnTo>
                    <a:lnTo>
                      <a:pt x="458" y="63"/>
                    </a:lnTo>
                    <a:lnTo>
                      <a:pt x="457" y="63"/>
                    </a:lnTo>
                    <a:lnTo>
                      <a:pt x="457" y="63"/>
                    </a:lnTo>
                    <a:lnTo>
                      <a:pt x="457" y="63"/>
                    </a:lnTo>
                    <a:lnTo>
                      <a:pt x="455" y="63"/>
                    </a:lnTo>
                    <a:lnTo>
                      <a:pt x="455" y="63"/>
                    </a:lnTo>
                    <a:lnTo>
                      <a:pt x="455" y="63"/>
                    </a:lnTo>
                    <a:lnTo>
                      <a:pt x="453" y="63"/>
                    </a:lnTo>
                    <a:lnTo>
                      <a:pt x="453" y="61"/>
                    </a:lnTo>
                    <a:lnTo>
                      <a:pt x="453" y="61"/>
                    </a:lnTo>
                    <a:lnTo>
                      <a:pt x="453" y="61"/>
                    </a:lnTo>
                    <a:lnTo>
                      <a:pt x="453" y="59"/>
                    </a:lnTo>
                    <a:lnTo>
                      <a:pt x="451" y="59"/>
                    </a:lnTo>
                    <a:lnTo>
                      <a:pt x="453" y="58"/>
                    </a:lnTo>
                    <a:lnTo>
                      <a:pt x="451" y="58"/>
                    </a:lnTo>
                    <a:lnTo>
                      <a:pt x="451" y="58"/>
                    </a:lnTo>
                    <a:lnTo>
                      <a:pt x="449" y="58"/>
                    </a:lnTo>
                    <a:lnTo>
                      <a:pt x="449" y="58"/>
                    </a:lnTo>
                    <a:lnTo>
                      <a:pt x="448" y="58"/>
                    </a:lnTo>
                    <a:lnTo>
                      <a:pt x="448" y="58"/>
                    </a:lnTo>
                    <a:lnTo>
                      <a:pt x="448" y="58"/>
                    </a:lnTo>
                    <a:lnTo>
                      <a:pt x="446" y="58"/>
                    </a:lnTo>
                    <a:lnTo>
                      <a:pt x="444" y="58"/>
                    </a:lnTo>
                    <a:lnTo>
                      <a:pt x="444" y="58"/>
                    </a:lnTo>
                    <a:lnTo>
                      <a:pt x="446" y="58"/>
                    </a:lnTo>
                    <a:lnTo>
                      <a:pt x="446" y="56"/>
                    </a:lnTo>
                    <a:lnTo>
                      <a:pt x="444" y="56"/>
                    </a:lnTo>
                    <a:lnTo>
                      <a:pt x="444" y="56"/>
                    </a:lnTo>
                    <a:lnTo>
                      <a:pt x="444" y="54"/>
                    </a:lnTo>
                    <a:lnTo>
                      <a:pt x="444" y="54"/>
                    </a:lnTo>
                    <a:lnTo>
                      <a:pt x="442" y="54"/>
                    </a:lnTo>
                    <a:lnTo>
                      <a:pt x="444" y="54"/>
                    </a:lnTo>
                    <a:lnTo>
                      <a:pt x="444" y="54"/>
                    </a:lnTo>
                    <a:lnTo>
                      <a:pt x="444" y="54"/>
                    </a:lnTo>
                    <a:lnTo>
                      <a:pt x="446" y="52"/>
                    </a:lnTo>
                    <a:lnTo>
                      <a:pt x="444" y="52"/>
                    </a:lnTo>
                    <a:lnTo>
                      <a:pt x="444" y="52"/>
                    </a:lnTo>
                    <a:lnTo>
                      <a:pt x="444" y="52"/>
                    </a:lnTo>
                    <a:lnTo>
                      <a:pt x="446" y="52"/>
                    </a:lnTo>
                    <a:lnTo>
                      <a:pt x="444" y="50"/>
                    </a:lnTo>
                    <a:lnTo>
                      <a:pt x="446" y="50"/>
                    </a:lnTo>
                    <a:lnTo>
                      <a:pt x="444" y="50"/>
                    </a:lnTo>
                    <a:lnTo>
                      <a:pt x="444" y="49"/>
                    </a:lnTo>
                    <a:lnTo>
                      <a:pt x="444" y="49"/>
                    </a:lnTo>
                    <a:lnTo>
                      <a:pt x="442" y="49"/>
                    </a:lnTo>
                    <a:lnTo>
                      <a:pt x="442" y="49"/>
                    </a:lnTo>
                    <a:lnTo>
                      <a:pt x="440" y="50"/>
                    </a:lnTo>
                    <a:lnTo>
                      <a:pt x="438" y="50"/>
                    </a:lnTo>
                    <a:lnTo>
                      <a:pt x="438" y="50"/>
                    </a:lnTo>
                    <a:lnTo>
                      <a:pt x="437" y="50"/>
                    </a:lnTo>
                    <a:lnTo>
                      <a:pt x="433" y="50"/>
                    </a:lnTo>
                    <a:lnTo>
                      <a:pt x="429" y="50"/>
                    </a:lnTo>
                    <a:lnTo>
                      <a:pt x="429" y="52"/>
                    </a:lnTo>
                    <a:lnTo>
                      <a:pt x="428" y="52"/>
                    </a:lnTo>
                    <a:lnTo>
                      <a:pt x="428" y="52"/>
                    </a:lnTo>
                    <a:lnTo>
                      <a:pt x="426" y="52"/>
                    </a:lnTo>
                    <a:lnTo>
                      <a:pt x="424" y="54"/>
                    </a:lnTo>
                    <a:lnTo>
                      <a:pt x="426" y="54"/>
                    </a:lnTo>
                    <a:lnTo>
                      <a:pt x="426" y="54"/>
                    </a:lnTo>
                    <a:lnTo>
                      <a:pt x="426" y="54"/>
                    </a:lnTo>
                    <a:lnTo>
                      <a:pt x="426" y="56"/>
                    </a:lnTo>
                    <a:lnTo>
                      <a:pt x="428" y="56"/>
                    </a:lnTo>
                    <a:lnTo>
                      <a:pt x="428" y="56"/>
                    </a:lnTo>
                    <a:lnTo>
                      <a:pt x="429" y="56"/>
                    </a:lnTo>
                    <a:lnTo>
                      <a:pt x="429" y="56"/>
                    </a:lnTo>
                    <a:lnTo>
                      <a:pt x="429" y="54"/>
                    </a:lnTo>
                    <a:lnTo>
                      <a:pt x="429" y="54"/>
                    </a:lnTo>
                    <a:lnTo>
                      <a:pt x="429" y="54"/>
                    </a:lnTo>
                    <a:lnTo>
                      <a:pt x="429" y="54"/>
                    </a:lnTo>
                    <a:lnTo>
                      <a:pt x="431" y="54"/>
                    </a:lnTo>
                    <a:lnTo>
                      <a:pt x="431" y="54"/>
                    </a:lnTo>
                    <a:lnTo>
                      <a:pt x="433" y="54"/>
                    </a:lnTo>
                    <a:lnTo>
                      <a:pt x="433" y="54"/>
                    </a:lnTo>
                    <a:lnTo>
                      <a:pt x="435" y="54"/>
                    </a:lnTo>
                    <a:lnTo>
                      <a:pt x="435" y="54"/>
                    </a:lnTo>
                    <a:lnTo>
                      <a:pt x="435" y="54"/>
                    </a:lnTo>
                    <a:lnTo>
                      <a:pt x="437" y="54"/>
                    </a:lnTo>
                    <a:lnTo>
                      <a:pt x="435" y="54"/>
                    </a:lnTo>
                    <a:lnTo>
                      <a:pt x="437" y="54"/>
                    </a:lnTo>
                    <a:lnTo>
                      <a:pt x="437" y="54"/>
                    </a:lnTo>
                    <a:lnTo>
                      <a:pt x="437" y="52"/>
                    </a:lnTo>
                    <a:lnTo>
                      <a:pt x="438" y="52"/>
                    </a:lnTo>
                    <a:lnTo>
                      <a:pt x="438" y="52"/>
                    </a:lnTo>
                    <a:lnTo>
                      <a:pt x="442" y="52"/>
                    </a:lnTo>
                    <a:lnTo>
                      <a:pt x="444" y="52"/>
                    </a:lnTo>
                    <a:lnTo>
                      <a:pt x="442" y="52"/>
                    </a:lnTo>
                    <a:lnTo>
                      <a:pt x="442" y="52"/>
                    </a:lnTo>
                    <a:lnTo>
                      <a:pt x="442" y="52"/>
                    </a:lnTo>
                    <a:lnTo>
                      <a:pt x="440" y="52"/>
                    </a:lnTo>
                    <a:lnTo>
                      <a:pt x="440" y="54"/>
                    </a:lnTo>
                    <a:lnTo>
                      <a:pt x="438" y="54"/>
                    </a:lnTo>
                    <a:lnTo>
                      <a:pt x="438" y="56"/>
                    </a:lnTo>
                    <a:lnTo>
                      <a:pt x="438" y="54"/>
                    </a:lnTo>
                    <a:lnTo>
                      <a:pt x="437" y="54"/>
                    </a:lnTo>
                    <a:lnTo>
                      <a:pt x="437" y="56"/>
                    </a:lnTo>
                    <a:lnTo>
                      <a:pt x="435" y="56"/>
                    </a:lnTo>
                    <a:lnTo>
                      <a:pt x="435" y="56"/>
                    </a:lnTo>
                    <a:lnTo>
                      <a:pt x="433" y="56"/>
                    </a:lnTo>
                    <a:lnTo>
                      <a:pt x="431" y="56"/>
                    </a:lnTo>
                    <a:lnTo>
                      <a:pt x="431" y="56"/>
                    </a:lnTo>
                    <a:lnTo>
                      <a:pt x="431" y="56"/>
                    </a:lnTo>
                    <a:lnTo>
                      <a:pt x="429" y="58"/>
                    </a:lnTo>
                    <a:lnTo>
                      <a:pt x="429" y="58"/>
                    </a:lnTo>
                    <a:lnTo>
                      <a:pt x="428" y="58"/>
                    </a:lnTo>
                    <a:lnTo>
                      <a:pt x="428" y="58"/>
                    </a:lnTo>
                    <a:lnTo>
                      <a:pt x="428" y="58"/>
                    </a:lnTo>
                    <a:lnTo>
                      <a:pt x="426" y="58"/>
                    </a:lnTo>
                    <a:lnTo>
                      <a:pt x="424" y="59"/>
                    </a:lnTo>
                    <a:lnTo>
                      <a:pt x="424" y="59"/>
                    </a:lnTo>
                    <a:lnTo>
                      <a:pt x="424" y="59"/>
                    </a:lnTo>
                    <a:lnTo>
                      <a:pt x="424" y="61"/>
                    </a:lnTo>
                    <a:lnTo>
                      <a:pt x="424" y="61"/>
                    </a:lnTo>
                    <a:lnTo>
                      <a:pt x="424" y="63"/>
                    </a:lnTo>
                    <a:lnTo>
                      <a:pt x="422" y="63"/>
                    </a:lnTo>
                    <a:lnTo>
                      <a:pt x="422" y="63"/>
                    </a:lnTo>
                    <a:lnTo>
                      <a:pt x="422" y="65"/>
                    </a:lnTo>
                    <a:lnTo>
                      <a:pt x="422" y="65"/>
                    </a:lnTo>
                    <a:lnTo>
                      <a:pt x="422" y="65"/>
                    </a:lnTo>
                    <a:lnTo>
                      <a:pt x="420" y="67"/>
                    </a:lnTo>
                    <a:lnTo>
                      <a:pt x="420" y="67"/>
                    </a:lnTo>
                    <a:lnTo>
                      <a:pt x="420" y="67"/>
                    </a:lnTo>
                    <a:lnTo>
                      <a:pt x="419" y="67"/>
                    </a:lnTo>
                    <a:lnTo>
                      <a:pt x="419" y="67"/>
                    </a:lnTo>
                    <a:lnTo>
                      <a:pt x="419" y="67"/>
                    </a:lnTo>
                    <a:lnTo>
                      <a:pt x="417" y="69"/>
                    </a:lnTo>
                    <a:lnTo>
                      <a:pt x="415" y="67"/>
                    </a:lnTo>
                    <a:lnTo>
                      <a:pt x="415" y="67"/>
                    </a:lnTo>
                    <a:lnTo>
                      <a:pt x="417" y="65"/>
                    </a:lnTo>
                    <a:lnTo>
                      <a:pt x="417" y="65"/>
                    </a:lnTo>
                    <a:lnTo>
                      <a:pt x="419" y="65"/>
                    </a:lnTo>
                    <a:lnTo>
                      <a:pt x="420" y="65"/>
                    </a:lnTo>
                    <a:lnTo>
                      <a:pt x="420" y="63"/>
                    </a:lnTo>
                    <a:lnTo>
                      <a:pt x="420" y="63"/>
                    </a:lnTo>
                    <a:lnTo>
                      <a:pt x="420" y="63"/>
                    </a:lnTo>
                    <a:lnTo>
                      <a:pt x="420" y="61"/>
                    </a:lnTo>
                    <a:lnTo>
                      <a:pt x="419" y="63"/>
                    </a:lnTo>
                    <a:lnTo>
                      <a:pt x="419" y="63"/>
                    </a:lnTo>
                    <a:lnTo>
                      <a:pt x="419" y="61"/>
                    </a:lnTo>
                    <a:lnTo>
                      <a:pt x="420" y="61"/>
                    </a:lnTo>
                    <a:lnTo>
                      <a:pt x="419" y="61"/>
                    </a:lnTo>
                    <a:lnTo>
                      <a:pt x="419" y="61"/>
                    </a:lnTo>
                    <a:lnTo>
                      <a:pt x="417" y="61"/>
                    </a:lnTo>
                    <a:lnTo>
                      <a:pt x="417" y="61"/>
                    </a:lnTo>
                    <a:lnTo>
                      <a:pt x="419" y="61"/>
                    </a:lnTo>
                    <a:lnTo>
                      <a:pt x="419" y="59"/>
                    </a:lnTo>
                    <a:lnTo>
                      <a:pt x="419" y="59"/>
                    </a:lnTo>
                    <a:lnTo>
                      <a:pt x="419" y="58"/>
                    </a:lnTo>
                    <a:lnTo>
                      <a:pt x="417" y="58"/>
                    </a:lnTo>
                    <a:lnTo>
                      <a:pt x="417" y="58"/>
                    </a:lnTo>
                    <a:lnTo>
                      <a:pt x="415" y="58"/>
                    </a:lnTo>
                    <a:lnTo>
                      <a:pt x="415" y="58"/>
                    </a:lnTo>
                    <a:lnTo>
                      <a:pt x="415" y="58"/>
                    </a:lnTo>
                    <a:lnTo>
                      <a:pt x="415" y="58"/>
                    </a:lnTo>
                    <a:lnTo>
                      <a:pt x="415" y="58"/>
                    </a:lnTo>
                    <a:lnTo>
                      <a:pt x="415" y="56"/>
                    </a:lnTo>
                    <a:lnTo>
                      <a:pt x="415" y="56"/>
                    </a:lnTo>
                    <a:lnTo>
                      <a:pt x="415" y="56"/>
                    </a:lnTo>
                    <a:lnTo>
                      <a:pt x="413" y="56"/>
                    </a:lnTo>
                    <a:lnTo>
                      <a:pt x="411" y="56"/>
                    </a:lnTo>
                    <a:lnTo>
                      <a:pt x="409" y="58"/>
                    </a:lnTo>
                    <a:lnTo>
                      <a:pt x="409" y="58"/>
                    </a:lnTo>
                    <a:lnTo>
                      <a:pt x="408" y="58"/>
                    </a:lnTo>
                    <a:lnTo>
                      <a:pt x="409" y="56"/>
                    </a:lnTo>
                    <a:lnTo>
                      <a:pt x="408" y="56"/>
                    </a:lnTo>
                    <a:lnTo>
                      <a:pt x="406" y="58"/>
                    </a:lnTo>
                    <a:lnTo>
                      <a:pt x="406" y="58"/>
                    </a:lnTo>
                    <a:lnTo>
                      <a:pt x="406" y="58"/>
                    </a:lnTo>
                    <a:lnTo>
                      <a:pt x="404" y="58"/>
                    </a:lnTo>
                    <a:lnTo>
                      <a:pt x="406" y="58"/>
                    </a:lnTo>
                    <a:lnTo>
                      <a:pt x="404" y="58"/>
                    </a:lnTo>
                    <a:lnTo>
                      <a:pt x="402" y="58"/>
                    </a:lnTo>
                    <a:lnTo>
                      <a:pt x="400" y="58"/>
                    </a:lnTo>
                    <a:lnTo>
                      <a:pt x="399" y="58"/>
                    </a:lnTo>
                    <a:lnTo>
                      <a:pt x="397" y="58"/>
                    </a:lnTo>
                    <a:lnTo>
                      <a:pt x="397" y="58"/>
                    </a:lnTo>
                    <a:lnTo>
                      <a:pt x="395" y="56"/>
                    </a:lnTo>
                    <a:lnTo>
                      <a:pt x="393" y="56"/>
                    </a:lnTo>
                    <a:lnTo>
                      <a:pt x="393" y="56"/>
                    </a:lnTo>
                    <a:lnTo>
                      <a:pt x="391" y="56"/>
                    </a:lnTo>
                    <a:lnTo>
                      <a:pt x="391" y="56"/>
                    </a:lnTo>
                    <a:lnTo>
                      <a:pt x="390" y="56"/>
                    </a:lnTo>
                    <a:lnTo>
                      <a:pt x="390" y="56"/>
                    </a:lnTo>
                    <a:lnTo>
                      <a:pt x="388" y="54"/>
                    </a:lnTo>
                    <a:lnTo>
                      <a:pt x="388" y="54"/>
                    </a:lnTo>
                    <a:lnTo>
                      <a:pt x="388" y="54"/>
                    </a:lnTo>
                    <a:lnTo>
                      <a:pt x="388" y="52"/>
                    </a:lnTo>
                    <a:lnTo>
                      <a:pt x="388" y="52"/>
                    </a:lnTo>
                    <a:lnTo>
                      <a:pt x="390" y="52"/>
                    </a:lnTo>
                    <a:lnTo>
                      <a:pt x="391" y="52"/>
                    </a:lnTo>
                    <a:lnTo>
                      <a:pt x="391" y="52"/>
                    </a:lnTo>
                    <a:lnTo>
                      <a:pt x="393" y="52"/>
                    </a:lnTo>
                    <a:lnTo>
                      <a:pt x="393" y="52"/>
                    </a:lnTo>
                    <a:lnTo>
                      <a:pt x="393" y="50"/>
                    </a:lnTo>
                    <a:lnTo>
                      <a:pt x="395" y="52"/>
                    </a:lnTo>
                    <a:lnTo>
                      <a:pt x="397" y="50"/>
                    </a:lnTo>
                    <a:lnTo>
                      <a:pt x="395" y="52"/>
                    </a:lnTo>
                    <a:lnTo>
                      <a:pt x="397" y="52"/>
                    </a:lnTo>
                    <a:lnTo>
                      <a:pt x="397" y="52"/>
                    </a:lnTo>
                    <a:lnTo>
                      <a:pt x="397" y="52"/>
                    </a:lnTo>
                    <a:lnTo>
                      <a:pt x="397" y="50"/>
                    </a:lnTo>
                    <a:lnTo>
                      <a:pt x="399" y="50"/>
                    </a:lnTo>
                    <a:lnTo>
                      <a:pt x="400" y="50"/>
                    </a:lnTo>
                    <a:lnTo>
                      <a:pt x="399" y="50"/>
                    </a:lnTo>
                    <a:lnTo>
                      <a:pt x="400" y="49"/>
                    </a:lnTo>
                    <a:lnTo>
                      <a:pt x="399" y="49"/>
                    </a:lnTo>
                    <a:lnTo>
                      <a:pt x="399" y="47"/>
                    </a:lnTo>
                    <a:lnTo>
                      <a:pt x="399" y="47"/>
                    </a:lnTo>
                    <a:lnTo>
                      <a:pt x="399" y="47"/>
                    </a:lnTo>
                    <a:lnTo>
                      <a:pt x="397" y="47"/>
                    </a:lnTo>
                    <a:lnTo>
                      <a:pt x="399" y="45"/>
                    </a:lnTo>
                    <a:lnTo>
                      <a:pt x="397" y="45"/>
                    </a:lnTo>
                    <a:lnTo>
                      <a:pt x="399" y="45"/>
                    </a:lnTo>
                    <a:lnTo>
                      <a:pt x="397" y="43"/>
                    </a:lnTo>
                    <a:lnTo>
                      <a:pt x="395" y="45"/>
                    </a:lnTo>
                    <a:lnTo>
                      <a:pt x="395" y="45"/>
                    </a:lnTo>
                    <a:lnTo>
                      <a:pt x="395" y="43"/>
                    </a:lnTo>
                    <a:lnTo>
                      <a:pt x="393" y="43"/>
                    </a:lnTo>
                    <a:lnTo>
                      <a:pt x="393" y="45"/>
                    </a:lnTo>
                    <a:lnTo>
                      <a:pt x="393" y="45"/>
                    </a:lnTo>
                    <a:lnTo>
                      <a:pt x="393" y="45"/>
                    </a:lnTo>
                    <a:lnTo>
                      <a:pt x="391" y="45"/>
                    </a:lnTo>
                    <a:lnTo>
                      <a:pt x="388" y="43"/>
                    </a:lnTo>
                    <a:lnTo>
                      <a:pt x="388" y="45"/>
                    </a:lnTo>
                    <a:lnTo>
                      <a:pt x="388" y="43"/>
                    </a:lnTo>
                    <a:lnTo>
                      <a:pt x="388" y="43"/>
                    </a:lnTo>
                    <a:lnTo>
                      <a:pt x="386" y="43"/>
                    </a:lnTo>
                    <a:lnTo>
                      <a:pt x="384" y="43"/>
                    </a:lnTo>
                    <a:lnTo>
                      <a:pt x="384" y="41"/>
                    </a:lnTo>
                    <a:lnTo>
                      <a:pt x="382" y="41"/>
                    </a:lnTo>
                    <a:lnTo>
                      <a:pt x="382" y="41"/>
                    </a:lnTo>
                    <a:lnTo>
                      <a:pt x="382" y="40"/>
                    </a:lnTo>
                    <a:lnTo>
                      <a:pt x="382" y="40"/>
                    </a:lnTo>
                    <a:lnTo>
                      <a:pt x="381" y="40"/>
                    </a:lnTo>
                    <a:lnTo>
                      <a:pt x="379" y="40"/>
                    </a:lnTo>
                    <a:lnTo>
                      <a:pt x="377" y="40"/>
                    </a:lnTo>
                    <a:lnTo>
                      <a:pt x="377" y="38"/>
                    </a:lnTo>
                    <a:lnTo>
                      <a:pt x="377" y="36"/>
                    </a:lnTo>
                    <a:lnTo>
                      <a:pt x="375" y="34"/>
                    </a:lnTo>
                    <a:lnTo>
                      <a:pt x="373" y="34"/>
                    </a:lnTo>
                    <a:lnTo>
                      <a:pt x="371" y="34"/>
                    </a:lnTo>
                    <a:lnTo>
                      <a:pt x="371" y="34"/>
                    </a:lnTo>
                    <a:lnTo>
                      <a:pt x="370" y="34"/>
                    </a:lnTo>
                    <a:lnTo>
                      <a:pt x="370" y="34"/>
                    </a:lnTo>
                    <a:lnTo>
                      <a:pt x="368" y="34"/>
                    </a:lnTo>
                    <a:lnTo>
                      <a:pt x="368" y="34"/>
                    </a:lnTo>
                    <a:lnTo>
                      <a:pt x="366" y="34"/>
                    </a:lnTo>
                    <a:lnTo>
                      <a:pt x="364" y="34"/>
                    </a:lnTo>
                    <a:lnTo>
                      <a:pt x="364" y="36"/>
                    </a:lnTo>
                    <a:lnTo>
                      <a:pt x="362" y="36"/>
                    </a:lnTo>
                    <a:lnTo>
                      <a:pt x="361" y="36"/>
                    </a:lnTo>
                    <a:lnTo>
                      <a:pt x="361" y="36"/>
                    </a:lnTo>
                    <a:lnTo>
                      <a:pt x="359" y="36"/>
                    </a:lnTo>
                    <a:lnTo>
                      <a:pt x="357" y="36"/>
                    </a:lnTo>
                    <a:lnTo>
                      <a:pt x="355" y="36"/>
                    </a:lnTo>
                    <a:lnTo>
                      <a:pt x="355" y="36"/>
                    </a:lnTo>
                    <a:lnTo>
                      <a:pt x="357" y="36"/>
                    </a:lnTo>
                    <a:lnTo>
                      <a:pt x="357" y="36"/>
                    </a:lnTo>
                    <a:lnTo>
                      <a:pt x="359" y="34"/>
                    </a:lnTo>
                    <a:lnTo>
                      <a:pt x="362" y="34"/>
                    </a:lnTo>
                    <a:lnTo>
                      <a:pt x="361" y="34"/>
                    </a:lnTo>
                    <a:lnTo>
                      <a:pt x="361" y="34"/>
                    </a:lnTo>
                    <a:lnTo>
                      <a:pt x="361" y="32"/>
                    </a:lnTo>
                    <a:lnTo>
                      <a:pt x="361" y="32"/>
                    </a:lnTo>
                    <a:lnTo>
                      <a:pt x="362" y="31"/>
                    </a:lnTo>
                    <a:lnTo>
                      <a:pt x="364" y="31"/>
                    </a:lnTo>
                    <a:lnTo>
                      <a:pt x="364" y="31"/>
                    </a:lnTo>
                    <a:lnTo>
                      <a:pt x="362" y="31"/>
                    </a:lnTo>
                    <a:lnTo>
                      <a:pt x="364" y="31"/>
                    </a:lnTo>
                    <a:lnTo>
                      <a:pt x="362" y="31"/>
                    </a:lnTo>
                    <a:lnTo>
                      <a:pt x="362" y="31"/>
                    </a:lnTo>
                    <a:lnTo>
                      <a:pt x="361" y="31"/>
                    </a:lnTo>
                    <a:lnTo>
                      <a:pt x="362" y="31"/>
                    </a:lnTo>
                    <a:lnTo>
                      <a:pt x="361" y="31"/>
                    </a:lnTo>
                    <a:lnTo>
                      <a:pt x="361" y="31"/>
                    </a:lnTo>
                    <a:lnTo>
                      <a:pt x="361" y="31"/>
                    </a:lnTo>
                    <a:lnTo>
                      <a:pt x="359" y="31"/>
                    </a:lnTo>
                    <a:lnTo>
                      <a:pt x="359" y="31"/>
                    </a:lnTo>
                    <a:lnTo>
                      <a:pt x="359" y="31"/>
                    </a:lnTo>
                    <a:lnTo>
                      <a:pt x="361" y="31"/>
                    </a:lnTo>
                    <a:lnTo>
                      <a:pt x="361" y="31"/>
                    </a:lnTo>
                    <a:lnTo>
                      <a:pt x="361" y="31"/>
                    </a:lnTo>
                    <a:lnTo>
                      <a:pt x="357" y="32"/>
                    </a:lnTo>
                    <a:lnTo>
                      <a:pt x="357" y="32"/>
                    </a:lnTo>
                    <a:lnTo>
                      <a:pt x="355" y="34"/>
                    </a:lnTo>
                    <a:lnTo>
                      <a:pt x="353" y="34"/>
                    </a:lnTo>
                    <a:lnTo>
                      <a:pt x="353" y="34"/>
                    </a:lnTo>
                    <a:lnTo>
                      <a:pt x="353" y="34"/>
                    </a:lnTo>
                    <a:lnTo>
                      <a:pt x="352" y="34"/>
                    </a:lnTo>
                    <a:lnTo>
                      <a:pt x="352" y="34"/>
                    </a:lnTo>
                    <a:lnTo>
                      <a:pt x="353" y="34"/>
                    </a:lnTo>
                    <a:lnTo>
                      <a:pt x="353" y="34"/>
                    </a:lnTo>
                    <a:lnTo>
                      <a:pt x="353" y="36"/>
                    </a:lnTo>
                    <a:lnTo>
                      <a:pt x="352" y="36"/>
                    </a:lnTo>
                    <a:lnTo>
                      <a:pt x="352" y="36"/>
                    </a:lnTo>
                    <a:lnTo>
                      <a:pt x="352" y="36"/>
                    </a:lnTo>
                    <a:lnTo>
                      <a:pt x="350" y="36"/>
                    </a:lnTo>
                    <a:lnTo>
                      <a:pt x="348" y="34"/>
                    </a:lnTo>
                    <a:lnTo>
                      <a:pt x="348" y="34"/>
                    </a:lnTo>
                    <a:lnTo>
                      <a:pt x="348" y="34"/>
                    </a:lnTo>
                    <a:lnTo>
                      <a:pt x="348" y="34"/>
                    </a:lnTo>
                    <a:lnTo>
                      <a:pt x="348" y="32"/>
                    </a:lnTo>
                    <a:lnTo>
                      <a:pt x="348" y="32"/>
                    </a:lnTo>
                    <a:lnTo>
                      <a:pt x="350" y="31"/>
                    </a:lnTo>
                    <a:lnTo>
                      <a:pt x="350" y="29"/>
                    </a:lnTo>
                    <a:lnTo>
                      <a:pt x="352" y="27"/>
                    </a:lnTo>
                    <a:lnTo>
                      <a:pt x="352" y="27"/>
                    </a:lnTo>
                    <a:lnTo>
                      <a:pt x="352" y="25"/>
                    </a:lnTo>
                    <a:lnTo>
                      <a:pt x="352" y="25"/>
                    </a:lnTo>
                    <a:lnTo>
                      <a:pt x="352" y="25"/>
                    </a:lnTo>
                    <a:lnTo>
                      <a:pt x="350" y="25"/>
                    </a:lnTo>
                    <a:lnTo>
                      <a:pt x="348" y="25"/>
                    </a:lnTo>
                    <a:lnTo>
                      <a:pt x="350" y="25"/>
                    </a:lnTo>
                    <a:lnTo>
                      <a:pt x="350" y="25"/>
                    </a:lnTo>
                    <a:lnTo>
                      <a:pt x="348" y="25"/>
                    </a:lnTo>
                    <a:lnTo>
                      <a:pt x="348" y="27"/>
                    </a:lnTo>
                    <a:lnTo>
                      <a:pt x="350" y="27"/>
                    </a:lnTo>
                    <a:lnTo>
                      <a:pt x="348" y="27"/>
                    </a:lnTo>
                    <a:lnTo>
                      <a:pt x="346" y="27"/>
                    </a:lnTo>
                    <a:lnTo>
                      <a:pt x="344" y="29"/>
                    </a:lnTo>
                    <a:lnTo>
                      <a:pt x="344" y="29"/>
                    </a:lnTo>
                    <a:lnTo>
                      <a:pt x="342" y="29"/>
                    </a:lnTo>
                    <a:lnTo>
                      <a:pt x="342" y="31"/>
                    </a:lnTo>
                    <a:lnTo>
                      <a:pt x="341" y="31"/>
                    </a:lnTo>
                    <a:lnTo>
                      <a:pt x="337" y="31"/>
                    </a:lnTo>
                    <a:lnTo>
                      <a:pt x="337" y="31"/>
                    </a:lnTo>
                    <a:lnTo>
                      <a:pt x="339" y="31"/>
                    </a:lnTo>
                    <a:lnTo>
                      <a:pt x="341" y="29"/>
                    </a:lnTo>
                    <a:lnTo>
                      <a:pt x="339" y="29"/>
                    </a:lnTo>
                    <a:lnTo>
                      <a:pt x="335" y="31"/>
                    </a:lnTo>
                    <a:lnTo>
                      <a:pt x="333" y="31"/>
                    </a:lnTo>
                    <a:lnTo>
                      <a:pt x="332" y="31"/>
                    </a:lnTo>
                    <a:lnTo>
                      <a:pt x="332" y="31"/>
                    </a:lnTo>
                    <a:lnTo>
                      <a:pt x="330" y="31"/>
                    </a:lnTo>
                    <a:lnTo>
                      <a:pt x="326" y="32"/>
                    </a:lnTo>
                    <a:lnTo>
                      <a:pt x="323" y="34"/>
                    </a:lnTo>
                    <a:lnTo>
                      <a:pt x="324" y="32"/>
                    </a:lnTo>
                    <a:lnTo>
                      <a:pt x="324" y="32"/>
                    </a:lnTo>
                    <a:lnTo>
                      <a:pt x="324" y="32"/>
                    </a:lnTo>
                    <a:lnTo>
                      <a:pt x="323" y="32"/>
                    </a:lnTo>
                    <a:lnTo>
                      <a:pt x="323" y="32"/>
                    </a:lnTo>
                    <a:lnTo>
                      <a:pt x="321" y="32"/>
                    </a:lnTo>
                    <a:lnTo>
                      <a:pt x="323" y="32"/>
                    </a:lnTo>
                    <a:lnTo>
                      <a:pt x="323" y="32"/>
                    </a:lnTo>
                    <a:lnTo>
                      <a:pt x="321" y="32"/>
                    </a:lnTo>
                    <a:lnTo>
                      <a:pt x="321" y="32"/>
                    </a:lnTo>
                    <a:lnTo>
                      <a:pt x="321" y="32"/>
                    </a:lnTo>
                    <a:lnTo>
                      <a:pt x="317" y="34"/>
                    </a:lnTo>
                    <a:lnTo>
                      <a:pt x="314" y="34"/>
                    </a:lnTo>
                    <a:lnTo>
                      <a:pt x="312" y="34"/>
                    </a:lnTo>
                    <a:lnTo>
                      <a:pt x="314" y="32"/>
                    </a:lnTo>
                    <a:lnTo>
                      <a:pt x="315" y="32"/>
                    </a:lnTo>
                    <a:lnTo>
                      <a:pt x="314" y="34"/>
                    </a:lnTo>
                    <a:lnTo>
                      <a:pt x="315" y="32"/>
                    </a:lnTo>
                    <a:lnTo>
                      <a:pt x="317" y="32"/>
                    </a:lnTo>
                    <a:lnTo>
                      <a:pt x="317" y="32"/>
                    </a:lnTo>
                    <a:lnTo>
                      <a:pt x="319" y="32"/>
                    </a:lnTo>
                    <a:lnTo>
                      <a:pt x="319" y="32"/>
                    </a:lnTo>
                    <a:lnTo>
                      <a:pt x="321" y="31"/>
                    </a:lnTo>
                    <a:lnTo>
                      <a:pt x="323" y="31"/>
                    </a:lnTo>
                    <a:lnTo>
                      <a:pt x="326" y="31"/>
                    </a:lnTo>
                    <a:lnTo>
                      <a:pt x="326" y="31"/>
                    </a:lnTo>
                    <a:lnTo>
                      <a:pt x="330" y="31"/>
                    </a:lnTo>
                    <a:lnTo>
                      <a:pt x="330" y="31"/>
                    </a:lnTo>
                    <a:lnTo>
                      <a:pt x="332" y="29"/>
                    </a:lnTo>
                    <a:lnTo>
                      <a:pt x="337" y="29"/>
                    </a:lnTo>
                    <a:lnTo>
                      <a:pt x="339" y="27"/>
                    </a:lnTo>
                    <a:lnTo>
                      <a:pt x="339" y="27"/>
                    </a:lnTo>
                    <a:lnTo>
                      <a:pt x="341" y="27"/>
                    </a:lnTo>
                    <a:lnTo>
                      <a:pt x="341" y="25"/>
                    </a:lnTo>
                    <a:lnTo>
                      <a:pt x="339" y="25"/>
                    </a:lnTo>
                    <a:lnTo>
                      <a:pt x="339" y="27"/>
                    </a:lnTo>
                    <a:lnTo>
                      <a:pt x="337" y="27"/>
                    </a:lnTo>
                    <a:lnTo>
                      <a:pt x="337" y="27"/>
                    </a:lnTo>
                    <a:lnTo>
                      <a:pt x="337" y="27"/>
                    </a:lnTo>
                    <a:lnTo>
                      <a:pt x="335" y="27"/>
                    </a:lnTo>
                    <a:lnTo>
                      <a:pt x="335" y="25"/>
                    </a:lnTo>
                    <a:lnTo>
                      <a:pt x="335" y="27"/>
                    </a:lnTo>
                    <a:lnTo>
                      <a:pt x="332" y="27"/>
                    </a:lnTo>
                    <a:lnTo>
                      <a:pt x="332" y="27"/>
                    </a:lnTo>
                    <a:lnTo>
                      <a:pt x="332" y="27"/>
                    </a:lnTo>
                    <a:lnTo>
                      <a:pt x="330" y="29"/>
                    </a:lnTo>
                    <a:lnTo>
                      <a:pt x="328" y="27"/>
                    </a:lnTo>
                    <a:lnTo>
                      <a:pt x="328" y="29"/>
                    </a:lnTo>
                    <a:lnTo>
                      <a:pt x="324" y="29"/>
                    </a:lnTo>
                    <a:lnTo>
                      <a:pt x="324" y="29"/>
                    </a:lnTo>
                    <a:lnTo>
                      <a:pt x="323" y="29"/>
                    </a:lnTo>
                    <a:lnTo>
                      <a:pt x="323" y="29"/>
                    </a:lnTo>
                    <a:lnTo>
                      <a:pt x="321" y="29"/>
                    </a:lnTo>
                    <a:lnTo>
                      <a:pt x="321" y="29"/>
                    </a:lnTo>
                    <a:lnTo>
                      <a:pt x="319" y="29"/>
                    </a:lnTo>
                    <a:lnTo>
                      <a:pt x="319" y="29"/>
                    </a:lnTo>
                    <a:lnTo>
                      <a:pt x="319" y="29"/>
                    </a:lnTo>
                    <a:lnTo>
                      <a:pt x="317" y="29"/>
                    </a:lnTo>
                    <a:lnTo>
                      <a:pt x="315" y="31"/>
                    </a:lnTo>
                    <a:lnTo>
                      <a:pt x="314" y="31"/>
                    </a:lnTo>
                    <a:lnTo>
                      <a:pt x="314" y="31"/>
                    </a:lnTo>
                    <a:lnTo>
                      <a:pt x="312" y="31"/>
                    </a:lnTo>
                    <a:lnTo>
                      <a:pt x="310" y="31"/>
                    </a:lnTo>
                    <a:lnTo>
                      <a:pt x="310" y="31"/>
                    </a:lnTo>
                    <a:lnTo>
                      <a:pt x="310" y="32"/>
                    </a:lnTo>
                    <a:lnTo>
                      <a:pt x="306" y="32"/>
                    </a:lnTo>
                    <a:lnTo>
                      <a:pt x="304" y="32"/>
                    </a:lnTo>
                    <a:lnTo>
                      <a:pt x="304" y="34"/>
                    </a:lnTo>
                    <a:lnTo>
                      <a:pt x="303" y="34"/>
                    </a:lnTo>
                    <a:lnTo>
                      <a:pt x="303" y="34"/>
                    </a:lnTo>
                    <a:lnTo>
                      <a:pt x="303" y="36"/>
                    </a:lnTo>
                    <a:lnTo>
                      <a:pt x="303" y="36"/>
                    </a:lnTo>
                    <a:lnTo>
                      <a:pt x="301" y="38"/>
                    </a:lnTo>
                    <a:lnTo>
                      <a:pt x="301" y="38"/>
                    </a:lnTo>
                    <a:lnTo>
                      <a:pt x="301" y="38"/>
                    </a:lnTo>
                    <a:lnTo>
                      <a:pt x="301" y="36"/>
                    </a:lnTo>
                    <a:lnTo>
                      <a:pt x="301" y="36"/>
                    </a:lnTo>
                    <a:lnTo>
                      <a:pt x="301" y="34"/>
                    </a:lnTo>
                    <a:lnTo>
                      <a:pt x="301" y="34"/>
                    </a:lnTo>
                    <a:lnTo>
                      <a:pt x="301" y="34"/>
                    </a:lnTo>
                    <a:lnTo>
                      <a:pt x="299" y="34"/>
                    </a:lnTo>
                    <a:lnTo>
                      <a:pt x="299" y="34"/>
                    </a:lnTo>
                    <a:lnTo>
                      <a:pt x="297" y="34"/>
                    </a:lnTo>
                    <a:lnTo>
                      <a:pt x="297" y="34"/>
                    </a:lnTo>
                    <a:lnTo>
                      <a:pt x="297" y="34"/>
                    </a:lnTo>
                    <a:lnTo>
                      <a:pt x="297" y="36"/>
                    </a:lnTo>
                    <a:lnTo>
                      <a:pt x="295" y="36"/>
                    </a:lnTo>
                    <a:lnTo>
                      <a:pt x="295" y="36"/>
                    </a:lnTo>
                    <a:lnTo>
                      <a:pt x="295" y="34"/>
                    </a:lnTo>
                    <a:lnTo>
                      <a:pt x="295" y="34"/>
                    </a:lnTo>
                    <a:lnTo>
                      <a:pt x="294" y="34"/>
                    </a:lnTo>
                    <a:lnTo>
                      <a:pt x="294" y="34"/>
                    </a:lnTo>
                    <a:lnTo>
                      <a:pt x="294" y="34"/>
                    </a:lnTo>
                    <a:lnTo>
                      <a:pt x="294" y="32"/>
                    </a:lnTo>
                    <a:lnTo>
                      <a:pt x="294" y="34"/>
                    </a:lnTo>
                    <a:lnTo>
                      <a:pt x="292" y="34"/>
                    </a:lnTo>
                    <a:lnTo>
                      <a:pt x="292" y="34"/>
                    </a:lnTo>
                    <a:lnTo>
                      <a:pt x="290" y="34"/>
                    </a:lnTo>
                    <a:lnTo>
                      <a:pt x="290" y="32"/>
                    </a:lnTo>
                    <a:lnTo>
                      <a:pt x="290" y="32"/>
                    </a:lnTo>
                    <a:lnTo>
                      <a:pt x="288" y="32"/>
                    </a:lnTo>
                    <a:lnTo>
                      <a:pt x="288" y="31"/>
                    </a:lnTo>
                    <a:lnTo>
                      <a:pt x="288" y="31"/>
                    </a:lnTo>
                    <a:lnTo>
                      <a:pt x="288" y="31"/>
                    </a:lnTo>
                    <a:lnTo>
                      <a:pt x="288" y="29"/>
                    </a:lnTo>
                    <a:lnTo>
                      <a:pt x="288" y="29"/>
                    </a:lnTo>
                    <a:lnTo>
                      <a:pt x="286" y="29"/>
                    </a:lnTo>
                    <a:lnTo>
                      <a:pt x="288" y="27"/>
                    </a:lnTo>
                    <a:lnTo>
                      <a:pt x="286" y="25"/>
                    </a:lnTo>
                    <a:lnTo>
                      <a:pt x="286" y="25"/>
                    </a:lnTo>
                    <a:lnTo>
                      <a:pt x="286" y="25"/>
                    </a:lnTo>
                    <a:lnTo>
                      <a:pt x="286" y="25"/>
                    </a:lnTo>
                    <a:lnTo>
                      <a:pt x="283" y="25"/>
                    </a:lnTo>
                    <a:lnTo>
                      <a:pt x="281" y="23"/>
                    </a:lnTo>
                    <a:lnTo>
                      <a:pt x="281" y="23"/>
                    </a:lnTo>
                    <a:lnTo>
                      <a:pt x="281" y="23"/>
                    </a:lnTo>
                    <a:lnTo>
                      <a:pt x="281" y="23"/>
                    </a:lnTo>
                    <a:lnTo>
                      <a:pt x="279" y="23"/>
                    </a:lnTo>
                    <a:lnTo>
                      <a:pt x="279" y="23"/>
                    </a:lnTo>
                    <a:lnTo>
                      <a:pt x="279" y="23"/>
                    </a:lnTo>
                    <a:lnTo>
                      <a:pt x="277" y="21"/>
                    </a:lnTo>
                    <a:lnTo>
                      <a:pt x="277" y="21"/>
                    </a:lnTo>
                    <a:lnTo>
                      <a:pt x="277" y="21"/>
                    </a:lnTo>
                    <a:lnTo>
                      <a:pt x="277" y="20"/>
                    </a:lnTo>
                    <a:lnTo>
                      <a:pt x="275" y="20"/>
                    </a:lnTo>
                    <a:lnTo>
                      <a:pt x="275" y="20"/>
                    </a:lnTo>
                    <a:lnTo>
                      <a:pt x="274" y="20"/>
                    </a:lnTo>
                    <a:lnTo>
                      <a:pt x="274" y="18"/>
                    </a:lnTo>
                    <a:lnTo>
                      <a:pt x="274" y="20"/>
                    </a:lnTo>
                    <a:lnTo>
                      <a:pt x="272" y="20"/>
                    </a:lnTo>
                    <a:lnTo>
                      <a:pt x="272" y="20"/>
                    </a:lnTo>
                    <a:lnTo>
                      <a:pt x="272" y="18"/>
                    </a:lnTo>
                    <a:lnTo>
                      <a:pt x="272" y="18"/>
                    </a:lnTo>
                    <a:lnTo>
                      <a:pt x="270" y="18"/>
                    </a:lnTo>
                    <a:lnTo>
                      <a:pt x="268" y="20"/>
                    </a:lnTo>
                    <a:lnTo>
                      <a:pt x="268" y="20"/>
                    </a:lnTo>
                    <a:lnTo>
                      <a:pt x="266" y="20"/>
                    </a:lnTo>
                    <a:lnTo>
                      <a:pt x="266" y="18"/>
                    </a:lnTo>
                    <a:lnTo>
                      <a:pt x="266" y="20"/>
                    </a:lnTo>
                    <a:lnTo>
                      <a:pt x="265" y="18"/>
                    </a:lnTo>
                    <a:lnTo>
                      <a:pt x="265" y="18"/>
                    </a:lnTo>
                    <a:lnTo>
                      <a:pt x="265" y="18"/>
                    </a:lnTo>
                    <a:lnTo>
                      <a:pt x="263" y="18"/>
                    </a:lnTo>
                    <a:lnTo>
                      <a:pt x="263" y="18"/>
                    </a:lnTo>
                    <a:lnTo>
                      <a:pt x="263" y="16"/>
                    </a:lnTo>
                    <a:lnTo>
                      <a:pt x="261" y="16"/>
                    </a:lnTo>
                    <a:lnTo>
                      <a:pt x="259" y="16"/>
                    </a:lnTo>
                    <a:lnTo>
                      <a:pt x="257" y="16"/>
                    </a:lnTo>
                    <a:lnTo>
                      <a:pt x="256" y="14"/>
                    </a:lnTo>
                    <a:lnTo>
                      <a:pt x="256" y="14"/>
                    </a:lnTo>
                    <a:lnTo>
                      <a:pt x="254" y="14"/>
                    </a:lnTo>
                    <a:lnTo>
                      <a:pt x="254" y="12"/>
                    </a:lnTo>
                    <a:lnTo>
                      <a:pt x="254" y="12"/>
                    </a:lnTo>
                    <a:lnTo>
                      <a:pt x="252" y="12"/>
                    </a:lnTo>
                    <a:lnTo>
                      <a:pt x="250" y="12"/>
                    </a:lnTo>
                    <a:lnTo>
                      <a:pt x="250" y="12"/>
                    </a:lnTo>
                    <a:lnTo>
                      <a:pt x="248" y="12"/>
                    </a:lnTo>
                    <a:lnTo>
                      <a:pt x="248" y="11"/>
                    </a:lnTo>
                    <a:lnTo>
                      <a:pt x="248" y="11"/>
                    </a:lnTo>
                    <a:lnTo>
                      <a:pt x="247" y="11"/>
                    </a:lnTo>
                    <a:lnTo>
                      <a:pt x="243" y="11"/>
                    </a:lnTo>
                    <a:lnTo>
                      <a:pt x="241" y="11"/>
                    </a:lnTo>
                    <a:lnTo>
                      <a:pt x="243" y="11"/>
                    </a:lnTo>
                    <a:lnTo>
                      <a:pt x="243" y="11"/>
                    </a:lnTo>
                    <a:lnTo>
                      <a:pt x="239" y="11"/>
                    </a:lnTo>
                    <a:lnTo>
                      <a:pt x="239" y="9"/>
                    </a:lnTo>
                    <a:lnTo>
                      <a:pt x="241" y="9"/>
                    </a:lnTo>
                    <a:lnTo>
                      <a:pt x="241" y="9"/>
                    </a:lnTo>
                    <a:lnTo>
                      <a:pt x="241" y="9"/>
                    </a:lnTo>
                    <a:lnTo>
                      <a:pt x="243" y="7"/>
                    </a:lnTo>
                    <a:lnTo>
                      <a:pt x="245" y="7"/>
                    </a:lnTo>
                    <a:lnTo>
                      <a:pt x="243" y="7"/>
                    </a:lnTo>
                    <a:lnTo>
                      <a:pt x="241" y="7"/>
                    </a:lnTo>
                    <a:lnTo>
                      <a:pt x="241" y="7"/>
                    </a:lnTo>
                    <a:lnTo>
                      <a:pt x="239" y="7"/>
                    </a:lnTo>
                    <a:lnTo>
                      <a:pt x="241" y="7"/>
                    </a:lnTo>
                    <a:lnTo>
                      <a:pt x="241" y="5"/>
                    </a:lnTo>
                    <a:lnTo>
                      <a:pt x="241" y="5"/>
                    </a:lnTo>
                    <a:lnTo>
                      <a:pt x="239" y="5"/>
                    </a:lnTo>
                    <a:lnTo>
                      <a:pt x="237" y="7"/>
                    </a:lnTo>
                    <a:lnTo>
                      <a:pt x="237" y="5"/>
                    </a:lnTo>
                    <a:lnTo>
                      <a:pt x="236" y="5"/>
                    </a:lnTo>
                    <a:lnTo>
                      <a:pt x="236" y="7"/>
                    </a:lnTo>
                    <a:lnTo>
                      <a:pt x="236" y="7"/>
                    </a:lnTo>
                    <a:lnTo>
                      <a:pt x="236" y="5"/>
                    </a:lnTo>
                    <a:lnTo>
                      <a:pt x="234" y="5"/>
                    </a:lnTo>
                    <a:lnTo>
                      <a:pt x="234" y="5"/>
                    </a:lnTo>
                    <a:lnTo>
                      <a:pt x="236" y="5"/>
                    </a:lnTo>
                    <a:lnTo>
                      <a:pt x="236" y="3"/>
                    </a:lnTo>
                    <a:lnTo>
                      <a:pt x="236" y="3"/>
                    </a:lnTo>
                    <a:lnTo>
                      <a:pt x="234" y="3"/>
                    </a:lnTo>
                    <a:lnTo>
                      <a:pt x="234" y="3"/>
                    </a:lnTo>
                    <a:lnTo>
                      <a:pt x="234" y="3"/>
                    </a:lnTo>
                    <a:lnTo>
                      <a:pt x="232" y="3"/>
                    </a:lnTo>
                    <a:lnTo>
                      <a:pt x="232" y="3"/>
                    </a:lnTo>
                    <a:lnTo>
                      <a:pt x="230" y="5"/>
                    </a:lnTo>
                    <a:lnTo>
                      <a:pt x="230" y="5"/>
                    </a:lnTo>
                    <a:lnTo>
                      <a:pt x="230" y="5"/>
                    </a:lnTo>
                    <a:lnTo>
                      <a:pt x="228" y="7"/>
                    </a:lnTo>
                    <a:lnTo>
                      <a:pt x="228" y="7"/>
                    </a:lnTo>
                    <a:lnTo>
                      <a:pt x="228" y="5"/>
                    </a:lnTo>
                    <a:lnTo>
                      <a:pt x="228" y="5"/>
                    </a:lnTo>
                    <a:lnTo>
                      <a:pt x="228" y="5"/>
                    </a:lnTo>
                    <a:lnTo>
                      <a:pt x="228" y="5"/>
                    </a:lnTo>
                    <a:lnTo>
                      <a:pt x="227" y="5"/>
                    </a:lnTo>
                    <a:lnTo>
                      <a:pt x="227" y="5"/>
                    </a:lnTo>
                    <a:lnTo>
                      <a:pt x="227" y="5"/>
                    </a:lnTo>
                    <a:lnTo>
                      <a:pt x="227" y="5"/>
                    </a:lnTo>
                    <a:lnTo>
                      <a:pt x="228" y="3"/>
                    </a:lnTo>
                    <a:lnTo>
                      <a:pt x="228" y="3"/>
                    </a:lnTo>
                    <a:lnTo>
                      <a:pt x="230" y="3"/>
                    </a:lnTo>
                    <a:lnTo>
                      <a:pt x="232" y="3"/>
                    </a:lnTo>
                    <a:lnTo>
                      <a:pt x="232" y="3"/>
                    </a:lnTo>
                    <a:lnTo>
                      <a:pt x="234" y="2"/>
                    </a:lnTo>
                    <a:lnTo>
                      <a:pt x="232" y="2"/>
                    </a:lnTo>
                    <a:lnTo>
                      <a:pt x="230" y="2"/>
                    </a:lnTo>
                    <a:lnTo>
                      <a:pt x="230" y="2"/>
                    </a:lnTo>
                    <a:lnTo>
                      <a:pt x="232" y="2"/>
                    </a:lnTo>
                    <a:lnTo>
                      <a:pt x="232" y="2"/>
                    </a:lnTo>
                    <a:lnTo>
                      <a:pt x="230" y="2"/>
                    </a:lnTo>
                    <a:lnTo>
                      <a:pt x="230" y="0"/>
                    </a:lnTo>
                    <a:lnTo>
                      <a:pt x="230" y="0"/>
                    </a:lnTo>
                    <a:lnTo>
                      <a:pt x="230" y="2"/>
                    </a:lnTo>
                    <a:lnTo>
                      <a:pt x="228" y="2"/>
                    </a:lnTo>
                    <a:lnTo>
                      <a:pt x="228" y="2"/>
                    </a:lnTo>
                    <a:lnTo>
                      <a:pt x="227" y="2"/>
                    </a:lnTo>
                    <a:lnTo>
                      <a:pt x="227" y="2"/>
                    </a:lnTo>
                    <a:lnTo>
                      <a:pt x="227" y="2"/>
                    </a:lnTo>
                    <a:lnTo>
                      <a:pt x="227" y="2"/>
                    </a:lnTo>
                    <a:lnTo>
                      <a:pt x="225" y="2"/>
                    </a:lnTo>
                    <a:lnTo>
                      <a:pt x="225" y="2"/>
                    </a:lnTo>
                    <a:lnTo>
                      <a:pt x="223" y="2"/>
                    </a:lnTo>
                    <a:lnTo>
                      <a:pt x="218" y="3"/>
                    </a:lnTo>
                    <a:lnTo>
                      <a:pt x="218" y="3"/>
                    </a:lnTo>
                    <a:lnTo>
                      <a:pt x="218" y="3"/>
                    </a:lnTo>
                    <a:lnTo>
                      <a:pt x="214" y="3"/>
                    </a:lnTo>
                    <a:lnTo>
                      <a:pt x="212" y="3"/>
                    </a:lnTo>
                    <a:lnTo>
                      <a:pt x="212" y="3"/>
                    </a:lnTo>
                    <a:lnTo>
                      <a:pt x="212" y="3"/>
                    </a:lnTo>
                    <a:lnTo>
                      <a:pt x="210" y="3"/>
                    </a:lnTo>
                    <a:lnTo>
                      <a:pt x="212" y="3"/>
                    </a:lnTo>
                    <a:lnTo>
                      <a:pt x="212" y="2"/>
                    </a:lnTo>
                    <a:lnTo>
                      <a:pt x="212" y="2"/>
                    </a:lnTo>
                    <a:lnTo>
                      <a:pt x="209" y="3"/>
                    </a:lnTo>
                    <a:lnTo>
                      <a:pt x="209" y="3"/>
                    </a:lnTo>
                    <a:lnTo>
                      <a:pt x="209" y="3"/>
                    </a:lnTo>
                    <a:lnTo>
                      <a:pt x="207" y="3"/>
                    </a:lnTo>
                    <a:lnTo>
                      <a:pt x="207" y="3"/>
                    </a:lnTo>
                    <a:lnTo>
                      <a:pt x="207" y="5"/>
                    </a:lnTo>
                    <a:lnTo>
                      <a:pt x="207" y="5"/>
                    </a:lnTo>
                    <a:lnTo>
                      <a:pt x="207" y="5"/>
                    </a:lnTo>
                    <a:lnTo>
                      <a:pt x="207" y="5"/>
                    </a:lnTo>
                    <a:lnTo>
                      <a:pt x="205" y="5"/>
                    </a:lnTo>
                    <a:lnTo>
                      <a:pt x="205" y="5"/>
                    </a:lnTo>
                    <a:lnTo>
                      <a:pt x="203" y="7"/>
                    </a:lnTo>
                    <a:lnTo>
                      <a:pt x="203" y="7"/>
                    </a:lnTo>
                    <a:lnTo>
                      <a:pt x="203" y="7"/>
                    </a:lnTo>
                    <a:lnTo>
                      <a:pt x="203" y="5"/>
                    </a:lnTo>
                    <a:lnTo>
                      <a:pt x="203" y="5"/>
                    </a:lnTo>
                    <a:lnTo>
                      <a:pt x="205" y="5"/>
                    </a:lnTo>
                    <a:lnTo>
                      <a:pt x="205" y="5"/>
                    </a:lnTo>
                    <a:lnTo>
                      <a:pt x="207" y="5"/>
                    </a:lnTo>
                    <a:lnTo>
                      <a:pt x="205" y="3"/>
                    </a:lnTo>
                    <a:lnTo>
                      <a:pt x="201" y="5"/>
                    </a:lnTo>
                    <a:lnTo>
                      <a:pt x="201" y="5"/>
                    </a:lnTo>
                    <a:lnTo>
                      <a:pt x="196" y="5"/>
                    </a:lnTo>
                    <a:lnTo>
                      <a:pt x="194" y="5"/>
                    </a:lnTo>
                    <a:lnTo>
                      <a:pt x="192" y="7"/>
                    </a:lnTo>
                    <a:lnTo>
                      <a:pt x="194" y="5"/>
                    </a:lnTo>
                    <a:lnTo>
                      <a:pt x="194" y="5"/>
                    </a:lnTo>
                    <a:lnTo>
                      <a:pt x="194" y="5"/>
                    </a:lnTo>
                    <a:lnTo>
                      <a:pt x="194" y="5"/>
                    </a:lnTo>
                    <a:lnTo>
                      <a:pt x="190" y="7"/>
                    </a:lnTo>
                    <a:lnTo>
                      <a:pt x="190" y="7"/>
                    </a:lnTo>
                    <a:lnTo>
                      <a:pt x="190" y="7"/>
                    </a:lnTo>
                    <a:lnTo>
                      <a:pt x="190" y="9"/>
                    </a:lnTo>
                    <a:lnTo>
                      <a:pt x="189" y="7"/>
                    </a:lnTo>
                    <a:lnTo>
                      <a:pt x="189" y="7"/>
                    </a:lnTo>
                    <a:lnTo>
                      <a:pt x="189" y="7"/>
                    </a:lnTo>
                    <a:lnTo>
                      <a:pt x="189" y="7"/>
                    </a:lnTo>
                    <a:lnTo>
                      <a:pt x="183" y="9"/>
                    </a:lnTo>
                    <a:lnTo>
                      <a:pt x="185" y="9"/>
                    </a:lnTo>
                    <a:lnTo>
                      <a:pt x="185" y="9"/>
                    </a:lnTo>
                    <a:lnTo>
                      <a:pt x="185" y="9"/>
                    </a:lnTo>
                    <a:lnTo>
                      <a:pt x="183" y="9"/>
                    </a:lnTo>
                    <a:lnTo>
                      <a:pt x="183" y="9"/>
                    </a:lnTo>
                    <a:lnTo>
                      <a:pt x="181" y="9"/>
                    </a:lnTo>
                    <a:lnTo>
                      <a:pt x="181" y="11"/>
                    </a:lnTo>
                    <a:lnTo>
                      <a:pt x="181" y="11"/>
                    </a:lnTo>
                    <a:lnTo>
                      <a:pt x="181" y="11"/>
                    </a:lnTo>
                    <a:lnTo>
                      <a:pt x="181" y="9"/>
                    </a:lnTo>
                    <a:lnTo>
                      <a:pt x="180" y="11"/>
                    </a:lnTo>
                    <a:lnTo>
                      <a:pt x="178" y="11"/>
                    </a:lnTo>
                    <a:lnTo>
                      <a:pt x="176" y="11"/>
                    </a:lnTo>
                    <a:lnTo>
                      <a:pt x="178" y="11"/>
                    </a:lnTo>
                    <a:lnTo>
                      <a:pt x="176" y="12"/>
                    </a:lnTo>
                    <a:lnTo>
                      <a:pt x="172" y="12"/>
                    </a:lnTo>
                    <a:lnTo>
                      <a:pt x="169" y="14"/>
                    </a:lnTo>
                    <a:lnTo>
                      <a:pt x="165" y="14"/>
                    </a:lnTo>
                    <a:lnTo>
                      <a:pt x="161" y="14"/>
                    </a:lnTo>
                    <a:lnTo>
                      <a:pt x="160" y="14"/>
                    </a:lnTo>
                    <a:lnTo>
                      <a:pt x="160" y="12"/>
                    </a:lnTo>
                    <a:lnTo>
                      <a:pt x="158" y="12"/>
                    </a:lnTo>
                    <a:lnTo>
                      <a:pt x="158" y="14"/>
                    </a:lnTo>
                    <a:lnTo>
                      <a:pt x="156" y="14"/>
                    </a:lnTo>
                    <a:lnTo>
                      <a:pt x="154" y="16"/>
                    </a:lnTo>
                    <a:lnTo>
                      <a:pt x="152" y="16"/>
                    </a:lnTo>
                    <a:lnTo>
                      <a:pt x="152" y="16"/>
                    </a:lnTo>
                    <a:lnTo>
                      <a:pt x="151" y="16"/>
                    </a:lnTo>
                    <a:lnTo>
                      <a:pt x="151" y="16"/>
                    </a:lnTo>
                    <a:lnTo>
                      <a:pt x="151" y="16"/>
                    </a:lnTo>
                    <a:lnTo>
                      <a:pt x="149" y="16"/>
                    </a:lnTo>
                    <a:lnTo>
                      <a:pt x="147" y="16"/>
                    </a:lnTo>
                    <a:lnTo>
                      <a:pt x="149" y="18"/>
                    </a:lnTo>
                    <a:lnTo>
                      <a:pt x="149" y="20"/>
                    </a:lnTo>
                    <a:lnTo>
                      <a:pt x="149" y="20"/>
                    </a:lnTo>
                    <a:lnTo>
                      <a:pt x="149" y="21"/>
                    </a:lnTo>
                    <a:lnTo>
                      <a:pt x="149" y="21"/>
                    </a:lnTo>
                    <a:lnTo>
                      <a:pt x="149" y="23"/>
                    </a:lnTo>
                    <a:lnTo>
                      <a:pt x="151" y="23"/>
                    </a:lnTo>
                    <a:lnTo>
                      <a:pt x="149" y="25"/>
                    </a:lnTo>
                    <a:lnTo>
                      <a:pt x="149" y="25"/>
                    </a:lnTo>
                    <a:lnTo>
                      <a:pt x="149" y="27"/>
                    </a:lnTo>
                    <a:lnTo>
                      <a:pt x="147" y="27"/>
                    </a:lnTo>
                    <a:lnTo>
                      <a:pt x="147" y="29"/>
                    </a:lnTo>
                    <a:lnTo>
                      <a:pt x="147" y="29"/>
                    </a:lnTo>
                    <a:lnTo>
                      <a:pt x="147" y="29"/>
                    </a:lnTo>
                    <a:lnTo>
                      <a:pt x="145" y="29"/>
                    </a:lnTo>
                    <a:lnTo>
                      <a:pt x="147" y="31"/>
                    </a:lnTo>
                    <a:lnTo>
                      <a:pt x="147" y="31"/>
                    </a:lnTo>
                    <a:lnTo>
                      <a:pt x="147" y="31"/>
                    </a:lnTo>
                    <a:lnTo>
                      <a:pt x="147" y="31"/>
                    </a:lnTo>
                    <a:lnTo>
                      <a:pt x="149" y="31"/>
                    </a:lnTo>
                    <a:lnTo>
                      <a:pt x="149" y="31"/>
                    </a:lnTo>
                    <a:lnTo>
                      <a:pt x="151" y="31"/>
                    </a:lnTo>
                    <a:lnTo>
                      <a:pt x="149" y="31"/>
                    </a:lnTo>
                    <a:lnTo>
                      <a:pt x="149" y="32"/>
                    </a:lnTo>
                    <a:lnTo>
                      <a:pt x="151" y="31"/>
                    </a:lnTo>
                    <a:lnTo>
                      <a:pt x="152" y="31"/>
                    </a:lnTo>
                    <a:lnTo>
                      <a:pt x="152" y="31"/>
                    </a:lnTo>
                    <a:lnTo>
                      <a:pt x="152" y="32"/>
                    </a:lnTo>
                    <a:lnTo>
                      <a:pt x="152" y="32"/>
                    </a:lnTo>
                    <a:lnTo>
                      <a:pt x="152" y="32"/>
                    </a:lnTo>
                    <a:lnTo>
                      <a:pt x="151" y="32"/>
                    </a:lnTo>
                    <a:lnTo>
                      <a:pt x="149" y="34"/>
                    </a:lnTo>
                    <a:lnTo>
                      <a:pt x="149" y="34"/>
                    </a:lnTo>
                    <a:lnTo>
                      <a:pt x="149" y="36"/>
                    </a:lnTo>
                    <a:lnTo>
                      <a:pt x="149" y="36"/>
                    </a:lnTo>
                    <a:lnTo>
                      <a:pt x="151" y="34"/>
                    </a:lnTo>
                    <a:lnTo>
                      <a:pt x="151" y="36"/>
                    </a:lnTo>
                    <a:lnTo>
                      <a:pt x="151" y="34"/>
                    </a:lnTo>
                    <a:lnTo>
                      <a:pt x="152" y="36"/>
                    </a:lnTo>
                    <a:lnTo>
                      <a:pt x="152" y="36"/>
                    </a:lnTo>
                    <a:lnTo>
                      <a:pt x="154" y="36"/>
                    </a:lnTo>
                    <a:lnTo>
                      <a:pt x="156" y="36"/>
                    </a:lnTo>
                    <a:lnTo>
                      <a:pt x="156" y="36"/>
                    </a:lnTo>
                    <a:lnTo>
                      <a:pt x="158" y="36"/>
                    </a:lnTo>
                    <a:lnTo>
                      <a:pt x="158" y="36"/>
                    </a:lnTo>
                    <a:lnTo>
                      <a:pt x="158" y="36"/>
                    </a:lnTo>
                    <a:lnTo>
                      <a:pt x="158" y="36"/>
                    </a:lnTo>
                    <a:lnTo>
                      <a:pt x="158" y="38"/>
                    </a:lnTo>
                    <a:lnTo>
                      <a:pt x="156" y="38"/>
                    </a:lnTo>
                    <a:lnTo>
                      <a:pt x="156" y="38"/>
                    </a:lnTo>
                    <a:lnTo>
                      <a:pt x="154" y="38"/>
                    </a:lnTo>
                    <a:lnTo>
                      <a:pt x="152" y="38"/>
                    </a:lnTo>
                    <a:lnTo>
                      <a:pt x="152" y="38"/>
                    </a:lnTo>
                    <a:lnTo>
                      <a:pt x="149" y="38"/>
                    </a:lnTo>
                    <a:lnTo>
                      <a:pt x="149" y="38"/>
                    </a:lnTo>
                    <a:lnTo>
                      <a:pt x="149" y="38"/>
                    </a:lnTo>
                    <a:lnTo>
                      <a:pt x="149" y="38"/>
                    </a:lnTo>
                    <a:lnTo>
                      <a:pt x="149" y="36"/>
                    </a:lnTo>
                    <a:lnTo>
                      <a:pt x="149" y="36"/>
                    </a:lnTo>
                    <a:lnTo>
                      <a:pt x="149" y="36"/>
                    </a:lnTo>
                    <a:lnTo>
                      <a:pt x="149" y="36"/>
                    </a:lnTo>
                    <a:lnTo>
                      <a:pt x="147" y="36"/>
                    </a:lnTo>
                    <a:lnTo>
                      <a:pt x="147" y="36"/>
                    </a:lnTo>
                    <a:lnTo>
                      <a:pt x="147" y="36"/>
                    </a:lnTo>
                    <a:lnTo>
                      <a:pt x="147" y="34"/>
                    </a:lnTo>
                    <a:lnTo>
                      <a:pt x="145" y="36"/>
                    </a:lnTo>
                    <a:lnTo>
                      <a:pt x="145" y="36"/>
                    </a:lnTo>
                    <a:lnTo>
                      <a:pt x="143" y="36"/>
                    </a:lnTo>
                    <a:lnTo>
                      <a:pt x="143" y="38"/>
                    </a:lnTo>
                    <a:lnTo>
                      <a:pt x="143" y="38"/>
                    </a:lnTo>
                    <a:lnTo>
                      <a:pt x="143" y="38"/>
                    </a:lnTo>
                    <a:lnTo>
                      <a:pt x="145" y="36"/>
                    </a:lnTo>
                    <a:lnTo>
                      <a:pt x="145" y="38"/>
                    </a:lnTo>
                    <a:lnTo>
                      <a:pt x="147" y="38"/>
                    </a:lnTo>
                    <a:lnTo>
                      <a:pt x="147" y="40"/>
                    </a:lnTo>
                    <a:lnTo>
                      <a:pt x="147" y="40"/>
                    </a:lnTo>
                    <a:lnTo>
                      <a:pt x="145" y="40"/>
                    </a:lnTo>
                    <a:lnTo>
                      <a:pt x="145" y="40"/>
                    </a:lnTo>
                    <a:lnTo>
                      <a:pt x="145" y="38"/>
                    </a:lnTo>
                    <a:lnTo>
                      <a:pt x="142" y="40"/>
                    </a:lnTo>
                    <a:lnTo>
                      <a:pt x="142" y="40"/>
                    </a:lnTo>
                    <a:lnTo>
                      <a:pt x="140" y="40"/>
                    </a:lnTo>
                    <a:lnTo>
                      <a:pt x="140" y="40"/>
                    </a:lnTo>
                    <a:lnTo>
                      <a:pt x="138" y="40"/>
                    </a:lnTo>
                    <a:lnTo>
                      <a:pt x="140" y="40"/>
                    </a:lnTo>
                    <a:lnTo>
                      <a:pt x="140" y="40"/>
                    </a:lnTo>
                    <a:lnTo>
                      <a:pt x="138" y="40"/>
                    </a:lnTo>
                    <a:lnTo>
                      <a:pt x="136" y="40"/>
                    </a:lnTo>
                    <a:lnTo>
                      <a:pt x="136" y="40"/>
                    </a:lnTo>
                    <a:lnTo>
                      <a:pt x="136" y="40"/>
                    </a:lnTo>
                    <a:lnTo>
                      <a:pt x="134" y="40"/>
                    </a:lnTo>
                    <a:lnTo>
                      <a:pt x="134" y="38"/>
                    </a:lnTo>
                    <a:lnTo>
                      <a:pt x="132" y="38"/>
                    </a:lnTo>
                    <a:lnTo>
                      <a:pt x="132" y="38"/>
                    </a:lnTo>
                    <a:lnTo>
                      <a:pt x="132" y="36"/>
                    </a:lnTo>
                    <a:lnTo>
                      <a:pt x="132" y="36"/>
                    </a:lnTo>
                    <a:lnTo>
                      <a:pt x="134" y="36"/>
                    </a:lnTo>
                    <a:lnTo>
                      <a:pt x="136" y="34"/>
                    </a:lnTo>
                    <a:lnTo>
                      <a:pt x="136" y="34"/>
                    </a:lnTo>
                    <a:lnTo>
                      <a:pt x="138" y="34"/>
                    </a:lnTo>
                    <a:lnTo>
                      <a:pt x="138" y="34"/>
                    </a:lnTo>
                    <a:lnTo>
                      <a:pt x="136" y="34"/>
                    </a:lnTo>
                    <a:lnTo>
                      <a:pt x="134" y="32"/>
                    </a:lnTo>
                    <a:lnTo>
                      <a:pt x="131" y="34"/>
                    </a:lnTo>
                    <a:lnTo>
                      <a:pt x="129" y="34"/>
                    </a:lnTo>
                    <a:lnTo>
                      <a:pt x="129" y="34"/>
                    </a:lnTo>
                    <a:lnTo>
                      <a:pt x="127" y="34"/>
                    </a:lnTo>
                    <a:lnTo>
                      <a:pt x="125" y="34"/>
                    </a:lnTo>
                    <a:lnTo>
                      <a:pt x="125" y="34"/>
                    </a:lnTo>
                    <a:lnTo>
                      <a:pt x="125" y="36"/>
                    </a:lnTo>
                    <a:lnTo>
                      <a:pt x="123" y="36"/>
                    </a:lnTo>
                    <a:lnTo>
                      <a:pt x="122" y="36"/>
                    </a:lnTo>
                    <a:lnTo>
                      <a:pt x="122" y="36"/>
                    </a:lnTo>
                    <a:lnTo>
                      <a:pt x="123" y="34"/>
                    </a:lnTo>
                    <a:lnTo>
                      <a:pt x="122" y="34"/>
                    </a:lnTo>
                    <a:lnTo>
                      <a:pt x="118" y="36"/>
                    </a:lnTo>
                    <a:lnTo>
                      <a:pt x="116" y="36"/>
                    </a:lnTo>
                    <a:lnTo>
                      <a:pt x="116" y="36"/>
                    </a:lnTo>
                    <a:lnTo>
                      <a:pt x="114" y="36"/>
                    </a:lnTo>
                    <a:lnTo>
                      <a:pt x="114" y="36"/>
                    </a:lnTo>
                    <a:lnTo>
                      <a:pt x="113" y="36"/>
                    </a:lnTo>
                    <a:lnTo>
                      <a:pt x="113" y="36"/>
                    </a:lnTo>
                    <a:lnTo>
                      <a:pt x="111" y="38"/>
                    </a:lnTo>
                    <a:lnTo>
                      <a:pt x="111" y="38"/>
                    </a:lnTo>
                    <a:lnTo>
                      <a:pt x="111" y="38"/>
                    </a:lnTo>
                    <a:lnTo>
                      <a:pt x="107" y="38"/>
                    </a:lnTo>
                    <a:lnTo>
                      <a:pt x="107" y="38"/>
                    </a:lnTo>
                    <a:lnTo>
                      <a:pt x="109" y="38"/>
                    </a:lnTo>
                    <a:lnTo>
                      <a:pt x="107" y="38"/>
                    </a:lnTo>
                    <a:lnTo>
                      <a:pt x="107" y="38"/>
                    </a:lnTo>
                    <a:lnTo>
                      <a:pt x="107" y="40"/>
                    </a:lnTo>
                    <a:lnTo>
                      <a:pt x="107" y="41"/>
                    </a:lnTo>
                    <a:lnTo>
                      <a:pt x="107" y="41"/>
                    </a:lnTo>
                    <a:lnTo>
                      <a:pt x="109" y="41"/>
                    </a:lnTo>
                    <a:lnTo>
                      <a:pt x="111" y="43"/>
                    </a:lnTo>
                    <a:lnTo>
                      <a:pt x="109" y="43"/>
                    </a:lnTo>
                    <a:lnTo>
                      <a:pt x="107" y="43"/>
                    </a:lnTo>
                    <a:lnTo>
                      <a:pt x="107" y="43"/>
                    </a:lnTo>
                    <a:lnTo>
                      <a:pt x="107" y="43"/>
                    </a:lnTo>
                    <a:lnTo>
                      <a:pt x="107" y="41"/>
                    </a:lnTo>
                    <a:lnTo>
                      <a:pt x="107" y="43"/>
                    </a:lnTo>
                    <a:lnTo>
                      <a:pt x="105" y="45"/>
                    </a:lnTo>
                    <a:lnTo>
                      <a:pt x="105" y="45"/>
                    </a:lnTo>
                    <a:lnTo>
                      <a:pt x="103" y="47"/>
                    </a:lnTo>
                    <a:lnTo>
                      <a:pt x="102" y="47"/>
                    </a:lnTo>
                    <a:lnTo>
                      <a:pt x="102" y="49"/>
                    </a:lnTo>
                    <a:lnTo>
                      <a:pt x="102" y="49"/>
                    </a:lnTo>
                    <a:lnTo>
                      <a:pt x="102" y="49"/>
                    </a:lnTo>
                    <a:lnTo>
                      <a:pt x="103" y="49"/>
                    </a:lnTo>
                    <a:lnTo>
                      <a:pt x="105" y="50"/>
                    </a:lnTo>
                    <a:lnTo>
                      <a:pt x="105" y="50"/>
                    </a:lnTo>
                    <a:lnTo>
                      <a:pt x="111" y="50"/>
                    </a:lnTo>
                    <a:lnTo>
                      <a:pt x="111" y="50"/>
                    </a:lnTo>
                    <a:lnTo>
                      <a:pt x="113" y="50"/>
                    </a:lnTo>
                    <a:lnTo>
                      <a:pt x="114" y="52"/>
                    </a:lnTo>
                    <a:lnTo>
                      <a:pt x="114" y="52"/>
                    </a:lnTo>
                    <a:lnTo>
                      <a:pt x="114" y="52"/>
                    </a:lnTo>
                    <a:lnTo>
                      <a:pt x="116" y="52"/>
                    </a:lnTo>
                    <a:lnTo>
                      <a:pt x="114" y="52"/>
                    </a:lnTo>
                    <a:lnTo>
                      <a:pt x="114" y="50"/>
                    </a:lnTo>
                    <a:lnTo>
                      <a:pt x="116" y="50"/>
                    </a:lnTo>
                    <a:lnTo>
                      <a:pt x="116" y="50"/>
                    </a:lnTo>
                    <a:lnTo>
                      <a:pt x="116" y="52"/>
                    </a:lnTo>
                    <a:lnTo>
                      <a:pt x="116" y="52"/>
                    </a:lnTo>
                    <a:lnTo>
                      <a:pt x="114" y="54"/>
                    </a:lnTo>
                    <a:lnTo>
                      <a:pt x="114" y="54"/>
                    </a:lnTo>
                    <a:lnTo>
                      <a:pt x="116" y="52"/>
                    </a:lnTo>
                    <a:lnTo>
                      <a:pt x="118" y="52"/>
                    </a:lnTo>
                    <a:lnTo>
                      <a:pt x="120" y="52"/>
                    </a:lnTo>
                    <a:lnTo>
                      <a:pt x="122" y="50"/>
                    </a:lnTo>
                    <a:lnTo>
                      <a:pt x="125" y="50"/>
                    </a:lnTo>
                    <a:lnTo>
                      <a:pt x="125" y="50"/>
                    </a:lnTo>
                    <a:lnTo>
                      <a:pt x="125" y="50"/>
                    </a:lnTo>
                    <a:lnTo>
                      <a:pt x="127" y="50"/>
                    </a:lnTo>
                    <a:lnTo>
                      <a:pt x="127" y="50"/>
                    </a:lnTo>
                    <a:lnTo>
                      <a:pt x="129" y="50"/>
                    </a:lnTo>
                    <a:lnTo>
                      <a:pt x="129" y="50"/>
                    </a:lnTo>
                    <a:lnTo>
                      <a:pt x="129" y="52"/>
                    </a:lnTo>
                    <a:lnTo>
                      <a:pt x="129" y="52"/>
                    </a:lnTo>
                    <a:lnTo>
                      <a:pt x="127" y="52"/>
                    </a:lnTo>
                    <a:lnTo>
                      <a:pt x="125" y="52"/>
                    </a:lnTo>
                    <a:lnTo>
                      <a:pt x="123" y="52"/>
                    </a:lnTo>
                    <a:lnTo>
                      <a:pt x="123" y="52"/>
                    </a:lnTo>
                    <a:lnTo>
                      <a:pt x="123" y="52"/>
                    </a:lnTo>
                    <a:lnTo>
                      <a:pt x="122" y="54"/>
                    </a:lnTo>
                    <a:lnTo>
                      <a:pt x="122" y="54"/>
                    </a:lnTo>
                    <a:lnTo>
                      <a:pt x="122" y="54"/>
                    </a:lnTo>
                    <a:lnTo>
                      <a:pt x="123" y="54"/>
                    </a:lnTo>
                    <a:lnTo>
                      <a:pt x="122" y="56"/>
                    </a:lnTo>
                    <a:lnTo>
                      <a:pt x="120" y="58"/>
                    </a:lnTo>
                    <a:lnTo>
                      <a:pt x="120" y="58"/>
                    </a:lnTo>
                    <a:lnTo>
                      <a:pt x="120" y="58"/>
                    </a:lnTo>
                    <a:lnTo>
                      <a:pt x="120" y="58"/>
                    </a:lnTo>
                    <a:lnTo>
                      <a:pt x="118" y="58"/>
                    </a:lnTo>
                    <a:lnTo>
                      <a:pt x="118" y="59"/>
                    </a:lnTo>
                    <a:lnTo>
                      <a:pt x="116" y="59"/>
                    </a:lnTo>
                    <a:lnTo>
                      <a:pt x="114" y="61"/>
                    </a:lnTo>
                    <a:lnTo>
                      <a:pt x="113" y="61"/>
                    </a:lnTo>
                    <a:lnTo>
                      <a:pt x="111" y="63"/>
                    </a:lnTo>
                    <a:lnTo>
                      <a:pt x="111" y="63"/>
                    </a:lnTo>
                    <a:lnTo>
                      <a:pt x="109" y="61"/>
                    </a:lnTo>
                    <a:lnTo>
                      <a:pt x="107" y="63"/>
                    </a:lnTo>
                    <a:lnTo>
                      <a:pt x="107" y="61"/>
                    </a:lnTo>
                    <a:lnTo>
                      <a:pt x="105" y="63"/>
                    </a:lnTo>
                    <a:lnTo>
                      <a:pt x="105" y="61"/>
                    </a:lnTo>
                    <a:lnTo>
                      <a:pt x="107" y="61"/>
                    </a:lnTo>
                    <a:lnTo>
                      <a:pt x="107" y="61"/>
                    </a:lnTo>
                    <a:lnTo>
                      <a:pt x="105" y="61"/>
                    </a:lnTo>
                    <a:lnTo>
                      <a:pt x="103" y="63"/>
                    </a:lnTo>
                    <a:lnTo>
                      <a:pt x="102" y="63"/>
                    </a:lnTo>
                    <a:lnTo>
                      <a:pt x="98" y="63"/>
                    </a:lnTo>
                    <a:lnTo>
                      <a:pt x="96" y="63"/>
                    </a:lnTo>
                    <a:lnTo>
                      <a:pt x="96" y="63"/>
                    </a:lnTo>
                    <a:lnTo>
                      <a:pt x="96" y="63"/>
                    </a:lnTo>
                    <a:lnTo>
                      <a:pt x="96" y="63"/>
                    </a:lnTo>
                    <a:lnTo>
                      <a:pt x="93" y="63"/>
                    </a:lnTo>
                    <a:lnTo>
                      <a:pt x="91" y="63"/>
                    </a:lnTo>
                    <a:lnTo>
                      <a:pt x="91" y="65"/>
                    </a:lnTo>
                    <a:lnTo>
                      <a:pt x="89" y="65"/>
                    </a:lnTo>
                    <a:lnTo>
                      <a:pt x="89" y="65"/>
                    </a:lnTo>
                    <a:lnTo>
                      <a:pt x="89" y="65"/>
                    </a:lnTo>
                    <a:lnTo>
                      <a:pt x="87" y="67"/>
                    </a:lnTo>
                    <a:lnTo>
                      <a:pt x="87" y="65"/>
                    </a:lnTo>
                    <a:lnTo>
                      <a:pt x="85" y="65"/>
                    </a:lnTo>
                    <a:lnTo>
                      <a:pt x="84" y="67"/>
                    </a:lnTo>
                    <a:lnTo>
                      <a:pt x="82" y="67"/>
                    </a:lnTo>
                    <a:lnTo>
                      <a:pt x="82" y="67"/>
                    </a:lnTo>
                    <a:lnTo>
                      <a:pt x="76" y="67"/>
                    </a:lnTo>
                    <a:lnTo>
                      <a:pt x="76" y="69"/>
                    </a:lnTo>
                    <a:lnTo>
                      <a:pt x="75" y="69"/>
                    </a:lnTo>
                    <a:lnTo>
                      <a:pt x="73" y="70"/>
                    </a:lnTo>
                    <a:lnTo>
                      <a:pt x="71" y="70"/>
                    </a:lnTo>
                    <a:lnTo>
                      <a:pt x="69" y="72"/>
                    </a:lnTo>
                    <a:lnTo>
                      <a:pt x="69" y="72"/>
                    </a:lnTo>
                    <a:lnTo>
                      <a:pt x="67" y="72"/>
                    </a:lnTo>
                    <a:lnTo>
                      <a:pt x="67" y="72"/>
                    </a:lnTo>
                    <a:lnTo>
                      <a:pt x="67" y="72"/>
                    </a:lnTo>
                    <a:lnTo>
                      <a:pt x="65" y="72"/>
                    </a:lnTo>
                    <a:lnTo>
                      <a:pt x="65" y="74"/>
                    </a:lnTo>
                    <a:lnTo>
                      <a:pt x="65" y="74"/>
                    </a:lnTo>
                    <a:lnTo>
                      <a:pt x="65" y="74"/>
                    </a:lnTo>
                    <a:lnTo>
                      <a:pt x="64" y="74"/>
                    </a:lnTo>
                    <a:lnTo>
                      <a:pt x="65" y="74"/>
                    </a:lnTo>
                    <a:lnTo>
                      <a:pt x="65" y="74"/>
                    </a:lnTo>
                    <a:lnTo>
                      <a:pt x="67" y="74"/>
                    </a:lnTo>
                    <a:lnTo>
                      <a:pt x="69" y="74"/>
                    </a:lnTo>
                    <a:lnTo>
                      <a:pt x="69" y="74"/>
                    </a:lnTo>
                    <a:lnTo>
                      <a:pt x="69" y="74"/>
                    </a:lnTo>
                    <a:lnTo>
                      <a:pt x="69" y="76"/>
                    </a:lnTo>
                    <a:lnTo>
                      <a:pt x="65" y="76"/>
                    </a:lnTo>
                    <a:lnTo>
                      <a:pt x="65" y="76"/>
                    </a:lnTo>
                    <a:lnTo>
                      <a:pt x="64" y="76"/>
                    </a:lnTo>
                    <a:lnTo>
                      <a:pt x="64" y="76"/>
                    </a:lnTo>
                    <a:lnTo>
                      <a:pt x="64" y="76"/>
                    </a:lnTo>
                    <a:lnTo>
                      <a:pt x="65" y="76"/>
                    </a:lnTo>
                    <a:lnTo>
                      <a:pt x="65" y="76"/>
                    </a:lnTo>
                    <a:lnTo>
                      <a:pt x="65" y="76"/>
                    </a:lnTo>
                    <a:lnTo>
                      <a:pt x="64" y="78"/>
                    </a:lnTo>
                    <a:lnTo>
                      <a:pt x="62" y="78"/>
                    </a:lnTo>
                    <a:lnTo>
                      <a:pt x="62" y="79"/>
                    </a:lnTo>
                    <a:lnTo>
                      <a:pt x="62" y="79"/>
                    </a:lnTo>
                    <a:lnTo>
                      <a:pt x="62" y="79"/>
                    </a:lnTo>
                    <a:lnTo>
                      <a:pt x="62" y="81"/>
                    </a:lnTo>
                    <a:lnTo>
                      <a:pt x="62" y="81"/>
                    </a:lnTo>
                    <a:lnTo>
                      <a:pt x="65" y="79"/>
                    </a:lnTo>
                    <a:lnTo>
                      <a:pt x="64" y="79"/>
                    </a:lnTo>
                    <a:lnTo>
                      <a:pt x="64" y="81"/>
                    </a:lnTo>
                    <a:lnTo>
                      <a:pt x="65" y="81"/>
                    </a:lnTo>
                    <a:lnTo>
                      <a:pt x="62" y="81"/>
                    </a:lnTo>
                    <a:lnTo>
                      <a:pt x="64" y="81"/>
                    </a:lnTo>
                    <a:lnTo>
                      <a:pt x="65" y="83"/>
                    </a:lnTo>
                    <a:lnTo>
                      <a:pt x="65" y="81"/>
                    </a:lnTo>
                    <a:lnTo>
                      <a:pt x="67" y="83"/>
                    </a:lnTo>
                    <a:lnTo>
                      <a:pt x="65" y="83"/>
                    </a:lnTo>
                    <a:lnTo>
                      <a:pt x="65" y="83"/>
                    </a:lnTo>
                    <a:lnTo>
                      <a:pt x="64" y="85"/>
                    </a:lnTo>
                    <a:lnTo>
                      <a:pt x="60" y="85"/>
                    </a:lnTo>
                    <a:lnTo>
                      <a:pt x="58" y="85"/>
                    </a:lnTo>
                    <a:lnTo>
                      <a:pt x="56" y="87"/>
                    </a:lnTo>
                    <a:lnTo>
                      <a:pt x="56" y="87"/>
                    </a:lnTo>
                    <a:lnTo>
                      <a:pt x="55" y="87"/>
                    </a:lnTo>
                    <a:lnTo>
                      <a:pt x="55" y="90"/>
                    </a:lnTo>
                    <a:lnTo>
                      <a:pt x="55" y="90"/>
                    </a:lnTo>
                    <a:lnTo>
                      <a:pt x="56" y="88"/>
                    </a:lnTo>
                    <a:lnTo>
                      <a:pt x="56" y="90"/>
                    </a:lnTo>
                    <a:lnTo>
                      <a:pt x="55" y="90"/>
                    </a:lnTo>
                    <a:lnTo>
                      <a:pt x="56" y="90"/>
                    </a:lnTo>
                    <a:lnTo>
                      <a:pt x="55" y="90"/>
                    </a:lnTo>
                    <a:lnTo>
                      <a:pt x="55" y="90"/>
                    </a:lnTo>
                    <a:lnTo>
                      <a:pt x="53" y="90"/>
                    </a:lnTo>
                    <a:lnTo>
                      <a:pt x="53" y="90"/>
                    </a:lnTo>
                    <a:lnTo>
                      <a:pt x="53" y="92"/>
                    </a:lnTo>
                    <a:lnTo>
                      <a:pt x="55" y="92"/>
                    </a:lnTo>
                    <a:lnTo>
                      <a:pt x="55" y="92"/>
                    </a:lnTo>
                    <a:lnTo>
                      <a:pt x="55" y="92"/>
                    </a:lnTo>
                    <a:lnTo>
                      <a:pt x="55" y="94"/>
                    </a:lnTo>
                    <a:lnTo>
                      <a:pt x="55" y="94"/>
                    </a:lnTo>
                    <a:lnTo>
                      <a:pt x="56" y="94"/>
                    </a:lnTo>
                    <a:lnTo>
                      <a:pt x="56" y="94"/>
                    </a:lnTo>
                    <a:lnTo>
                      <a:pt x="58" y="92"/>
                    </a:lnTo>
                    <a:lnTo>
                      <a:pt x="62" y="90"/>
                    </a:lnTo>
                    <a:lnTo>
                      <a:pt x="65" y="90"/>
                    </a:lnTo>
                    <a:lnTo>
                      <a:pt x="65" y="90"/>
                    </a:lnTo>
                    <a:lnTo>
                      <a:pt x="65" y="90"/>
                    </a:lnTo>
                    <a:lnTo>
                      <a:pt x="65" y="88"/>
                    </a:lnTo>
                    <a:lnTo>
                      <a:pt x="65" y="88"/>
                    </a:lnTo>
                    <a:lnTo>
                      <a:pt x="71" y="87"/>
                    </a:lnTo>
                    <a:lnTo>
                      <a:pt x="75" y="85"/>
                    </a:lnTo>
                    <a:lnTo>
                      <a:pt x="75" y="85"/>
                    </a:lnTo>
                    <a:lnTo>
                      <a:pt x="76" y="85"/>
                    </a:lnTo>
                    <a:lnTo>
                      <a:pt x="78" y="85"/>
                    </a:lnTo>
                    <a:lnTo>
                      <a:pt x="71" y="87"/>
                    </a:lnTo>
                    <a:lnTo>
                      <a:pt x="67" y="88"/>
                    </a:lnTo>
                    <a:lnTo>
                      <a:pt x="67" y="88"/>
                    </a:lnTo>
                    <a:lnTo>
                      <a:pt x="67" y="88"/>
                    </a:lnTo>
                    <a:lnTo>
                      <a:pt x="67" y="90"/>
                    </a:lnTo>
                    <a:lnTo>
                      <a:pt x="65" y="90"/>
                    </a:lnTo>
                    <a:lnTo>
                      <a:pt x="65" y="90"/>
                    </a:lnTo>
                    <a:lnTo>
                      <a:pt x="65" y="92"/>
                    </a:lnTo>
                    <a:lnTo>
                      <a:pt x="64" y="92"/>
                    </a:lnTo>
                    <a:lnTo>
                      <a:pt x="62" y="96"/>
                    </a:lnTo>
                    <a:lnTo>
                      <a:pt x="62" y="96"/>
                    </a:lnTo>
                    <a:lnTo>
                      <a:pt x="60" y="96"/>
                    </a:lnTo>
                    <a:lnTo>
                      <a:pt x="58" y="97"/>
                    </a:lnTo>
                    <a:lnTo>
                      <a:pt x="58" y="97"/>
                    </a:lnTo>
                    <a:lnTo>
                      <a:pt x="56" y="97"/>
                    </a:lnTo>
                    <a:lnTo>
                      <a:pt x="56" y="99"/>
                    </a:lnTo>
                    <a:lnTo>
                      <a:pt x="55" y="99"/>
                    </a:lnTo>
                    <a:lnTo>
                      <a:pt x="56" y="99"/>
                    </a:lnTo>
                    <a:lnTo>
                      <a:pt x="56" y="99"/>
                    </a:lnTo>
                    <a:lnTo>
                      <a:pt x="56" y="99"/>
                    </a:lnTo>
                    <a:lnTo>
                      <a:pt x="56" y="99"/>
                    </a:lnTo>
                    <a:lnTo>
                      <a:pt x="55" y="101"/>
                    </a:lnTo>
                    <a:lnTo>
                      <a:pt x="53" y="103"/>
                    </a:lnTo>
                    <a:lnTo>
                      <a:pt x="51" y="103"/>
                    </a:lnTo>
                    <a:lnTo>
                      <a:pt x="51" y="103"/>
                    </a:lnTo>
                    <a:lnTo>
                      <a:pt x="49" y="103"/>
                    </a:lnTo>
                    <a:lnTo>
                      <a:pt x="51" y="105"/>
                    </a:lnTo>
                    <a:lnTo>
                      <a:pt x="53" y="103"/>
                    </a:lnTo>
                    <a:lnTo>
                      <a:pt x="55" y="103"/>
                    </a:lnTo>
                    <a:lnTo>
                      <a:pt x="55" y="103"/>
                    </a:lnTo>
                    <a:lnTo>
                      <a:pt x="58" y="103"/>
                    </a:lnTo>
                    <a:lnTo>
                      <a:pt x="60" y="103"/>
                    </a:lnTo>
                    <a:lnTo>
                      <a:pt x="62" y="101"/>
                    </a:lnTo>
                    <a:lnTo>
                      <a:pt x="65" y="99"/>
                    </a:lnTo>
                    <a:lnTo>
                      <a:pt x="65" y="99"/>
                    </a:lnTo>
                    <a:lnTo>
                      <a:pt x="64" y="101"/>
                    </a:lnTo>
                    <a:lnTo>
                      <a:pt x="64" y="101"/>
                    </a:lnTo>
                    <a:lnTo>
                      <a:pt x="62" y="103"/>
                    </a:lnTo>
                    <a:lnTo>
                      <a:pt x="62" y="103"/>
                    </a:lnTo>
                    <a:lnTo>
                      <a:pt x="62" y="103"/>
                    </a:lnTo>
                    <a:lnTo>
                      <a:pt x="62" y="103"/>
                    </a:lnTo>
                    <a:lnTo>
                      <a:pt x="62" y="105"/>
                    </a:lnTo>
                    <a:lnTo>
                      <a:pt x="64" y="103"/>
                    </a:lnTo>
                    <a:lnTo>
                      <a:pt x="65" y="103"/>
                    </a:lnTo>
                    <a:lnTo>
                      <a:pt x="65" y="103"/>
                    </a:lnTo>
                    <a:lnTo>
                      <a:pt x="65" y="103"/>
                    </a:lnTo>
                    <a:lnTo>
                      <a:pt x="65" y="105"/>
                    </a:lnTo>
                    <a:lnTo>
                      <a:pt x="64" y="105"/>
                    </a:lnTo>
                    <a:lnTo>
                      <a:pt x="62" y="108"/>
                    </a:lnTo>
                    <a:lnTo>
                      <a:pt x="62" y="108"/>
                    </a:lnTo>
                    <a:lnTo>
                      <a:pt x="64" y="108"/>
                    </a:lnTo>
                    <a:lnTo>
                      <a:pt x="65" y="108"/>
                    </a:lnTo>
                    <a:lnTo>
                      <a:pt x="65" y="106"/>
                    </a:lnTo>
                    <a:lnTo>
                      <a:pt x="67" y="105"/>
                    </a:lnTo>
                    <a:lnTo>
                      <a:pt x="67" y="105"/>
                    </a:lnTo>
                    <a:lnTo>
                      <a:pt x="69" y="105"/>
                    </a:lnTo>
                    <a:lnTo>
                      <a:pt x="71" y="103"/>
                    </a:lnTo>
                    <a:lnTo>
                      <a:pt x="71" y="103"/>
                    </a:lnTo>
                    <a:lnTo>
                      <a:pt x="73" y="103"/>
                    </a:lnTo>
                    <a:lnTo>
                      <a:pt x="71" y="105"/>
                    </a:lnTo>
                    <a:lnTo>
                      <a:pt x="69" y="105"/>
                    </a:lnTo>
                    <a:lnTo>
                      <a:pt x="69" y="106"/>
                    </a:lnTo>
                    <a:lnTo>
                      <a:pt x="69" y="106"/>
                    </a:lnTo>
                    <a:lnTo>
                      <a:pt x="75" y="106"/>
                    </a:lnTo>
                    <a:lnTo>
                      <a:pt x="76" y="105"/>
                    </a:lnTo>
                    <a:lnTo>
                      <a:pt x="80" y="105"/>
                    </a:lnTo>
                    <a:lnTo>
                      <a:pt x="82" y="105"/>
                    </a:lnTo>
                    <a:lnTo>
                      <a:pt x="78" y="106"/>
                    </a:lnTo>
                    <a:lnTo>
                      <a:pt x="76" y="106"/>
                    </a:lnTo>
                    <a:lnTo>
                      <a:pt x="75" y="108"/>
                    </a:lnTo>
                    <a:lnTo>
                      <a:pt x="73" y="108"/>
                    </a:lnTo>
                    <a:lnTo>
                      <a:pt x="69" y="110"/>
                    </a:lnTo>
                    <a:lnTo>
                      <a:pt x="69" y="110"/>
                    </a:lnTo>
                    <a:lnTo>
                      <a:pt x="67" y="112"/>
                    </a:lnTo>
                    <a:lnTo>
                      <a:pt x="64" y="116"/>
                    </a:lnTo>
                    <a:lnTo>
                      <a:pt x="62" y="116"/>
                    </a:lnTo>
                    <a:lnTo>
                      <a:pt x="60" y="117"/>
                    </a:lnTo>
                    <a:lnTo>
                      <a:pt x="60" y="117"/>
                    </a:lnTo>
                    <a:lnTo>
                      <a:pt x="55" y="119"/>
                    </a:lnTo>
                    <a:lnTo>
                      <a:pt x="55" y="119"/>
                    </a:lnTo>
                    <a:lnTo>
                      <a:pt x="55" y="119"/>
                    </a:lnTo>
                    <a:lnTo>
                      <a:pt x="55" y="119"/>
                    </a:lnTo>
                    <a:lnTo>
                      <a:pt x="51" y="121"/>
                    </a:lnTo>
                    <a:lnTo>
                      <a:pt x="51" y="121"/>
                    </a:lnTo>
                    <a:lnTo>
                      <a:pt x="49" y="121"/>
                    </a:lnTo>
                    <a:lnTo>
                      <a:pt x="47" y="123"/>
                    </a:lnTo>
                    <a:lnTo>
                      <a:pt x="46" y="123"/>
                    </a:lnTo>
                    <a:lnTo>
                      <a:pt x="46" y="123"/>
                    </a:lnTo>
                    <a:lnTo>
                      <a:pt x="46" y="123"/>
                    </a:lnTo>
                    <a:lnTo>
                      <a:pt x="42" y="123"/>
                    </a:lnTo>
                    <a:lnTo>
                      <a:pt x="40" y="125"/>
                    </a:lnTo>
                    <a:lnTo>
                      <a:pt x="38" y="125"/>
                    </a:lnTo>
                    <a:lnTo>
                      <a:pt x="36" y="125"/>
                    </a:lnTo>
                    <a:lnTo>
                      <a:pt x="33" y="126"/>
                    </a:lnTo>
                    <a:lnTo>
                      <a:pt x="31" y="126"/>
                    </a:lnTo>
                    <a:lnTo>
                      <a:pt x="29" y="128"/>
                    </a:lnTo>
                    <a:lnTo>
                      <a:pt x="27" y="128"/>
                    </a:lnTo>
                    <a:lnTo>
                      <a:pt x="27" y="130"/>
                    </a:lnTo>
                    <a:lnTo>
                      <a:pt x="27" y="130"/>
                    </a:lnTo>
                    <a:lnTo>
                      <a:pt x="27" y="132"/>
                    </a:lnTo>
                    <a:lnTo>
                      <a:pt x="26" y="132"/>
                    </a:lnTo>
                    <a:lnTo>
                      <a:pt x="26" y="130"/>
                    </a:lnTo>
                    <a:lnTo>
                      <a:pt x="26" y="130"/>
                    </a:lnTo>
                    <a:lnTo>
                      <a:pt x="26" y="130"/>
                    </a:lnTo>
                    <a:lnTo>
                      <a:pt x="24" y="130"/>
                    </a:lnTo>
                    <a:lnTo>
                      <a:pt x="24" y="130"/>
                    </a:lnTo>
                    <a:lnTo>
                      <a:pt x="26" y="128"/>
                    </a:lnTo>
                    <a:lnTo>
                      <a:pt x="26" y="128"/>
                    </a:lnTo>
                    <a:lnTo>
                      <a:pt x="26" y="128"/>
                    </a:lnTo>
                    <a:lnTo>
                      <a:pt x="24" y="128"/>
                    </a:lnTo>
                    <a:lnTo>
                      <a:pt x="24" y="128"/>
                    </a:lnTo>
                    <a:lnTo>
                      <a:pt x="24" y="128"/>
                    </a:lnTo>
                    <a:lnTo>
                      <a:pt x="20" y="128"/>
                    </a:lnTo>
                    <a:lnTo>
                      <a:pt x="17" y="130"/>
                    </a:lnTo>
                    <a:lnTo>
                      <a:pt x="13" y="132"/>
                    </a:lnTo>
                    <a:lnTo>
                      <a:pt x="11" y="132"/>
                    </a:lnTo>
                    <a:lnTo>
                      <a:pt x="11" y="132"/>
                    </a:lnTo>
                    <a:lnTo>
                      <a:pt x="11" y="132"/>
                    </a:lnTo>
                    <a:lnTo>
                      <a:pt x="9" y="134"/>
                    </a:lnTo>
                    <a:lnTo>
                      <a:pt x="8" y="134"/>
                    </a:lnTo>
                    <a:lnTo>
                      <a:pt x="8" y="134"/>
                    </a:lnTo>
                    <a:lnTo>
                      <a:pt x="6" y="134"/>
                    </a:lnTo>
                    <a:lnTo>
                      <a:pt x="6" y="134"/>
                    </a:lnTo>
                    <a:lnTo>
                      <a:pt x="6" y="134"/>
                    </a:lnTo>
                    <a:lnTo>
                      <a:pt x="4" y="134"/>
                    </a:lnTo>
                    <a:lnTo>
                      <a:pt x="4" y="134"/>
                    </a:lnTo>
                    <a:lnTo>
                      <a:pt x="4" y="134"/>
                    </a:lnTo>
                    <a:lnTo>
                      <a:pt x="2" y="134"/>
                    </a:lnTo>
                    <a:lnTo>
                      <a:pt x="2" y="135"/>
                    </a:lnTo>
                    <a:lnTo>
                      <a:pt x="2" y="135"/>
                    </a:lnTo>
                    <a:lnTo>
                      <a:pt x="0" y="137"/>
                    </a:lnTo>
                    <a:lnTo>
                      <a:pt x="0" y="137"/>
                    </a:lnTo>
                    <a:lnTo>
                      <a:pt x="2" y="135"/>
                    </a:lnTo>
                    <a:lnTo>
                      <a:pt x="2" y="135"/>
                    </a:lnTo>
                    <a:lnTo>
                      <a:pt x="4" y="135"/>
                    </a:lnTo>
                    <a:lnTo>
                      <a:pt x="4" y="135"/>
                    </a:lnTo>
                    <a:lnTo>
                      <a:pt x="4" y="135"/>
                    </a:lnTo>
                    <a:lnTo>
                      <a:pt x="4" y="135"/>
                    </a:lnTo>
                    <a:lnTo>
                      <a:pt x="6" y="135"/>
                    </a:lnTo>
                    <a:lnTo>
                      <a:pt x="8" y="134"/>
                    </a:lnTo>
                    <a:lnTo>
                      <a:pt x="8" y="135"/>
                    </a:lnTo>
                    <a:lnTo>
                      <a:pt x="8" y="135"/>
                    </a:lnTo>
                    <a:lnTo>
                      <a:pt x="8" y="135"/>
                    </a:lnTo>
                    <a:lnTo>
                      <a:pt x="8" y="135"/>
                    </a:lnTo>
                    <a:lnTo>
                      <a:pt x="9" y="135"/>
                    </a:lnTo>
                    <a:lnTo>
                      <a:pt x="9" y="135"/>
                    </a:lnTo>
                    <a:lnTo>
                      <a:pt x="9" y="135"/>
                    </a:lnTo>
                    <a:lnTo>
                      <a:pt x="11" y="135"/>
                    </a:lnTo>
                    <a:lnTo>
                      <a:pt x="13" y="134"/>
                    </a:lnTo>
                    <a:lnTo>
                      <a:pt x="15" y="134"/>
                    </a:lnTo>
                    <a:lnTo>
                      <a:pt x="17" y="132"/>
                    </a:lnTo>
                    <a:lnTo>
                      <a:pt x="18" y="132"/>
                    </a:lnTo>
                    <a:lnTo>
                      <a:pt x="18" y="132"/>
                    </a:lnTo>
                    <a:lnTo>
                      <a:pt x="18" y="132"/>
                    </a:lnTo>
                    <a:lnTo>
                      <a:pt x="17" y="134"/>
                    </a:lnTo>
                    <a:lnTo>
                      <a:pt x="15" y="134"/>
                    </a:lnTo>
                    <a:lnTo>
                      <a:pt x="18" y="134"/>
                    </a:lnTo>
                    <a:lnTo>
                      <a:pt x="20" y="134"/>
                    </a:lnTo>
                    <a:lnTo>
                      <a:pt x="20" y="134"/>
                    </a:lnTo>
                    <a:lnTo>
                      <a:pt x="22" y="134"/>
                    </a:lnTo>
                    <a:lnTo>
                      <a:pt x="22" y="134"/>
                    </a:lnTo>
                    <a:lnTo>
                      <a:pt x="22" y="132"/>
                    </a:lnTo>
                    <a:lnTo>
                      <a:pt x="22" y="134"/>
                    </a:lnTo>
                    <a:lnTo>
                      <a:pt x="24" y="132"/>
                    </a:lnTo>
                    <a:lnTo>
                      <a:pt x="26" y="132"/>
                    </a:lnTo>
                    <a:lnTo>
                      <a:pt x="26" y="132"/>
                    </a:lnTo>
                    <a:lnTo>
                      <a:pt x="27" y="132"/>
                    </a:lnTo>
                    <a:lnTo>
                      <a:pt x="27" y="132"/>
                    </a:lnTo>
                    <a:lnTo>
                      <a:pt x="29" y="132"/>
                    </a:lnTo>
                    <a:lnTo>
                      <a:pt x="29" y="132"/>
                    </a:lnTo>
                    <a:lnTo>
                      <a:pt x="31" y="132"/>
                    </a:lnTo>
                    <a:lnTo>
                      <a:pt x="29" y="132"/>
                    </a:lnTo>
                    <a:lnTo>
                      <a:pt x="27" y="134"/>
                    </a:lnTo>
                    <a:lnTo>
                      <a:pt x="27" y="134"/>
                    </a:lnTo>
                    <a:lnTo>
                      <a:pt x="31" y="132"/>
                    </a:lnTo>
                    <a:lnTo>
                      <a:pt x="33" y="132"/>
                    </a:lnTo>
                    <a:lnTo>
                      <a:pt x="33" y="132"/>
                    </a:lnTo>
                    <a:lnTo>
                      <a:pt x="35" y="132"/>
                    </a:lnTo>
                    <a:lnTo>
                      <a:pt x="36" y="130"/>
                    </a:lnTo>
                    <a:lnTo>
                      <a:pt x="36" y="132"/>
                    </a:lnTo>
                    <a:lnTo>
                      <a:pt x="38" y="130"/>
                    </a:lnTo>
                    <a:lnTo>
                      <a:pt x="38" y="130"/>
                    </a:lnTo>
                    <a:lnTo>
                      <a:pt x="40" y="128"/>
                    </a:lnTo>
                    <a:lnTo>
                      <a:pt x="40" y="128"/>
                    </a:lnTo>
                    <a:lnTo>
                      <a:pt x="40" y="128"/>
                    </a:lnTo>
                    <a:lnTo>
                      <a:pt x="40" y="126"/>
                    </a:lnTo>
                    <a:lnTo>
                      <a:pt x="40" y="126"/>
                    </a:lnTo>
                    <a:lnTo>
                      <a:pt x="42" y="126"/>
                    </a:lnTo>
                    <a:lnTo>
                      <a:pt x="40" y="126"/>
                    </a:lnTo>
                    <a:lnTo>
                      <a:pt x="40" y="128"/>
                    </a:lnTo>
                    <a:lnTo>
                      <a:pt x="40" y="128"/>
                    </a:lnTo>
                    <a:lnTo>
                      <a:pt x="44" y="126"/>
                    </a:lnTo>
                    <a:lnTo>
                      <a:pt x="46" y="126"/>
                    </a:lnTo>
                    <a:lnTo>
                      <a:pt x="47" y="126"/>
                    </a:lnTo>
                    <a:lnTo>
                      <a:pt x="47" y="126"/>
                    </a:lnTo>
                    <a:lnTo>
                      <a:pt x="47" y="126"/>
                    </a:lnTo>
                    <a:lnTo>
                      <a:pt x="47" y="126"/>
                    </a:lnTo>
                    <a:lnTo>
                      <a:pt x="49" y="126"/>
                    </a:lnTo>
                    <a:lnTo>
                      <a:pt x="49" y="126"/>
                    </a:lnTo>
                    <a:lnTo>
                      <a:pt x="51" y="126"/>
                    </a:lnTo>
                    <a:lnTo>
                      <a:pt x="51" y="125"/>
                    </a:lnTo>
                    <a:lnTo>
                      <a:pt x="53" y="125"/>
                    </a:lnTo>
                    <a:lnTo>
                      <a:pt x="55" y="125"/>
                    </a:lnTo>
                    <a:lnTo>
                      <a:pt x="55" y="125"/>
                    </a:lnTo>
                    <a:lnTo>
                      <a:pt x="56" y="125"/>
                    </a:lnTo>
                    <a:lnTo>
                      <a:pt x="58" y="123"/>
                    </a:lnTo>
                    <a:lnTo>
                      <a:pt x="58" y="123"/>
                    </a:lnTo>
                    <a:lnTo>
                      <a:pt x="60" y="123"/>
                    </a:lnTo>
                    <a:lnTo>
                      <a:pt x="60" y="123"/>
                    </a:lnTo>
                    <a:lnTo>
                      <a:pt x="60" y="123"/>
                    </a:lnTo>
                    <a:lnTo>
                      <a:pt x="60" y="123"/>
                    </a:lnTo>
                    <a:lnTo>
                      <a:pt x="62" y="123"/>
                    </a:lnTo>
                    <a:lnTo>
                      <a:pt x="64" y="121"/>
                    </a:lnTo>
                    <a:lnTo>
                      <a:pt x="64" y="121"/>
                    </a:lnTo>
                    <a:lnTo>
                      <a:pt x="65" y="121"/>
                    </a:lnTo>
                    <a:lnTo>
                      <a:pt x="67" y="119"/>
                    </a:lnTo>
                    <a:lnTo>
                      <a:pt x="67" y="119"/>
                    </a:lnTo>
                    <a:lnTo>
                      <a:pt x="69" y="119"/>
                    </a:lnTo>
                    <a:lnTo>
                      <a:pt x="69" y="119"/>
                    </a:lnTo>
                    <a:lnTo>
                      <a:pt x="71" y="117"/>
                    </a:lnTo>
                    <a:lnTo>
                      <a:pt x="71" y="117"/>
                    </a:lnTo>
                    <a:lnTo>
                      <a:pt x="73" y="117"/>
                    </a:lnTo>
                    <a:lnTo>
                      <a:pt x="73" y="117"/>
                    </a:lnTo>
                    <a:lnTo>
                      <a:pt x="75" y="117"/>
                    </a:lnTo>
                    <a:lnTo>
                      <a:pt x="75" y="117"/>
                    </a:lnTo>
                    <a:lnTo>
                      <a:pt x="76" y="117"/>
                    </a:lnTo>
                    <a:lnTo>
                      <a:pt x="76" y="117"/>
                    </a:lnTo>
                    <a:lnTo>
                      <a:pt x="78" y="116"/>
                    </a:lnTo>
                    <a:lnTo>
                      <a:pt x="78" y="116"/>
                    </a:lnTo>
                    <a:lnTo>
                      <a:pt x="80" y="116"/>
                    </a:lnTo>
                    <a:lnTo>
                      <a:pt x="82" y="116"/>
                    </a:lnTo>
                    <a:lnTo>
                      <a:pt x="84" y="116"/>
                    </a:lnTo>
                    <a:lnTo>
                      <a:pt x="84" y="116"/>
                    </a:lnTo>
                    <a:lnTo>
                      <a:pt x="85" y="116"/>
                    </a:lnTo>
                    <a:lnTo>
                      <a:pt x="87" y="114"/>
                    </a:lnTo>
                    <a:lnTo>
                      <a:pt x="87" y="114"/>
                    </a:lnTo>
                    <a:lnTo>
                      <a:pt x="87" y="114"/>
                    </a:lnTo>
                    <a:lnTo>
                      <a:pt x="87" y="114"/>
                    </a:lnTo>
                    <a:lnTo>
                      <a:pt x="89" y="112"/>
                    </a:lnTo>
                    <a:lnTo>
                      <a:pt x="89" y="112"/>
                    </a:lnTo>
                    <a:lnTo>
                      <a:pt x="89" y="112"/>
                    </a:lnTo>
                    <a:lnTo>
                      <a:pt x="93" y="112"/>
                    </a:lnTo>
                    <a:lnTo>
                      <a:pt x="94" y="110"/>
                    </a:lnTo>
                    <a:lnTo>
                      <a:pt x="96" y="110"/>
                    </a:lnTo>
                    <a:lnTo>
                      <a:pt x="96" y="110"/>
                    </a:lnTo>
                    <a:lnTo>
                      <a:pt x="96" y="108"/>
                    </a:lnTo>
                    <a:lnTo>
                      <a:pt x="96" y="108"/>
                    </a:lnTo>
                    <a:lnTo>
                      <a:pt x="96" y="108"/>
                    </a:lnTo>
                    <a:lnTo>
                      <a:pt x="96" y="108"/>
                    </a:lnTo>
                    <a:lnTo>
                      <a:pt x="96" y="106"/>
                    </a:lnTo>
                    <a:lnTo>
                      <a:pt x="94" y="106"/>
                    </a:lnTo>
                    <a:lnTo>
                      <a:pt x="94" y="106"/>
                    </a:lnTo>
                    <a:lnTo>
                      <a:pt x="98" y="105"/>
                    </a:lnTo>
                    <a:lnTo>
                      <a:pt x="98" y="105"/>
                    </a:lnTo>
                    <a:lnTo>
                      <a:pt x="100" y="105"/>
                    </a:lnTo>
                    <a:lnTo>
                      <a:pt x="102" y="103"/>
                    </a:lnTo>
                    <a:lnTo>
                      <a:pt x="102" y="103"/>
                    </a:lnTo>
                    <a:lnTo>
                      <a:pt x="103" y="103"/>
                    </a:lnTo>
                    <a:lnTo>
                      <a:pt x="103" y="103"/>
                    </a:lnTo>
                    <a:lnTo>
                      <a:pt x="105" y="101"/>
                    </a:lnTo>
                    <a:lnTo>
                      <a:pt x="105" y="101"/>
                    </a:lnTo>
                    <a:lnTo>
                      <a:pt x="107" y="101"/>
                    </a:lnTo>
                    <a:lnTo>
                      <a:pt x="105" y="103"/>
                    </a:lnTo>
                    <a:lnTo>
                      <a:pt x="107" y="103"/>
                    </a:lnTo>
                    <a:lnTo>
                      <a:pt x="107" y="101"/>
                    </a:lnTo>
                    <a:lnTo>
                      <a:pt x="109" y="101"/>
                    </a:lnTo>
                    <a:lnTo>
                      <a:pt x="109" y="101"/>
                    </a:lnTo>
                    <a:lnTo>
                      <a:pt x="109" y="99"/>
                    </a:lnTo>
                    <a:lnTo>
                      <a:pt x="111" y="101"/>
                    </a:lnTo>
                    <a:lnTo>
                      <a:pt x="113" y="99"/>
                    </a:lnTo>
                    <a:lnTo>
                      <a:pt x="114" y="99"/>
                    </a:lnTo>
                    <a:lnTo>
                      <a:pt x="114" y="99"/>
                    </a:lnTo>
                    <a:lnTo>
                      <a:pt x="114" y="97"/>
                    </a:lnTo>
                    <a:lnTo>
                      <a:pt x="114" y="97"/>
                    </a:lnTo>
                    <a:lnTo>
                      <a:pt x="114" y="97"/>
                    </a:lnTo>
                    <a:lnTo>
                      <a:pt x="116" y="97"/>
                    </a:lnTo>
                    <a:lnTo>
                      <a:pt x="120" y="96"/>
                    </a:lnTo>
                    <a:lnTo>
                      <a:pt x="122" y="94"/>
                    </a:lnTo>
                    <a:lnTo>
                      <a:pt x="125" y="94"/>
                    </a:lnTo>
                    <a:lnTo>
                      <a:pt x="127" y="92"/>
                    </a:lnTo>
                    <a:lnTo>
                      <a:pt x="132" y="92"/>
                    </a:lnTo>
                    <a:lnTo>
                      <a:pt x="138" y="90"/>
                    </a:lnTo>
                    <a:lnTo>
                      <a:pt x="138" y="90"/>
                    </a:lnTo>
                    <a:lnTo>
                      <a:pt x="138" y="88"/>
                    </a:lnTo>
                    <a:lnTo>
                      <a:pt x="140" y="87"/>
                    </a:lnTo>
                    <a:lnTo>
                      <a:pt x="142" y="87"/>
                    </a:lnTo>
                    <a:lnTo>
                      <a:pt x="143" y="87"/>
                    </a:lnTo>
                    <a:lnTo>
                      <a:pt x="147" y="83"/>
                    </a:lnTo>
                    <a:lnTo>
                      <a:pt x="149" y="83"/>
                    </a:lnTo>
                    <a:lnTo>
                      <a:pt x="149" y="81"/>
                    </a:lnTo>
                    <a:lnTo>
                      <a:pt x="151" y="81"/>
                    </a:lnTo>
                    <a:lnTo>
                      <a:pt x="151" y="81"/>
                    </a:lnTo>
                    <a:lnTo>
                      <a:pt x="145" y="85"/>
                    </a:lnTo>
                    <a:lnTo>
                      <a:pt x="143" y="87"/>
                    </a:lnTo>
                    <a:lnTo>
                      <a:pt x="142" y="88"/>
                    </a:lnTo>
                    <a:lnTo>
                      <a:pt x="138" y="88"/>
                    </a:lnTo>
                    <a:lnTo>
                      <a:pt x="138" y="90"/>
                    </a:lnTo>
                    <a:lnTo>
                      <a:pt x="138" y="90"/>
                    </a:lnTo>
                    <a:lnTo>
                      <a:pt x="140" y="90"/>
                    </a:lnTo>
                    <a:lnTo>
                      <a:pt x="143" y="90"/>
                    </a:lnTo>
                    <a:lnTo>
                      <a:pt x="147" y="88"/>
                    </a:lnTo>
                    <a:lnTo>
                      <a:pt x="147" y="88"/>
                    </a:lnTo>
                    <a:lnTo>
                      <a:pt x="145" y="90"/>
                    </a:lnTo>
                    <a:lnTo>
                      <a:pt x="143" y="90"/>
                    </a:lnTo>
                    <a:lnTo>
                      <a:pt x="143" y="90"/>
                    </a:lnTo>
                    <a:lnTo>
                      <a:pt x="142" y="90"/>
                    </a:lnTo>
                    <a:lnTo>
                      <a:pt x="140" y="90"/>
                    </a:lnTo>
                    <a:lnTo>
                      <a:pt x="138" y="92"/>
                    </a:lnTo>
                    <a:lnTo>
                      <a:pt x="138" y="92"/>
                    </a:lnTo>
                    <a:lnTo>
                      <a:pt x="140" y="94"/>
                    </a:lnTo>
                    <a:lnTo>
                      <a:pt x="142" y="94"/>
                    </a:lnTo>
                    <a:lnTo>
                      <a:pt x="138" y="94"/>
                    </a:lnTo>
                    <a:lnTo>
                      <a:pt x="136" y="94"/>
                    </a:lnTo>
                    <a:lnTo>
                      <a:pt x="136" y="94"/>
                    </a:lnTo>
                    <a:lnTo>
                      <a:pt x="136" y="92"/>
                    </a:lnTo>
                    <a:lnTo>
                      <a:pt x="134" y="92"/>
                    </a:lnTo>
                    <a:lnTo>
                      <a:pt x="134" y="92"/>
                    </a:lnTo>
                    <a:lnTo>
                      <a:pt x="132" y="94"/>
                    </a:lnTo>
                    <a:lnTo>
                      <a:pt x="129" y="94"/>
                    </a:lnTo>
                    <a:lnTo>
                      <a:pt x="127" y="94"/>
                    </a:lnTo>
                    <a:lnTo>
                      <a:pt x="125" y="96"/>
                    </a:lnTo>
                    <a:lnTo>
                      <a:pt x="125" y="97"/>
                    </a:lnTo>
                    <a:lnTo>
                      <a:pt x="123" y="99"/>
                    </a:lnTo>
                    <a:lnTo>
                      <a:pt x="122" y="99"/>
                    </a:lnTo>
                    <a:lnTo>
                      <a:pt x="120" y="99"/>
                    </a:lnTo>
                    <a:lnTo>
                      <a:pt x="118" y="101"/>
                    </a:lnTo>
                    <a:lnTo>
                      <a:pt x="118" y="101"/>
                    </a:lnTo>
                    <a:lnTo>
                      <a:pt x="116" y="101"/>
                    </a:lnTo>
                    <a:lnTo>
                      <a:pt x="114" y="103"/>
                    </a:lnTo>
                    <a:lnTo>
                      <a:pt x="114" y="103"/>
                    </a:lnTo>
                    <a:lnTo>
                      <a:pt x="114" y="105"/>
                    </a:lnTo>
                    <a:lnTo>
                      <a:pt x="118" y="103"/>
                    </a:lnTo>
                    <a:lnTo>
                      <a:pt x="120" y="103"/>
                    </a:lnTo>
                    <a:lnTo>
                      <a:pt x="118" y="105"/>
                    </a:lnTo>
                    <a:lnTo>
                      <a:pt x="116" y="105"/>
                    </a:lnTo>
                    <a:lnTo>
                      <a:pt x="116" y="105"/>
                    </a:lnTo>
                    <a:lnTo>
                      <a:pt x="114" y="105"/>
                    </a:lnTo>
                    <a:lnTo>
                      <a:pt x="114" y="105"/>
                    </a:lnTo>
                    <a:lnTo>
                      <a:pt x="114" y="106"/>
                    </a:lnTo>
                    <a:lnTo>
                      <a:pt x="113" y="105"/>
                    </a:lnTo>
                    <a:lnTo>
                      <a:pt x="113" y="105"/>
                    </a:lnTo>
                    <a:lnTo>
                      <a:pt x="111" y="106"/>
                    </a:lnTo>
                    <a:lnTo>
                      <a:pt x="113" y="105"/>
                    </a:lnTo>
                    <a:lnTo>
                      <a:pt x="111" y="106"/>
                    </a:lnTo>
                    <a:lnTo>
                      <a:pt x="111" y="106"/>
                    </a:lnTo>
                    <a:lnTo>
                      <a:pt x="109" y="106"/>
                    </a:lnTo>
                    <a:lnTo>
                      <a:pt x="109" y="106"/>
                    </a:lnTo>
                    <a:lnTo>
                      <a:pt x="109" y="108"/>
                    </a:lnTo>
                    <a:lnTo>
                      <a:pt x="109" y="108"/>
                    </a:lnTo>
                    <a:lnTo>
                      <a:pt x="111" y="108"/>
                    </a:lnTo>
                    <a:lnTo>
                      <a:pt x="113" y="108"/>
                    </a:lnTo>
                    <a:lnTo>
                      <a:pt x="113" y="106"/>
                    </a:lnTo>
                    <a:lnTo>
                      <a:pt x="114" y="108"/>
                    </a:lnTo>
                    <a:lnTo>
                      <a:pt x="116" y="106"/>
                    </a:lnTo>
                    <a:lnTo>
                      <a:pt x="118" y="105"/>
                    </a:lnTo>
                    <a:lnTo>
                      <a:pt x="120" y="106"/>
                    </a:lnTo>
                    <a:lnTo>
                      <a:pt x="120" y="105"/>
                    </a:lnTo>
                    <a:lnTo>
                      <a:pt x="120" y="106"/>
                    </a:lnTo>
                    <a:lnTo>
                      <a:pt x="118" y="108"/>
                    </a:lnTo>
                    <a:lnTo>
                      <a:pt x="122" y="106"/>
                    </a:lnTo>
                    <a:lnTo>
                      <a:pt x="122" y="105"/>
                    </a:lnTo>
                    <a:lnTo>
                      <a:pt x="123" y="105"/>
                    </a:lnTo>
                    <a:lnTo>
                      <a:pt x="125" y="105"/>
                    </a:lnTo>
                    <a:lnTo>
                      <a:pt x="125" y="105"/>
                    </a:lnTo>
                    <a:lnTo>
                      <a:pt x="125" y="103"/>
                    </a:lnTo>
                    <a:lnTo>
                      <a:pt x="127" y="103"/>
                    </a:lnTo>
                    <a:lnTo>
                      <a:pt x="127" y="103"/>
                    </a:lnTo>
                    <a:lnTo>
                      <a:pt x="127" y="103"/>
                    </a:lnTo>
                    <a:lnTo>
                      <a:pt x="125" y="105"/>
                    </a:lnTo>
                    <a:lnTo>
                      <a:pt x="127" y="103"/>
                    </a:lnTo>
                    <a:lnTo>
                      <a:pt x="129" y="103"/>
                    </a:lnTo>
                    <a:lnTo>
                      <a:pt x="129" y="103"/>
                    </a:lnTo>
                    <a:lnTo>
                      <a:pt x="131" y="101"/>
                    </a:lnTo>
                    <a:lnTo>
                      <a:pt x="129" y="103"/>
                    </a:lnTo>
                    <a:lnTo>
                      <a:pt x="131" y="103"/>
                    </a:lnTo>
                    <a:lnTo>
                      <a:pt x="131" y="103"/>
                    </a:lnTo>
                    <a:lnTo>
                      <a:pt x="131" y="103"/>
                    </a:lnTo>
                    <a:lnTo>
                      <a:pt x="132" y="103"/>
                    </a:lnTo>
                    <a:lnTo>
                      <a:pt x="134" y="103"/>
                    </a:lnTo>
                    <a:lnTo>
                      <a:pt x="134" y="103"/>
                    </a:lnTo>
                    <a:lnTo>
                      <a:pt x="136" y="103"/>
                    </a:lnTo>
                    <a:lnTo>
                      <a:pt x="136" y="103"/>
                    </a:lnTo>
                    <a:lnTo>
                      <a:pt x="138" y="103"/>
                    </a:lnTo>
                    <a:lnTo>
                      <a:pt x="138" y="101"/>
                    </a:lnTo>
                    <a:lnTo>
                      <a:pt x="138" y="101"/>
                    </a:lnTo>
                    <a:lnTo>
                      <a:pt x="138" y="101"/>
                    </a:lnTo>
                    <a:lnTo>
                      <a:pt x="140" y="99"/>
                    </a:lnTo>
                    <a:lnTo>
                      <a:pt x="142" y="99"/>
                    </a:lnTo>
                    <a:lnTo>
                      <a:pt x="142" y="99"/>
                    </a:lnTo>
                    <a:lnTo>
                      <a:pt x="143" y="99"/>
                    </a:lnTo>
                    <a:lnTo>
                      <a:pt x="143" y="99"/>
                    </a:lnTo>
                    <a:lnTo>
                      <a:pt x="142" y="99"/>
                    </a:lnTo>
                    <a:lnTo>
                      <a:pt x="142" y="99"/>
                    </a:lnTo>
                    <a:lnTo>
                      <a:pt x="140" y="99"/>
                    </a:lnTo>
                    <a:lnTo>
                      <a:pt x="140" y="99"/>
                    </a:lnTo>
                    <a:lnTo>
                      <a:pt x="142" y="97"/>
                    </a:lnTo>
                    <a:lnTo>
                      <a:pt x="143" y="97"/>
                    </a:lnTo>
                    <a:lnTo>
                      <a:pt x="143" y="97"/>
                    </a:lnTo>
                    <a:lnTo>
                      <a:pt x="143" y="97"/>
                    </a:lnTo>
                    <a:lnTo>
                      <a:pt x="143" y="97"/>
                    </a:lnTo>
                    <a:lnTo>
                      <a:pt x="142" y="97"/>
                    </a:lnTo>
                    <a:lnTo>
                      <a:pt x="143" y="96"/>
                    </a:lnTo>
                    <a:lnTo>
                      <a:pt x="142" y="96"/>
                    </a:lnTo>
                    <a:lnTo>
                      <a:pt x="143" y="96"/>
                    </a:lnTo>
                    <a:lnTo>
                      <a:pt x="145" y="96"/>
                    </a:lnTo>
                    <a:lnTo>
                      <a:pt x="147" y="94"/>
                    </a:lnTo>
                    <a:lnTo>
                      <a:pt x="145" y="94"/>
                    </a:lnTo>
                    <a:lnTo>
                      <a:pt x="147" y="94"/>
                    </a:lnTo>
                    <a:lnTo>
                      <a:pt x="149" y="94"/>
                    </a:lnTo>
                    <a:lnTo>
                      <a:pt x="147" y="94"/>
                    </a:lnTo>
                    <a:lnTo>
                      <a:pt x="149" y="94"/>
                    </a:lnTo>
                    <a:lnTo>
                      <a:pt x="151" y="94"/>
                    </a:lnTo>
                    <a:lnTo>
                      <a:pt x="152" y="92"/>
                    </a:lnTo>
                    <a:lnTo>
                      <a:pt x="151" y="94"/>
                    </a:lnTo>
                    <a:lnTo>
                      <a:pt x="149" y="94"/>
                    </a:lnTo>
                    <a:lnTo>
                      <a:pt x="147" y="96"/>
                    </a:lnTo>
                    <a:lnTo>
                      <a:pt x="147" y="96"/>
                    </a:lnTo>
                    <a:lnTo>
                      <a:pt x="149" y="96"/>
                    </a:lnTo>
                    <a:lnTo>
                      <a:pt x="151" y="94"/>
                    </a:lnTo>
                    <a:lnTo>
                      <a:pt x="152" y="94"/>
                    </a:lnTo>
                    <a:lnTo>
                      <a:pt x="151" y="94"/>
                    </a:lnTo>
                    <a:lnTo>
                      <a:pt x="151" y="96"/>
                    </a:lnTo>
                    <a:lnTo>
                      <a:pt x="151" y="96"/>
                    </a:lnTo>
                    <a:lnTo>
                      <a:pt x="152" y="96"/>
                    </a:lnTo>
                    <a:lnTo>
                      <a:pt x="152" y="96"/>
                    </a:lnTo>
                    <a:lnTo>
                      <a:pt x="154" y="96"/>
                    </a:lnTo>
                    <a:lnTo>
                      <a:pt x="156" y="94"/>
                    </a:lnTo>
                    <a:lnTo>
                      <a:pt x="156" y="94"/>
                    </a:lnTo>
                    <a:lnTo>
                      <a:pt x="156" y="96"/>
                    </a:lnTo>
                    <a:lnTo>
                      <a:pt x="154" y="96"/>
                    </a:lnTo>
                    <a:lnTo>
                      <a:pt x="152" y="97"/>
                    </a:lnTo>
                    <a:lnTo>
                      <a:pt x="154" y="97"/>
                    </a:lnTo>
                    <a:lnTo>
                      <a:pt x="156" y="97"/>
                    </a:lnTo>
                    <a:lnTo>
                      <a:pt x="156" y="97"/>
                    </a:lnTo>
                    <a:lnTo>
                      <a:pt x="152" y="97"/>
                    </a:lnTo>
                    <a:lnTo>
                      <a:pt x="152" y="99"/>
                    </a:lnTo>
                    <a:lnTo>
                      <a:pt x="152" y="99"/>
                    </a:lnTo>
                    <a:lnTo>
                      <a:pt x="154" y="97"/>
                    </a:lnTo>
                    <a:lnTo>
                      <a:pt x="156" y="97"/>
                    </a:lnTo>
                    <a:lnTo>
                      <a:pt x="156" y="97"/>
                    </a:lnTo>
                    <a:lnTo>
                      <a:pt x="152" y="99"/>
                    </a:lnTo>
                    <a:lnTo>
                      <a:pt x="156" y="99"/>
                    </a:lnTo>
                    <a:lnTo>
                      <a:pt x="156" y="99"/>
                    </a:lnTo>
                    <a:lnTo>
                      <a:pt x="156" y="99"/>
                    </a:lnTo>
                    <a:lnTo>
                      <a:pt x="154" y="101"/>
                    </a:lnTo>
                    <a:lnTo>
                      <a:pt x="154" y="101"/>
                    </a:lnTo>
                    <a:lnTo>
                      <a:pt x="154" y="103"/>
                    </a:lnTo>
                    <a:lnTo>
                      <a:pt x="154" y="103"/>
                    </a:lnTo>
                    <a:lnTo>
                      <a:pt x="156" y="103"/>
                    </a:lnTo>
                    <a:lnTo>
                      <a:pt x="156" y="103"/>
                    </a:lnTo>
                    <a:lnTo>
                      <a:pt x="158" y="101"/>
                    </a:lnTo>
                    <a:lnTo>
                      <a:pt x="158" y="101"/>
                    </a:lnTo>
                    <a:lnTo>
                      <a:pt x="158" y="101"/>
                    </a:lnTo>
                    <a:lnTo>
                      <a:pt x="158" y="103"/>
                    </a:lnTo>
                    <a:lnTo>
                      <a:pt x="158" y="103"/>
                    </a:lnTo>
                    <a:lnTo>
                      <a:pt x="158" y="103"/>
                    </a:lnTo>
                    <a:lnTo>
                      <a:pt x="158" y="103"/>
                    </a:lnTo>
                    <a:lnTo>
                      <a:pt x="158" y="105"/>
                    </a:lnTo>
                    <a:lnTo>
                      <a:pt x="158" y="105"/>
                    </a:lnTo>
                    <a:lnTo>
                      <a:pt x="158" y="105"/>
                    </a:lnTo>
                    <a:lnTo>
                      <a:pt x="158" y="105"/>
                    </a:lnTo>
                    <a:lnTo>
                      <a:pt x="160" y="105"/>
                    </a:lnTo>
                    <a:lnTo>
                      <a:pt x="160" y="105"/>
                    </a:lnTo>
                    <a:lnTo>
                      <a:pt x="160" y="106"/>
                    </a:lnTo>
                    <a:lnTo>
                      <a:pt x="158" y="106"/>
                    </a:lnTo>
                    <a:lnTo>
                      <a:pt x="158" y="106"/>
                    </a:lnTo>
                    <a:lnTo>
                      <a:pt x="158" y="106"/>
                    </a:lnTo>
                    <a:lnTo>
                      <a:pt x="160" y="106"/>
                    </a:lnTo>
                    <a:lnTo>
                      <a:pt x="161" y="106"/>
                    </a:lnTo>
                    <a:lnTo>
                      <a:pt x="163" y="106"/>
                    </a:lnTo>
                    <a:lnTo>
                      <a:pt x="165" y="106"/>
                    </a:lnTo>
                    <a:lnTo>
                      <a:pt x="165" y="106"/>
                    </a:lnTo>
                    <a:lnTo>
                      <a:pt x="167" y="106"/>
                    </a:lnTo>
                    <a:lnTo>
                      <a:pt x="167" y="108"/>
                    </a:lnTo>
                    <a:lnTo>
                      <a:pt x="167" y="108"/>
                    </a:lnTo>
                    <a:lnTo>
                      <a:pt x="170" y="108"/>
                    </a:lnTo>
                    <a:lnTo>
                      <a:pt x="170" y="108"/>
                    </a:lnTo>
                    <a:lnTo>
                      <a:pt x="172" y="108"/>
                    </a:lnTo>
                    <a:lnTo>
                      <a:pt x="172" y="108"/>
                    </a:lnTo>
                    <a:lnTo>
                      <a:pt x="172" y="110"/>
                    </a:lnTo>
                    <a:lnTo>
                      <a:pt x="172" y="110"/>
                    </a:lnTo>
                    <a:lnTo>
                      <a:pt x="170" y="110"/>
                    </a:lnTo>
                    <a:lnTo>
                      <a:pt x="170" y="110"/>
                    </a:lnTo>
                    <a:lnTo>
                      <a:pt x="172" y="110"/>
                    </a:lnTo>
                    <a:lnTo>
                      <a:pt x="174" y="112"/>
                    </a:lnTo>
                    <a:lnTo>
                      <a:pt x="176" y="112"/>
                    </a:lnTo>
                    <a:lnTo>
                      <a:pt x="178" y="112"/>
                    </a:lnTo>
                    <a:lnTo>
                      <a:pt x="181" y="110"/>
                    </a:lnTo>
                    <a:lnTo>
                      <a:pt x="183" y="110"/>
                    </a:lnTo>
                    <a:lnTo>
                      <a:pt x="183" y="110"/>
                    </a:lnTo>
                    <a:lnTo>
                      <a:pt x="183" y="110"/>
                    </a:lnTo>
                    <a:lnTo>
                      <a:pt x="183" y="112"/>
                    </a:lnTo>
                    <a:lnTo>
                      <a:pt x="181" y="112"/>
                    </a:lnTo>
                    <a:lnTo>
                      <a:pt x="181" y="114"/>
                    </a:lnTo>
                    <a:lnTo>
                      <a:pt x="181" y="114"/>
                    </a:lnTo>
                    <a:lnTo>
                      <a:pt x="180" y="114"/>
                    </a:lnTo>
                    <a:lnTo>
                      <a:pt x="180" y="114"/>
                    </a:lnTo>
                    <a:lnTo>
                      <a:pt x="180" y="114"/>
                    </a:lnTo>
                    <a:lnTo>
                      <a:pt x="181" y="112"/>
                    </a:lnTo>
                    <a:lnTo>
                      <a:pt x="181" y="112"/>
                    </a:lnTo>
                    <a:lnTo>
                      <a:pt x="183" y="112"/>
                    </a:lnTo>
                    <a:lnTo>
                      <a:pt x="183" y="110"/>
                    </a:lnTo>
                    <a:lnTo>
                      <a:pt x="183" y="110"/>
                    </a:lnTo>
                    <a:lnTo>
                      <a:pt x="181" y="110"/>
                    </a:lnTo>
                    <a:lnTo>
                      <a:pt x="181" y="112"/>
                    </a:lnTo>
                    <a:lnTo>
                      <a:pt x="180" y="112"/>
                    </a:lnTo>
                    <a:lnTo>
                      <a:pt x="180" y="114"/>
                    </a:lnTo>
                    <a:lnTo>
                      <a:pt x="180" y="114"/>
                    </a:lnTo>
                    <a:lnTo>
                      <a:pt x="180" y="114"/>
                    </a:lnTo>
                    <a:lnTo>
                      <a:pt x="178" y="114"/>
                    </a:lnTo>
                    <a:lnTo>
                      <a:pt x="178" y="114"/>
                    </a:lnTo>
                    <a:lnTo>
                      <a:pt x="176" y="114"/>
                    </a:lnTo>
                    <a:lnTo>
                      <a:pt x="176" y="116"/>
                    </a:lnTo>
                    <a:lnTo>
                      <a:pt x="178" y="116"/>
                    </a:lnTo>
                    <a:lnTo>
                      <a:pt x="178" y="116"/>
                    </a:lnTo>
                    <a:lnTo>
                      <a:pt x="178" y="116"/>
                    </a:lnTo>
                    <a:lnTo>
                      <a:pt x="178" y="117"/>
                    </a:lnTo>
                    <a:lnTo>
                      <a:pt x="180" y="117"/>
                    </a:lnTo>
                    <a:lnTo>
                      <a:pt x="180" y="119"/>
                    </a:lnTo>
                    <a:lnTo>
                      <a:pt x="180" y="117"/>
                    </a:lnTo>
                    <a:lnTo>
                      <a:pt x="181" y="119"/>
                    </a:lnTo>
                    <a:lnTo>
                      <a:pt x="181" y="117"/>
                    </a:lnTo>
                    <a:lnTo>
                      <a:pt x="183" y="117"/>
                    </a:lnTo>
                    <a:lnTo>
                      <a:pt x="183" y="117"/>
                    </a:lnTo>
                    <a:lnTo>
                      <a:pt x="183" y="117"/>
                    </a:lnTo>
                    <a:lnTo>
                      <a:pt x="185" y="117"/>
                    </a:lnTo>
                    <a:lnTo>
                      <a:pt x="185" y="116"/>
                    </a:lnTo>
                    <a:lnTo>
                      <a:pt x="187" y="116"/>
                    </a:lnTo>
                    <a:lnTo>
                      <a:pt x="187" y="116"/>
                    </a:lnTo>
                    <a:lnTo>
                      <a:pt x="187" y="116"/>
                    </a:lnTo>
                    <a:lnTo>
                      <a:pt x="189" y="116"/>
                    </a:lnTo>
                    <a:lnTo>
                      <a:pt x="187" y="116"/>
                    </a:lnTo>
                    <a:lnTo>
                      <a:pt x="185" y="117"/>
                    </a:lnTo>
                    <a:lnTo>
                      <a:pt x="183" y="117"/>
                    </a:lnTo>
                    <a:lnTo>
                      <a:pt x="181" y="119"/>
                    </a:lnTo>
                    <a:lnTo>
                      <a:pt x="181" y="119"/>
                    </a:lnTo>
                    <a:lnTo>
                      <a:pt x="180" y="121"/>
                    </a:lnTo>
                    <a:lnTo>
                      <a:pt x="180" y="123"/>
                    </a:lnTo>
                    <a:lnTo>
                      <a:pt x="180" y="123"/>
                    </a:lnTo>
                    <a:lnTo>
                      <a:pt x="180" y="123"/>
                    </a:lnTo>
                    <a:lnTo>
                      <a:pt x="181" y="123"/>
                    </a:lnTo>
                    <a:lnTo>
                      <a:pt x="180" y="125"/>
                    </a:lnTo>
                    <a:lnTo>
                      <a:pt x="180" y="125"/>
                    </a:lnTo>
                    <a:lnTo>
                      <a:pt x="180" y="126"/>
                    </a:lnTo>
                    <a:lnTo>
                      <a:pt x="180" y="126"/>
                    </a:lnTo>
                    <a:lnTo>
                      <a:pt x="181" y="126"/>
                    </a:lnTo>
                    <a:lnTo>
                      <a:pt x="181" y="128"/>
                    </a:lnTo>
                    <a:lnTo>
                      <a:pt x="183" y="128"/>
                    </a:lnTo>
                    <a:lnTo>
                      <a:pt x="183" y="128"/>
                    </a:lnTo>
                    <a:lnTo>
                      <a:pt x="183" y="128"/>
                    </a:lnTo>
                    <a:lnTo>
                      <a:pt x="185" y="128"/>
                    </a:lnTo>
                    <a:lnTo>
                      <a:pt x="185" y="128"/>
                    </a:lnTo>
                    <a:lnTo>
                      <a:pt x="187" y="126"/>
                    </a:lnTo>
                    <a:lnTo>
                      <a:pt x="187" y="126"/>
                    </a:lnTo>
                    <a:lnTo>
                      <a:pt x="187" y="125"/>
                    </a:lnTo>
                    <a:lnTo>
                      <a:pt x="187" y="125"/>
                    </a:lnTo>
                    <a:lnTo>
                      <a:pt x="187" y="126"/>
                    </a:lnTo>
                    <a:lnTo>
                      <a:pt x="187" y="125"/>
                    </a:lnTo>
                    <a:lnTo>
                      <a:pt x="187" y="125"/>
                    </a:lnTo>
                    <a:lnTo>
                      <a:pt x="187" y="123"/>
                    </a:lnTo>
                    <a:lnTo>
                      <a:pt x="187" y="123"/>
                    </a:lnTo>
                    <a:lnTo>
                      <a:pt x="187" y="123"/>
                    </a:lnTo>
                    <a:lnTo>
                      <a:pt x="187" y="123"/>
                    </a:lnTo>
                    <a:lnTo>
                      <a:pt x="187" y="123"/>
                    </a:lnTo>
                    <a:lnTo>
                      <a:pt x="189" y="123"/>
                    </a:lnTo>
                    <a:lnTo>
                      <a:pt x="189" y="123"/>
                    </a:lnTo>
                    <a:lnTo>
                      <a:pt x="189" y="123"/>
                    </a:lnTo>
                    <a:lnTo>
                      <a:pt x="189" y="125"/>
                    </a:lnTo>
                    <a:lnTo>
                      <a:pt x="189" y="125"/>
                    </a:lnTo>
                    <a:lnTo>
                      <a:pt x="190" y="123"/>
                    </a:lnTo>
                    <a:lnTo>
                      <a:pt x="190" y="123"/>
                    </a:lnTo>
                    <a:lnTo>
                      <a:pt x="190" y="123"/>
                    </a:lnTo>
                    <a:lnTo>
                      <a:pt x="190" y="123"/>
                    </a:lnTo>
                    <a:lnTo>
                      <a:pt x="189" y="125"/>
                    </a:lnTo>
                    <a:lnTo>
                      <a:pt x="189" y="126"/>
                    </a:lnTo>
                    <a:lnTo>
                      <a:pt x="189" y="126"/>
                    </a:lnTo>
                    <a:lnTo>
                      <a:pt x="189" y="126"/>
                    </a:lnTo>
                    <a:lnTo>
                      <a:pt x="187" y="128"/>
                    </a:lnTo>
                    <a:lnTo>
                      <a:pt x="189" y="128"/>
                    </a:lnTo>
                    <a:lnTo>
                      <a:pt x="189" y="126"/>
                    </a:lnTo>
                    <a:lnTo>
                      <a:pt x="189" y="128"/>
                    </a:lnTo>
                    <a:lnTo>
                      <a:pt x="189" y="130"/>
                    </a:lnTo>
                    <a:lnTo>
                      <a:pt x="189" y="130"/>
                    </a:lnTo>
                    <a:lnTo>
                      <a:pt x="189" y="130"/>
                    </a:lnTo>
                    <a:lnTo>
                      <a:pt x="190" y="128"/>
                    </a:lnTo>
                    <a:lnTo>
                      <a:pt x="192" y="128"/>
                    </a:lnTo>
                    <a:lnTo>
                      <a:pt x="192" y="126"/>
                    </a:lnTo>
                    <a:lnTo>
                      <a:pt x="194" y="125"/>
                    </a:lnTo>
                    <a:lnTo>
                      <a:pt x="196" y="123"/>
                    </a:lnTo>
                    <a:lnTo>
                      <a:pt x="196" y="123"/>
                    </a:lnTo>
                    <a:lnTo>
                      <a:pt x="196" y="121"/>
                    </a:lnTo>
                    <a:lnTo>
                      <a:pt x="196" y="121"/>
                    </a:lnTo>
                    <a:lnTo>
                      <a:pt x="198" y="121"/>
                    </a:lnTo>
                    <a:lnTo>
                      <a:pt x="198" y="119"/>
                    </a:lnTo>
                    <a:lnTo>
                      <a:pt x="199" y="119"/>
                    </a:lnTo>
                    <a:lnTo>
                      <a:pt x="198" y="121"/>
                    </a:lnTo>
                    <a:lnTo>
                      <a:pt x="198" y="121"/>
                    </a:lnTo>
                    <a:lnTo>
                      <a:pt x="196" y="125"/>
                    </a:lnTo>
                    <a:lnTo>
                      <a:pt x="196" y="125"/>
                    </a:lnTo>
                    <a:lnTo>
                      <a:pt x="194" y="126"/>
                    </a:lnTo>
                    <a:lnTo>
                      <a:pt x="194" y="126"/>
                    </a:lnTo>
                    <a:lnTo>
                      <a:pt x="194" y="126"/>
                    </a:lnTo>
                    <a:lnTo>
                      <a:pt x="194" y="128"/>
                    </a:lnTo>
                    <a:lnTo>
                      <a:pt x="194" y="128"/>
                    </a:lnTo>
                    <a:lnTo>
                      <a:pt x="194" y="130"/>
                    </a:lnTo>
                    <a:lnTo>
                      <a:pt x="194" y="132"/>
                    </a:lnTo>
                    <a:lnTo>
                      <a:pt x="196" y="130"/>
                    </a:lnTo>
                    <a:lnTo>
                      <a:pt x="196" y="130"/>
                    </a:lnTo>
                    <a:lnTo>
                      <a:pt x="196" y="132"/>
                    </a:lnTo>
                    <a:lnTo>
                      <a:pt x="196" y="132"/>
                    </a:lnTo>
                    <a:lnTo>
                      <a:pt x="194" y="132"/>
                    </a:lnTo>
                    <a:lnTo>
                      <a:pt x="194" y="134"/>
                    </a:lnTo>
                    <a:lnTo>
                      <a:pt x="196" y="132"/>
                    </a:lnTo>
                    <a:lnTo>
                      <a:pt x="196" y="132"/>
                    </a:lnTo>
                    <a:lnTo>
                      <a:pt x="198" y="132"/>
                    </a:lnTo>
                    <a:lnTo>
                      <a:pt x="198" y="132"/>
                    </a:lnTo>
                    <a:lnTo>
                      <a:pt x="196" y="132"/>
                    </a:lnTo>
                    <a:lnTo>
                      <a:pt x="196" y="134"/>
                    </a:lnTo>
                    <a:lnTo>
                      <a:pt x="198" y="132"/>
                    </a:lnTo>
                    <a:lnTo>
                      <a:pt x="198" y="134"/>
                    </a:lnTo>
                    <a:lnTo>
                      <a:pt x="196" y="134"/>
                    </a:lnTo>
                    <a:lnTo>
                      <a:pt x="194" y="134"/>
                    </a:lnTo>
                    <a:lnTo>
                      <a:pt x="194" y="134"/>
                    </a:lnTo>
                    <a:lnTo>
                      <a:pt x="194" y="135"/>
                    </a:lnTo>
                    <a:lnTo>
                      <a:pt x="194" y="135"/>
                    </a:lnTo>
                    <a:lnTo>
                      <a:pt x="194" y="135"/>
                    </a:lnTo>
                    <a:lnTo>
                      <a:pt x="196" y="134"/>
                    </a:lnTo>
                    <a:lnTo>
                      <a:pt x="196" y="134"/>
                    </a:lnTo>
                    <a:lnTo>
                      <a:pt x="198" y="134"/>
                    </a:lnTo>
                    <a:lnTo>
                      <a:pt x="198" y="135"/>
                    </a:lnTo>
                    <a:lnTo>
                      <a:pt x="198" y="135"/>
                    </a:lnTo>
                    <a:lnTo>
                      <a:pt x="196" y="134"/>
                    </a:lnTo>
                    <a:lnTo>
                      <a:pt x="196" y="135"/>
                    </a:lnTo>
                    <a:lnTo>
                      <a:pt x="196" y="135"/>
                    </a:lnTo>
                    <a:lnTo>
                      <a:pt x="196" y="135"/>
                    </a:lnTo>
                    <a:lnTo>
                      <a:pt x="196" y="137"/>
                    </a:lnTo>
                    <a:lnTo>
                      <a:pt x="196" y="135"/>
                    </a:lnTo>
                    <a:lnTo>
                      <a:pt x="196" y="137"/>
                    </a:lnTo>
                    <a:lnTo>
                      <a:pt x="196" y="137"/>
                    </a:lnTo>
                    <a:lnTo>
                      <a:pt x="194" y="139"/>
                    </a:lnTo>
                    <a:lnTo>
                      <a:pt x="194" y="139"/>
                    </a:lnTo>
                    <a:lnTo>
                      <a:pt x="194" y="137"/>
                    </a:lnTo>
                    <a:lnTo>
                      <a:pt x="194" y="135"/>
                    </a:lnTo>
                    <a:lnTo>
                      <a:pt x="192" y="137"/>
                    </a:lnTo>
                    <a:lnTo>
                      <a:pt x="192" y="137"/>
                    </a:lnTo>
                    <a:lnTo>
                      <a:pt x="194" y="137"/>
                    </a:lnTo>
                    <a:lnTo>
                      <a:pt x="194" y="137"/>
                    </a:lnTo>
                    <a:lnTo>
                      <a:pt x="192" y="137"/>
                    </a:lnTo>
                    <a:lnTo>
                      <a:pt x="192" y="139"/>
                    </a:lnTo>
                    <a:lnTo>
                      <a:pt x="192" y="139"/>
                    </a:lnTo>
                    <a:lnTo>
                      <a:pt x="192" y="139"/>
                    </a:lnTo>
                    <a:lnTo>
                      <a:pt x="192" y="139"/>
                    </a:lnTo>
                    <a:lnTo>
                      <a:pt x="192" y="139"/>
                    </a:lnTo>
                    <a:lnTo>
                      <a:pt x="194" y="139"/>
                    </a:lnTo>
                    <a:lnTo>
                      <a:pt x="192" y="141"/>
                    </a:lnTo>
                    <a:lnTo>
                      <a:pt x="190" y="141"/>
                    </a:lnTo>
                    <a:lnTo>
                      <a:pt x="189" y="141"/>
                    </a:lnTo>
                    <a:lnTo>
                      <a:pt x="189" y="141"/>
                    </a:lnTo>
                    <a:lnTo>
                      <a:pt x="189" y="141"/>
                    </a:lnTo>
                    <a:lnTo>
                      <a:pt x="190" y="141"/>
                    </a:lnTo>
                    <a:lnTo>
                      <a:pt x="190" y="141"/>
                    </a:lnTo>
                    <a:lnTo>
                      <a:pt x="190" y="143"/>
                    </a:lnTo>
                    <a:lnTo>
                      <a:pt x="190" y="143"/>
                    </a:lnTo>
                    <a:lnTo>
                      <a:pt x="192" y="143"/>
                    </a:lnTo>
                    <a:lnTo>
                      <a:pt x="192" y="143"/>
                    </a:lnTo>
                    <a:lnTo>
                      <a:pt x="192" y="143"/>
                    </a:lnTo>
                    <a:lnTo>
                      <a:pt x="192" y="143"/>
                    </a:lnTo>
                    <a:lnTo>
                      <a:pt x="190" y="143"/>
                    </a:lnTo>
                    <a:lnTo>
                      <a:pt x="190" y="143"/>
                    </a:lnTo>
                    <a:lnTo>
                      <a:pt x="190" y="144"/>
                    </a:lnTo>
                    <a:lnTo>
                      <a:pt x="190" y="144"/>
                    </a:lnTo>
                    <a:lnTo>
                      <a:pt x="192" y="144"/>
                    </a:lnTo>
                    <a:lnTo>
                      <a:pt x="192" y="144"/>
                    </a:lnTo>
                    <a:lnTo>
                      <a:pt x="190" y="146"/>
                    </a:lnTo>
                    <a:lnTo>
                      <a:pt x="190" y="146"/>
                    </a:lnTo>
                    <a:lnTo>
                      <a:pt x="192" y="146"/>
                    </a:lnTo>
                    <a:lnTo>
                      <a:pt x="190" y="148"/>
                    </a:lnTo>
                    <a:lnTo>
                      <a:pt x="190" y="150"/>
                    </a:lnTo>
                    <a:lnTo>
                      <a:pt x="190" y="150"/>
                    </a:lnTo>
                    <a:lnTo>
                      <a:pt x="190" y="150"/>
                    </a:lnTo>
                    <a:lnTo>
                      <a:pt x="192" y="152"/>
                    </a:lnTo>
                    <a:lnTo>
                      <a:pt x="192" y="152"/>
                    </a:lnTo>
                    <a:lnTo>
                      <a:pt x="189" y="152"/>
                    </a:lnTo>
                    <a:lnTo>
                      <a:pt x="189" y="152"/>
                    </a:lnTo>
                    <a:lnTo>
                      <a:pt x="189" y="154"/>
                    </a:lnTo>
                    <a:lnTo>
                      <a:pt x="185" y="155"/>
                    </a:lnTo>
                    <a:lnTo>
                      <a:pt x="185" y="155"/>
                    </a:lnTo>
                    <a:lnTo>
                      <a:pt x="185" y="155"/>
                    </a:lnTo>
                    <a:lnTo>
                      <a:pt x="183" y="155"/>
                    </a:lnTo>
                    <a:lnTo>
                      <a:pt x="183" y="157"/>
                    </a:lnTo>
                    <a:lnTo>
                      <a:pt x="183" y="157"/>
                    </a:lnTo>
                    <a:lnTo>
                      <a:pt x="183" y="157"/>
                    </a:lnTo>
                    <a:lnTo>
                      <a:pt x="183" y="157"/>
                    </a:lnTo>
                    <a:lnTo>
                      <a:pt x="185" y="157"/>
                    </a:lnTo>
                    <a:lnTo>
                      <a:pt x="185" y="157"/>
                    </a:lnTo>
                    <a:lnTo>
                      <a:pt x="185" y="157"/>
                    </a:lnTo>
                    <a:lnTo>
                      <a:pt x="187" y="155"/>
                    </a:lnTo>
                    <a:lnTo>
                      <a:pt x="187" y="155"/>
                    </a:lnTo>
                    <a:lnTo>
                      <a:pt x="189" y="154"/>
                    </a:lnTo>
                    <a:lnTo>
                      <a:pt x="189" y="154"/>
                    </a:lnTo>
                    <a:lnTo>
                      <a:pt x="189" y="154"/>
                    </a:lnTo>
                    <a:lnTo>
                      <a:pt x="190" y="154"/>
                    </a:lnTo>
                    <a:lnTo>
                      <a:pt x="190" y="154"/>
                    </a:lnTo>
                    <a:lnTo>
                      <a:pt x="192" y="154"/>
                    </a:lnTo>
                    <a:lnTo>
                      <a:pt x="194" y="154"/>
                    </a:lnTo>
                    <a:lnTo>
                      <a:pt x="194" y="154"/>
                    </a:lnTo>
                    <a:lnTo>
                      <a:pt x="194" y="154"/>
                    </a:lnTo>
                    <a:lnTo>
                      <a:pt x="192" y="154"/>
                    </a:lnTo>
                    <a:lnTo>
                      <a:pt x="192" y="154"/>
                    </a:lnTo>
                    <a:lnTo>
                      <a:pt x="192" y="154"/>
                    </a:lnTo>
                    <a:lnTo>
                      <a:pt x="192" y="155"/>
                    </a:lnTo>
                    <a:lnTo>
                      <a:pt x="192" y="157"/>
                    </a:lnTo>
                    <a:lnTo>
                      <a:pt x="190" y="157"/>
                    </a:lnTo>
                    <a:lnTo>
                      <a:pt x="190" y="159"/>
                    </a:lnTo>
                    <a:lnTo>
                      <a:pt x="189" y="159"/>
                    </a:lnTo>
                    <a:lnTo>
                      <a:pt x="189" y="161"/>
                    </a:lnTo>
                    <a:lnTo>
                      <a:pt x="189" y="161"/>
                    </a:lnTo>
                    <a:lnTo>
                      <a:pt x="189" y="161"/>
                    </a:lnTo>
                    <a:lnTo>
                      <a:pt x="189" y="161"/>
                    </a:lnTo>
                    <a:lnTo>
                      <a:pt x="189" y="161"/>
                    </a:lnTo>
                    <a:lnTo>
                      <a:pt x="189" y="163"/>
                    </a:lnTo>
                    <a:lnTo>
                      <a:pt x="189" y="163"/>
                    </a:lnTo>
                    <a:lnTo>
                      <a:pt x="189" y="163"/>
                    </a:lnTo>
                    <a:lnTo>
                      <a:pt x="187" y="163"/>
                    </a:lnTo>
                    <a:lnTo>
                      <a:pt x="187" y="164"/>
                    </a:lnTo>
                    <a:lnTo>
                      <a:pt x="187" y="163"/>
                    </a:lnTo>
                    <a:lnTo>
                      <a:pt x="185" y="164"/>
                    </a:lnTo>
                    <a:lnTo>
                      <a:pt x="185" y="164"/>
                    </a:lnTo>
                    <a:lnTo>
                      <a:pt x="183" y="166"/>
                    </a:lnTo>
                    <a:lnTo>
                      <a:pt x="183" y="166"/>
                    </a:lnTo>
                    <a:lnTo>
                      <a:pt x="185" y="164"/>
                    </a:lnTo>
                    <a:lnTo>
                      <a:pt x="185" y="166"/>
                    </a:lnTo>
                    <a:lnTo>
                      <a:pt x="185" y="164"/>
                    </a:lnTo>
                    <a:lnTo>
                      <a:pt x="187" y="164"/>
                    </a:lnTo>
                    <a:lnTo>
                      <a:pt x="187" y="164"/>
                    </a:lnTo>
                    <a:lnTo>
                      <a:pt x="189" y="164"/>
                    </a:lnTo>
                    <a:lnTo>
                      <a:pt x="189" y="164"/>
                    </a:lnTo>
                    <a:lnTo>
                      <a:pt x="190" y="164"/>
                    </a:lnTo>
                    <a:lnTo>
                      <a:pt x="190" y="164"/>
                    </a:lnTo>
                    <a:lnTo>
                      <a:pt x="190" y="164"/>
                    </a:lnTo>
                    <a:lnTo>
                      <a:pt x="189" y="164"/>
                    </a:lnTo>
                    <a:lnTo>
                      <a:pt x="189" y="166"/>
                    </a:lnTo>
                    <a:lnTo>
                      <a:pt x="189" y="166"/>
                    </a:lnTo>
                    <a:lnTo>
                      <a:pt x="187" y="168"/>
                    </a:lnTo>
                    <a:lnTo>
                      <a:pt x="187" y="168"/>
                    </a:lnTo>
                    <a:lnTo>
                      <a:pt x="187" y="166"/>
                    </a:lnTo>
                    <a:lnTo>
                      <a:pt x="185" y="168"/>
                    </a:lnTo>
                    <a:lnTo>
                      <a:pt x="185" y="168"/>
                    </a:lnTo>
                    <a:lnTo>
                      <a:pt x="185" y="168"/>
                    </a:lnTo>
                    <a:lnTo>
                      <a:pt x="183" y="170"/>
                    </a:lnTo>
                    <a:lnTo>
                      <a:pt x="183" y="172"/>
                    </a:lnTo>
                    <a:lnTo>
                      <a:pt x="183" y="172"/>
                    </a:lnTo>
                    <a:lnTo>
                      <a:pt x="185" y="172"/>
                    </a:lnTo>
                    <a:lnTo>
                      <a:pt x="185" y="173"/>
                    </a:lnTo>
                    <a:lnTo>
                      <a:pt x="183" y="173"/>
                    </a:lnTo>
                    <a:lnTo>
                      <a:pt x="183" y="173"/>
                    </a:lnTo>
                    <a:lnTo>
                      <a:pt x="181" y="173"/>
                    </a:lnTo>
                    <a:lnTo>
                      <a:pt x="181" y="175"/>
                    </a:lnTo>
                    <a:lnTo>
                      <a:pt x="181" y="175"/>
                    </a:lnTo>
                    <a:lnTo>
                      <a:pt x="181" y="177"/>
                    </a:lnTo>
                    <a:lnTo>
                      <a:pt x="181" y="177"/>
                    </a:lnTo>
                    <a:lnTo>
                      <a:pt x="181" y="179"/>
                    </a:lnTo>
                    <a:lnTo>
                      <a:pt x="181" y="181"/>
                    </a:lnTo>
                    <a:lnTo>
                      <a:pt x="181" y="181"/>
                    </a:lnTo>
                    <a:lnTo>
                      <a:pt x="183" y="179"/>
                    </a:lnTo>
                    <a:lnTo>
                      <a:pt x="183" y="181"/>
                    </a:lnTo>
                    <a:lnTo>
                      <a:pt x="183" y="181"/>
                    </a:lnTo>
                    <a:lnTo>
                      <a:pt x="181" y="182"/>
                    </a:lnTo>
                    <a:lnTo>
                      <a:pt x="180" y="182"/>
                    </a:lnTo>
                    <a:lnTo>
                      <a:pt x="180" y="184"/>
                    </a:lnTo>
                    <a:lnTo>
                      <a:pt x="180" y="184"/>
                    </a:lnTo>
                    <a:lnTo>
                      <a:pt x="178" y="186"/>
                    </a:lnTo>
                    <a:lnTo>
                      <a:pt x="178" y="186"/>
                    </a:lnTo>
                    <a:lnTo>
                      <a:pt x="180" y="188"/>
                    </a:lnTo>
                    <a:lnTo>
                      <a:pt x="178" y="188"/>
                    </a:lnTo>
                    <a:lnTo>
                      <a:pt x="178" y="190"/>
                    </a:lnTo>
                    <a:lnTo>
                      <a:pt x="180" y="190"/>
                    </a:lnTo>
                    <a:lnTo>
                      <a:pt x="180" y="190"/>
                    </a:lnTo>
                    <a:lnTo>
                      <a:pt x="181" y="190"/>
                    </a:lnTo>
                    <a:lnTo>
                      <a:pt x="180" y="190"/>
                    </a:lnTo>
                    <a:lnTo>
                      <a:pt x="180" y="190"/>
                    </a:lnTo>
                    <a:lnTo>
                      <a:pt x="180" y="192"/>
                    </a:lnTo>
                    <a:lnTo>
                      <a:pt x="180" y="192"/>
                    </a:lnTo>
                    <a:lnTo>
                      <a:pt x="181" y="192"/>
                    </a:lnTo>
                    <a:lnTo>
                      <a:pt x="181" y="192"/>
                    </a:lnTo>
                    <a:lnTo>
                      <a:pt x="181" y="193"/>
                    </a:lnTo>
                    <a:lnTo>
                      <a:pt x="180" y="193"/>
                    </a:lnTo>
                    <a:lnTo>
                      <a:pt x="180" y="195"/>
                    </a:lnTo>
                    <a:lnTo>
                      <a:pt x="180" y="195"/>
                    </a:lnTo>
                    <a:lnTo>
                      <a:pt x="178" y="197"/>
                    </a:lnTo>
                    <a:lnTo>
                      <a:pt x="176" y="197"/>
                    </a:lnTo>
                    <a:lnTo>
                      <a:pt x="176" y="199"/>
                    </a:lnTo>
                    <a:lnTo>
                      <a:pt x="178" y="199"/>
                    </a:lnTo>
                    <a:lnTo>
                      <a:pt x="180" y="197"/>
                    </a:lnTo>
                    <a:lnTo>
                      <a:pt x="180" y="199"/>
                    </a:lnTo>
                    <a:lnTo>
                      <a:pt x="178" y="199"/>
                    </a:lnTo>
                    <a:lnTo>
                      <a:pt x="180" y="201"/>
                    </a:lnTo>
                    <a:lnTo>
                      <a:pt x="178" y="201"/>
                    </a:lnTo>
                    <a:lnTo>
                      <a:pt x="178" y="201"/>
                    </a:lnTo>
                    <a:lnTo>
                      <a:pt x="176" y="201"/>
                    </a:lnTo>
                    <a:lnTo>
                      <a:pt x="176" y="201"/>
                    </a:lnTo>
                    <a:lnTo>
                      <a:pt x="176" y="201"/>
                    </a:lnTo>
                    <a:lnTo>
                      <a:pt x="176" y="202"/>
                    </a:lnTo>
                    <a:lnTo>
                      <a:pt x="176" y="202"/>
                    </a:lnTo>
                    <a:lnTo>
                      <a:pt x="176" y="202"/>
                    </a:lnTo>
                    <a:lnTo>
                      <a:pt x="174" y="202"/>
                    </a:lnTo>
                    <a:lnTo>
                      <a:pt x="174" y="202"/>
                    </a:lnTo>
                    <a:lnTo>
                      <a:pt x="172" y="204"/>
                    </a:lnTo>
                    <a:lnTo>
                      <a:pt x="172" y="204"/>
                    </a:lnTo>
                    <a:lnTo>
                      <a:pt x="174" y="206"/>
                    </a:lnTo>
                    <a:lnTo>
                      <a:pt x="176" y="206"/>
                    </a:lnTo>
                    <a:lnTo>
                      <a:pt x="176" y="206"/>
                    </a:lnTo>
                    <a:lnTo>
                      <a:pt x="176" y="206"/>
                    </a:lnTo>
                    <a:lnTo>
                      <a:pt x="178" y="206"/>
                    </a:lnTo>
                    <a:lnTo>
                      <a:pt x="178" y="206"/>
                    </a:lnTo>
                    <a:lnTo>
                      <a:pt x="180" y="206"/>
                    </a:lnTo>
                    <a:lnTo>
                      <a:pt x="181" y="206"/>
                    </a:lnTo>
                    <a:lnTo>
                      <a:pt x="181" y="206"/>
                    </a:lnTo>
                    <a:lnTo>
                      <a:pt x="180" y="206"/>
                    </a:lnTo>
                    <a:lnTo>
                      <a:pt x="180" y="206"/>
                    </a:lnTo>
                    <a:lnTo>
                      <a:pt x="180" y="208"/>
                    </a:lnTo>
                    <a:lnTo>
                      <a:pt x="180" y="210"/>
                    </a:lnTo>
                    <a:lnTo>
                      <a:pt x="181" y="210"/>
                    </a:lnTo>
                    <a:lnTo>
                      <a:pt x="180" y="210"/>
                    </a:lnTo>
                    <a:lnTo>
                      <a:pt x="176" y="210"/>
                    </a:lnTo>
                    <a:lnTo>
                      <a:pt x="176" y="210"/>
                    </a:lnTo>
                    <a:lnTo>
                      <a:pt x="180" y="211"/>
                    </a:lnTo>
                    <a:lnTo>
                      <a:pt x="180" y="211"/>
                    </a:lnTo>
                    <a:lnTo>
                      <a:pt x="181" y="211"/>
                    </a:lnTo>
                    <a:lnTo>
                      <a:pt x="181" y="210"/>
                    </a:lnTo>
                    <a:lnTo>
                      <a:pt x="181" y="211"/>
                    </a:lnTo>
                    <a:lnTo>
                      <a:pt x="183" y="211"/>
                    </a:lnTo>
                    <a:lnTo>
                      <a:pt x="183" y="211"/>
                    </a:lnTo>
                    <a:lnTo>
                      <a:pt x="185" y="211"/>
                    </a:lnTo>
                    <a:lnTo>
                      <a:pt x="185" y="211"/>
                    </a:lnTo>
                    <a:lnTo>
                      <a:pt x="185" y="213"/>
                    </a:lnTo>
                    <a:lnTo>
                      <a:pt x="185" y="213"/>
                    </a:lnTo>
                    <a:lnTo>
                      <a:pt x="187" y="211"/>
                    </a:lnTo>
                    <a:lnTo>
                      <a:pt x="187" y="213"/>
                    </a:lnTo>
                    <a:lnTo>
                      <a:pt x="185" y="213"/>
                    </a:lnTo>
                    <a:lnTo>
                      <a:pt x="185" y="213"/>
                    </a:lnTo>
                    <a:lnTo>
                      <a:pt x="185" y="215"/>
                    </a:lnTo>
                    <a:lnTo>
                      <a:pt x="183" y="215"/>
                    </a:lnTo>
                    <a:lnTo>
                      <a:pt x="183" y="217"/>
                    </a:lnTo>
                    <a:lnTo>
                      <a:pt x="183" y="217"/>
                    </a:lnTo>
                    <a:lnTo>
                      <a:pt x="183" y="217"/>
                    </a:lnTo>
                    <a:lnTo>
                      <a:pt x="183" y="219"/>
                    </a:lnTo>
                    <a:lnTo>
                      <a:pt x="185" y="219"/>
                    </a:lnTo>
                    <a:lnTo>
                      <a:pt x="185" y="219"/>
                    </a:lnTo>
                    <a:lnTo>
                      <a:pt x="187" y="217"/>
                    </a:lnTo>
                    <a:lnTo>
                      <a:pt x="187" y="219"/>
                    </a:lnTo>
                    <a:lnTo>
                      <a:pt x="189" y="219"/>
                    </a:lnTo>
                    <a:lnTo>
                      <a:pt x="189" y="217"/>
                    </a:lnTo>
                    <a:lnTo>
                      <a:pt x="189" y="217"/>
                    </a:lnTo>
                    <a:lnTo>
                      <a:pt x="189" y="217"/>
                    </a:lnTo>
                    <a:lnTo>
                      <a:pt x="189" y="217"/>
                    </a:lnTo>
                    <a:lnTo>
                      <a:pt x="189" y="219"/>
                    </a:lnTo>
                    <a:lnTo>
                      <a:pt x="189" y="219"/>
                    </a:lnTo>
                    <a:lnTo>
                      <a:pt x="189" y="219"/>
                    </a:lnTo>
                    <a:lnTo>
                      <a:pt x="187" y="220"/>
                    </a:lnTo>
                    <a:lnTo>
                      <a:pt x="189" y="220"/>
                    </a:lnTo>
                    <a:lnTo>
                      <a:pt x="187" y="222"/>
                    </a:lnTo>
                    <a:lnTo>
                      <a:pt x="187" y="222"/>
                    </a:lnTo>
                    <a:lnTo>
                      <a:pt x="187" y="222"/>
                    </a:lnTo>
                    <a:lnTo>
                      <a:pt x="189" y="222"/>
                    </a:lnTo>
                    <a:lnTo>
                      <a:pt x="190" y="220"/>
                    </a:lnTo>
                    <a:lnTo>
                      <a:pt x="190" y="220"/>
                    </a:lnTo>
                    <a:lnTo>
                      <a:pt x="190" y="220"/>
                    </a:lnTo>
                    <a:lnTo>
                      <a:pt x="189" y="224"/>
                    </a:lnTo>
                    <a:lnTo>
                      <a:pt x="189" y="224"/>
                    </a:lnTo>
                    <a:lnTo>
                      <a:pt x="189" y="224"/>
                    </a:lnTo>
                    <a:lnTo>
                      <a:pt x="189" y="224"/>
                    </a:lnTo>
                    <a:lnTo>
                      <a:pt x="189" y="224"/>
                    </a:lnTo>
                    <a:lnTo>
                      <a:pt x="189" y="224"/>
                    </a:lnTo>
                    <a:lnTo>
                      <a:pt x="189" y="226"/>
                    </a:lnTo>
                    <a:lnTo>
                      <a:pt x="190" y="224"/>
                    </a:lnTo>
                    <a:lnTo>
                      <a:pt x="190" y="226"/>
                    </a:lnTo>
                    <a:lnTo>
                      <a:pt x="190" y="226"/>
                    </a:lnTo>
                    <a:lnTo>
                      <a:pt x="189" y="226"/>
                    </a:lnTo>
                    <a:lnTo>
                      <a:pt x="189" y="226"/>
                    </a:lnTo>
                    <a:lnTo>
                      <a:pt x="189" y="226"/>
                    </a:lnTo>
                    <a:lnTo>
                      <a:pt x="187" y="228"/>
                    </a:lnTo>
                    <a:lnTo>
                      <a:pt x="189" y="228"/>
                    </a:lnTo>
                    <a:lnTo>
                      <a:pt x="189" y="228"/>
                    </a:lnTo>
                    <a:lnTo>
                      <a:pt x="189" y="228"/>
                    </a:lnTo>
                    <a:lnTo>
                      <a:pt x="189" y="228"/>
                    </a:lnTo>
                    <a:lnTo>
                      <a:pt x="189" y="230"/>
                    </a:lnTo>
                    <a:lnTo>
                      <a:pt x="189" y="230"/>
                    </a:lnTo>
                    <a:lnTo>
                      <a:pt x="189" y="230"/>
                    </a:lnTo>
                    <a:lnTo>
                      <a:pt x="189" y="231"/>
                    </a:lnTo>
                    <a:lnTo>
                      <a:pt x="189" y="231"/>
                    </a:lnTo>
                    <a:lnTo>
                      <a:pt x="189" y="231"/>
                    </a:lnTo>
                    <a:lnTo>
                      <a:pt x="189" y="231"/>
                    </a:lnTo>
                    <a:lnTo>
                      <a:pt x="187" y="233"/>
                    </a:lnTo>
                    <a:lnTo>
                      <a:pt x="187" y="233"/>
                    </a:lnTo>
                    <a:lnTo>
                      <a:pt x="187" y="233"/>
                    </a:lnTo>
                    <a:lnTo>
                      <a:pt x="187" y="233"/>
                    </a:lnTo>
                    <a:lnTo>
                      <a:pt x="187" y="235"/>
                    </a:lnTo>
                    <a:lnTo>
                      <a:pt x="185" y="237"/>
                    </a:lnTo>
                    <a:lnTo>
                      <a:pt x="185" y="239"/>
                    </a:lnTo>
                    <a:lnTo>
                      <a:pt x="183" y="240"/>
                    </a:lnTo>
                    <a:lnTo>
                      <a:pt x="183" y="239"/>
                    </a:lnTo>
                    <a:lnTo>
                      <a:pt x="181" y="239"/>
                    </a:lnTo>
                    <a:lnTo>
                      <a:pt x="180" y="240"/>
                    </a:lnTo>
                    <a:lnTo>
                      <a:pt x="178" y="242"/>
                    </a:lnTo>
                    <a:lnTo>
                      <a:pt x="178" y="242"/>
                    </a:lnTo>
                    <a:lnTo>
                      <a:pt x="178" y="242"/>
                    </a:lnTo>
                    <a:lnTo>
                      <a:pt x="178" y="242"/>
                    </a:lnTo>
                    <a:lnTo>
                      <a:pt x="176" y="242"/>
                    </a:lnTo>
                    <a:lnTo>
                      <a:pt x="178" y="242"/>
                    </a:lnTo>
                    <a:lnTo>
                      <a:pt x="180" y="239"/>
                    </a:lnTo>
                    <a:lnTo>
                      <a:pt x="180" y="239"/>
                    </a:lnTo>
                    <a:lnTo>
                      <a:pt x="181" y="239"/>
                    </a:lnTo>
                    <a:lnTo>
                      <a:pt x="181" y="239"/>
                    </a:lnTo>
                    <a:lnTo>
                      <a:pt x="183" y="237"/>
                    </a:lnTo>
                    <a:lnTo>
                      <a:pt x="183" y="237"/>
                    </a:lnTo>
                    <a:lnTo>
                      <a:pt x="181" y="237"/>
                    </a:lnTo>
                    <a:lnTo>
                      <a:pt x="180" y="235"/>
                    </a:lnTo>
                    <a:lnTo>
                      <a:pt x="180" y="235"/>
                    </a:lnTo>
                    <a:lnTo>
                      <a:pt x="178" y="235"/>
                    </a:lnTo>
                    <a:lnTo>
                      <a:pt x="176" y="235"/>
                    </a:lnTo>
                    <a:lnTo>
                      <a:pt x="174" y="233"/>
                    </a:lnTo>
                    <a:lnTo>
                      <a:pt x="172" y="233"/>
                    </a:lnTo>
                    <a:lnTo>
                      <a:pt x="172" y="233"/>
                    </a:lnTo>
                    <a:lnTo>
                      <a:pt x="170" y="233"/>
                    </a:lnTo>
                    <a:lnTo>
                      <a:pt x="170" y="235"/>
                    </a:lnTo>
                    <a:lnTo>
                      <a:pt x="170" y="237"/>
                    </a:lnTo>
                    <a:lnTo>
                      <a:pt x="169" y="237"/>
                    </a:lnTo>
                    <a:lnTo>
                      <a:pt x="170" y="239"/>
                    </a:lnTo>
                    <a:lnTo>
                      <a:pt x="169" y="240"/>
                    </a:lnTo>
                    <a:lnTo>
                      <a:pt x="167" y="244"/>
                    </a:lnTo>
                    <a:lnTo>
                      <a:pt x="167" y="246"/>
                    </a:lnTo>
                    <a:lnTo>
                      <a:pt x="167" y="246"/>
                    </a:lnTo>
                    <a:lnTo>
                      <a:pt x="167" y="246"/>
                    </a:lnTo>
                    <a:lnTo>
                      <a:pt x="167" y="246"/>
                    </a:lnTo>
                    <a:lnTo>
                      <a:pt x="167" y="246"/>
                    </a:lnTo>
                    <a:lnTo>
                      <a:pt x="165" y="248"/>
                    </a:lnTo>
                    <a:lnTo>
                      <a:pt x="165" y="248"/>
                    </a:lnTo>
                    <a:lnTo>
                      <a:pt x="165" y="249"/>
                    </a:lnTo>
                    <a:lnTo>
                      <a:pt x="165" y="249"/>
                    </a:lnTo>
                    <a:lnTo>
                      <a:pt x="167" y="249"/>
                    </a:lnTo>
                    <a:lnTo>
                      <a:pt x="167" y="249"/>
                    </a:lnTo>
                    <a:lnTo>
                      <a:pt x="165" y="251"/>
                    </a:lnTo>
                    <a:lnTo>
                      <a:pt x="165" y="251"/>
                    </a:lnTo>
                    <a:lnTo>
                      <a:pt x="163" y="251"/>
                    </a:lnTo>
                    <a:lnTo>
                      <a:pt x="163" y="251"/>
                    </a:lnTo>
                    <a:lnTo>
                      <a:pt x="165" y="251"/>
                    </a:lnTo>
                    <a:lnTo>
                      <a:pt x="165" y="249"/>
                    </a:lnTo>
                    <a:lnTo>
                      <a:pt x="163" y="251"/>
                    </a:lnTo>
                    <a:lnTo>
                      <a:pt x="161" y="253"/>
                    </a:lnTo>
                    <a:lnTo>
                      <a:pt x="163" y="253"/>
                    </a:lnTo>
                    <a:lnTo>
                      <a:pt x="165" y="253"/>
                    </a:lnTo>
                    <a:lnTo>
                      <a:pt x="165" y="255"/>
                    </a:lnTo>
                    <a:lnTo>
                      <a:pt x="167" y="255"/>
                    </a:lnTo>
                    <a:lnTo>
                      <a:pt x="165" y="257"/>
                    </a:lnTo>
                    <a:lnTo>
                      <a:pt x="165" y="255"/>
                    </a:lnTo>
                    <a:lnTo>
                      <a:pt x="161" y="255"/>
                    </a:lnTo>
                    <a:lnTo>
                      <a:pt x="161" y="255"/>
                    </a:lnTo>
                    <a:lnTo>
                      <a:pt x="161" y="257"/>
                    </a:lnTo>
                    <a:lnTo>
                      <a:pt x="160" y="257"/>
                    </a:lnTo>
                    <a:lnTo>
                      <a:pt x="160" y="258"/>
                    </a:lnTo>
                    <a:lnTo>
                      <a:pt x="160" y="258"/>
                    </a:lnTo>
                    <a:lnTo>
                      <a:pt x="158" y="260"/>
                    </a:lnTo>
                    <a:lnTo>
                      <a:pt x="158" y="260"/>
                    </a:lnTo>
                    <a:lnTo>
                      <a:pt x="156" y="262"/>
                    </a:lnTo>
                    <a:lnTo>
                      <a:pt x="154" y="266"/>
                    </a:lnTo>
                    <a:lnTo>
                      <a:pt x="152" y="268"/>
                    </a:lnTo>
                    <a:lnTo>
                      <a:pt x="149" y="275"/>
                    </a:lnTo>
                    <a:lnTo>
                      <a:pt x="147" y="275"/>
                    </a:lnTo>
                    <a:lnTo>
                      <a:pt x="147" y="277"/>
                    </a:lnTo>
                    <a:lnTo>
                      <a:pt x="143" y="280"/>
                    </a:lnTo>
                    <a:lnTo>
                      <a:pt x="143" y="280"/>
                    </a:lnTo>
                    <a:lnTo>
                      <a:pt x="143" y="280"/>
                    </a:lnTo>
                    <a:lnTo>
                      <a:pt x="142" y="282"/>
                    </a:lnTo>
                    <a:lnTo>
                      <a:pt x="142" y="282"/>
                    </a:lnTo>
                    <a:lnTo>
                      <a:pt x="140" y="284"/>
                    </a:lnTo>
                    <a:lnTo>
                      <a:pt x="136" y="287"/>
                    </a:lnTo>
                    <a:lnTo>
                      <a:pt x="136" y="289"/>
                    </a:lnTo>
                    <a:lnTo>
                      <a:pt x="134" y="293"/>
                    </a:lnTo>
                    <a:lnTo>
                      <a:pt x="132" y="296"/>
                    </a:lnTo>
                    <a:lnTo>
                      <a:pt x="132" y="296"/>
                    </a:lnTo>
                    <a:lnTo>
                      <a:pt x="132" y="298"/>
                    </a:lnTo>
                    <a:lnTo>
                      <a:pt x="131" y="302"/>
                    </a:lnTo>
                    <a:lnTo>
                      <a:pt x="129" y="306"/>
                    </a:lnTo>
                    <a:lnTo>
                      <a:pt x="127" y="309"/>
                    </a:lnTo>
                    <a:lnTo>
                      <a:pt x="125" y="309"/>
                    </a:lnTo>
                    <a:lnTo>
                      <a:pt x="123" y="311"/>
                    </a:lnTo>
                    <a:lnTo>
                      <a:pt x="122" y="313"/>
                    </a:lnTo>
                    <a:lnTo>
                      <a:pt x="122" y="313"/>
                    </a:lnTo>
                    <a:lnTo>
                      <a:pt x="122" y="315"/>
                    </a:lnTo>
                    <a:lnTo>
                      <a:pt x="122" y="320"/>
                    </a:lnTo>
                    <a:lnTo>
                      <a:pt x="122" y="320"/>
                    </a:lnTo>
                    <a:lnTo>
                      <a:pt x="122" y="322"/>
                    </a:lnTo>
                    <a:lnTo>
                      <a:pt x="120" y="324"/>
                    </a:lnTo>
                    <a:lnTo>
                      <a:pt x="118" y="329"/>
                    </a:lnTo>
                    <a:lnTo>
                      <a:pt x="120" y="329"/>
                    </a:lnTo>
                    <a:lnTo>
                      <a:pt x="120" y="331"/>
                    </a:lnTo>
                    <a:lnTo>
                      <a:pt x="120" y="334"/>
                    </a:lnTo>
                    <a:lnTo>
                      <a:pt x="120" y="334"/>
                    </a:lnTo>
                    <a:lnTo>
                      <a:pt x="120" y="336"/>
                    </a:lnTo>
                    <a:lnTo>
                      <a:pt x="120" y="338"/>
                    </a:lnTo>
                    <a:lnTo>
                      <a:pt x="120" y="338"/>
                    </a:lnTo>
                    <a:lnTo>
                      <a:pt x="120" y="338"/>
                    </a:lnTo>
                    <a:lnTo>
                      <a:pt x="120" y="338"/>
                    </a:lnTo>
                    <a:lnTo>
                      <a:pt x="122" y="338"/>
                    </a:lnTo>
                    <a:lnTo>
                      <a:pt x="123" y="336"/>
                    </a:lnTo>
                    <a:lnTo>
                      <a:pt x="125" y="336"/>
                    </a:lnTo>
                    <a:lnTo>
                      <a:pt x="125" y="338"/>
                    </a:lnTo>
                    <a:lnTo>
                      <a:pt x="125" y="338"/>
                    </a:lnTo>
                    <a:lnTo>
                      <a:pt x="123" y="338"/>
                    </a:lnTo>
                    <a:lnTo>
                      <a:pt x="123" y="338"/>
                    </a:lnTo>
                    <a:lnTo>
                      <a:pt x="122" y="340"/>
                    </a:lnTo>
                    <a:lnTo>
                      <a:pt x="122" y="344"/>
                    </a:lnTo>
                    <a:lnTo>
                      <a:pt x="122" y="344"/>
                    </a:lnTo>
                    <a:lnTo>
                      <a:pt x="122" y="342"/>
                    </a:lnTo>
                    <a:lnTo>
                      <a:pt x="122" y="342"/>
                    </a:lnTo>
                    <a:lnTo>
                      <a:pt x="122" y="340"/>
                    </a:lnTo>
                    <a:lnTo>
                      <a:pt x="120" y="340"/>
                    </a:lnTo>
                    <a:lnTo>
                      <a:pt x="120" y="342"/>
                    </a:lnTo>
                    <a:lnTo>
                      <a:pt x="120" y="342"/>
                    </a:lnTo>
                    <a:lnTo>
                      <a:pt x="120" y="344"/>
                    </a:lnTo>
                    <a:lnTo>
                      <a:pt x="118" y="347"/>
                    </a:lnTo>
                    <a:lnTo>
                      <a:pt x="118" y="349"/>
                    </a:lnTo>
                    <a:lnTo>
                      <a:pt x="120" y="349"/>
                    </a:lnTo>
                    <a:lnTo>
                      <a:pt x="120" y="351"/>
                    </a:lnTo>
                    <a:lnTo>
                      <a:pt x="120" y="353"/>
                    </a:lnTo>
                    <a:lnTo>
                      <a:pt x="118" y="353"/>
                    </a:lnTo>
                    <a:lnTo>
                      <a:pt x="118" y="354"/>
                    </a:lnTo>
                    <a:lnTo>
                      <a:pt x="118" y="356"/>
                    </a:lnTo>
                    <a:lnTo>
                      <a:pt x="118" y="360"/>
                    </a:lnTo>
                    <a:lnTo>
                      <a:pt x="118" y="362"/>
                    </a:lnTo>
                    <a:lnTo>
                      <a:pt x="120" y="365"/>
                    </a:lnTo>
                    <a:lnTo>
                      <a:pt x="120" y="365"/>
                    </a:lnTo>
                    <a:lnTo>
                      <a:pt x="120" y="367"/>
                    </a:lnTo>
                    <a:lnTo>
                      <a:pt x="120" y="367"/>
                    </a:lnTo>
                    <a:lnTo>
                      <a:pt x="120" y="369"/>
                    </a:lnTo>
                    <a:lnTo>
                      <a:pt x="120" y="369"/>
                    </a:lnTo>
                    <a:lnTo>
                      <a:pt x="120" y="371"/>
                    </a:lnTo>
                    <a:lnTo>
                      <a:pt x="118" y="371"/>
                    </a:lnTo>
                    <a:lnTo>
                      <a:pt x="118" y="374"/>
                    </a:lnTo>
                    <a:lnTo>
                      <a:pt x="118" y="374"/>
                    </a:lnTo>
                    <a:lnTo>
                      <a:pt x="120" y="374"/>
                    </a:lnTo>
                    <a:lnTo>
                      <a:pt x="122" y="376"/>
                    </a:lnTo>
                    <a:lnTo>
                      <a:pt x="122" y="376"/>
                    </a:lnTo>
                    <a:lnTo>
                      <a:pt x="123" y="376"/>
                    </a:lnTo>
                    <a:lnTo>
                      <a:pt x="123" y="376"/>
                    </a:lnTo>
                    <a:lnTo>
                      <a:pt x="125" y="378"/>
                    </a:lnTo>
                    <a:lnTo>
                      <a:pt x="125" y="378"/>
                    </a:lnTo>
                    <a:lnTo>
                      <a:pt x="125" y="380"/>
                    </a:lnTo>
                    <a:lnTo>
                      <a:pt x="127" y="380"/>
                    </a:lnTo>
                    <a:lnTo>
                      <a:pt x="129" y="380"/>
                    </a:lnTo>
                    <a:lnTo>
                      <a:pt x="129" y="382"/>
                    </a:lnTo>
                    <a:lnTo>
                      <a:pt x="129" y="380"/>
                    </a:lnTo>
                    <a:lnTo>
                      <a:pt x="129" y="380"/>
                    </a:lnTo>
                    <a:lnTo>
                      <a:pt x="131" y="382"/>
                    </a:lnTo>
                    <a:lnTo>
                      <a:pt x="131" y="382"/>
                    </a:lnTo>
                    <a:lnTo>
                      <a:pt x="131" y="383"/>
                    </a:lnTo>
                    <a:lnTo>
                      <a:pt x="132" y="385"/>
                    </a:lnTo>
                    <a:lnTo>
                      <a:pt x="134" y="385"/>
                    </a:lnTo>
                    <a:lnTo>
                      <a:pt x="134" y="387"/>
                    </a:lnTo>
                    <a:lnTo>
                      <a:pt x="134" y="389"/>
                    </a:lnTo>
                    <a:lnTo>
                      <a:pt x="134" y="391"/>
                    </a:lnTo>
                    <a:lnTo>
                      <a:pt x="136" y="392"/>
                    </a:lnTo>
                    <a:lnTo>
                      <a:pt x="134" y="396"/>
                    </a:lnTo>
                    <a:lnTo>
                      <a:pt x="134" y="398"/>
                    </a:lnTo>
                    <a:lnTo>
                      <a:pt x="134" y="398"/>
                    </a:lnTo>
                    <a:lnTo>
                      <a:pt x="134" y="400"/>
                    </a:lnTo>
                    <a:lnTo>
                      <a:pt x="134" y="401"/>
                    </a:lnTo>
                    <a:lnTo>
                      <a:pt x="134" y="403"/>
                    </a:lnTo>
                    <a:lnTo>
                      <a:pt x="134" y="403"/>
                    </a:lnTo>
                    <a:lnTo>
                      <a:pt x="134" y="403"/>
                    </a:lnTo>
                    <a:lnTo>
                      <a:pt x="134" y="403"/>
                    </a:lnTo>
                    <a:lnTo>
                      <a:pt x="134" y="405"/>
                    </a:lnTo>
                    <a:lnTo>
                      <a:pt x="134" y="409"/>
                    </a:lnTo>
                    <a:lnTo>
                      <a:pt x="134" y="412"/>
                    </a:lnTo>
                    <a:lnTo>
                      <a:pt x="134" y="412"/>
                    </a:lnTo>
                    <a:lnTo>
                      <a:pt x="134" y="414"/>
                    </a:lnTo>
                    <a:lnTo>
                      <a:pt x="134" y="414"/>
                    </a:lnTo>
                    <a:lnTo>
                      <a:pt x="134" y="414"/>
                    </a:lnTo>
                    <a:lnTo>
                      <a:pt x="134" y="416"/>
                    </a:lnTo>
                    <a:lnTo>
                      <a:pt x="134" y="418"/>
                    </a:lnTo>
                    <a:lnTo>
                      <a:pt x="134" y="420"/>
                    </a:lnTo>
                    <a:lnTo>
                      <a:pt x="134" y="420"/>
                    </a:lnTo>
                    <a:lnTo>
                      <a:pt x="134" y="420"/>
                    </a:lnTo>
                    <a:lnTo>
                      <a:pt x="134" y="420"/>
                    </a:lnTo>
                    <a:lnTo>
                      <a:pt x="134" y="421"/>
                    </a:lnTo>
                    <a:lnTo>
                      <a:pt x="134" y="425"/>
                    </a:lnTo>
                    <a:lnTo>
                      <a:pt x="134" y="427"/>
                    </a:lnTo>
                    <a:lnTo>
                      <a:pt x="134" y="427"/>
                    </a:lnTo>
                    <a:lnTo>
                      <a:pt x="134" y="427"/>
                    </a:lnTo>
                    <a:lnTo>
                      <a:pt x="134" y="429"/>
                    </a:lnTo>
                    <a:lnTo>
                      <a:pt x="136" y="429"/>
                    </a:lnTo>
                    <a:lnTo>
                      <a:pt x="136" y="430"/>
                    </a:lnTo>
                    <a:lnTo>
                      <a:pt x="138" y="430"/>
                    </a:lnTo>
                    <a:lnTo>
                      <a:pt x="138" y="432"/>
                    </a:lnTo>
                    <a:lnTo>
                      <a:pt x="138" y="434"/>
                    </a:lnTo>
                    <a:lnTo>
                      <a:pt x="138" y="434"/>
                    </a:lnTo>
                    <a:lnTo>
                      <a:pt x="138" y="436"/>
                    </a:lnTo>
                    <a:lnTo>
                      <a:pt x="140" y="436"/>
                    </a:lnTo>
                    <a:lnTo>
                      <a:pt x="142" y="441"/>
                    </a:lnTo>
                    <a:lnTo>
                      <a:pt x="140" y="441"/>
                    </a:lnTo>
                    <a:lnTo>
                      <a:pt x="140" y="443"/>
                    </a:lnTo>
                    <a:lnTo>
                      <a:pt x="140" y="443"/>
                    </a:lnTo>
                    <a:lnTo>
                      <a:pt x="140" y="445"/>
                    </a:lnTo>
                    <a:lnTo>
                      <a:pt x="140" y="445"/>
                    </a:lnTo>
                    <a:lnTo>
                      <a:pt x="138" y="445"/>
                    </a:lnTo>
                    <a:lnTo>
                      <a:pt x="138" y="445"/>
                    </a:lnTo>
                    <a:lnTo>
                      <a:pt x="138" y="447"/>
                    </a:lnTo>
                    <a:lnTo>
                      <a:pt x="138" y="447"/>
                    </a:lnTo>
                    <a:lnTo>
                      <a:pt x="138" y="448"/>
                    </a:lnTo>
                    <a:lnTo>
                      <a:pt x="136" y="447"/>
                    </a:lnTo>
                    <a:lnTo>
                      <a:pt x="134" y="448"/>
                    </a:lnTo>
                    <a:lnTo>
                      <a:pt x="131" y="447"/>
                    </a:lnTo>
                    <a:lnTo>
                      <a:pt x="131" y="448"/>
                    </a:lnTo>
                    <a:lnTo>
                      <a:pt x="132" y="448"/>
                    </a:lnTo>
                    <a:lnTo>
                      <a:pt x="132" y="450"/>
                    </a:lnTo>
                    <a:lnTo>
                      <a:pt x="134" y="450"/>
                    </a:lnTo>
                    <a:lnTo>
                      <a:pt x="134" y="450"/>
                    </a:lnTo>
                    <a:lnTo>
                      <a:pt x="134" y="454"/>
                    </a:lnTo>
                    <a:lnTo>
                      <a:pt x="134" y="454"/>
                    </a:lnTo>
                    <a:lnTo>
                      <a:pt x="136" y="454"/>
                    </a:lnTo>
                    <a:lnTo>
                      <a:pt x="136" y="454"/>
                    </a:lnTo>
                    <a:lnTo>
                      <a:pt x="136" y="456"/>
                    </a:lnTo>
                    <a:lnTo>
                      <a:pt x="136" y="456"/>
                    </a:lnTo>
                    <a:lnTo>
                      <a:pt x="138" y="456"/>
                    </a:lnTo>
                    <a:lnTo>
                      <a:pt x="138" y="458"/>
                    </a:lnTo>
                    <a:lnTo>
                      <a:pt x="138" y="459"/>
                    </a:lnTo>
                    <a:lnTo>
                      <a:pt x="140" y="459"/>
                    </a:lnTo>
                    <a:lnTo>
                      <a:pt x="143" y="458"/>
                    </a:lnTo>
                    <a:lnTo>
                      <a:pt x="143" y="458"/>
                    </a:lnTo>
                    <a:lnTo>
                      <a:pt x="142" y="459"/>
                    </a:lnTo>
                    <a:lnTo>
                      <a:pt x="142" y="459"/>
                    </a:lnTo>
                    <a:lnTo>
                      <a:pt x="143" y="463"/>
                    </a:lnTo>
                    <a:lnTo>
                      <a:pt x="143" y="463"/>
                    </a:lnTo>
                    <a:lnTo>
                      <a:pt x="145" y="465"/>
                    </a:lnTo>
                    <a:lnTo>
                      <a:pt x="145" y="465"/>
                    </a:lnTo>
                    <a:lnTo>
                      <a:pt x="147" y="467"/>
                    </a:lnTo>
                    <a:lnTo>
                      <a:pt x="147" y="470"/>
                    </a:lnTo>
                    <a:lnTo>
                      <a:pt x="147" y="470"/>
                    </a:lnTo>
                    <a:lnTo>
                      <a:pt x="145" y="476"/>
                    </a:lnTo>
                    <a:lnTo>
                      <a:pt x="143" y="477"/>
                    </a:lnTo>
                    <a:lnTo>
                      <a:pt x="143" y="479"/>
                    </a:lnTo>
                    <a:lnTo>
                      <a:pt x="142" y="479"/>
                    </a:lnTo>
                    <a:lnTo>
                      <a:pt x="143" y="479"/>
                    </a:lnTo>
                    <a:lnTo>
                      <a:pt x="143" y="479"/>
                    </a:lnTo>
                    <a:lnTo>
                      <a:pt x="143" y="479"/>
                    </a:lnTo>
                    <a:lnTo>
                      <a:pt x="145" y="481"/>
                    </a:lnTo>
                    <a:lnTo>
                      <a:pt x="145" y="481"/>
                    </a:lnTo>
                    <a:lnTo>
                      <a:pt x="145" y="481"/>
                    </a:lnTo>
                    <a:lnTo>
                      <a:pt x="147" y="483"/>
                    </a:lnTo>
                    <a:lnTo>
                      <a:pt x="147" y="483"/>
                    </a:lnTo>
                    <a:lnTo>
                      <a:pt x="147" y="485"/>
                    </a:lnTo>
                    <a:lnTo>
                      <a:pt x="149" y="486"/>
                    </a:lnTo>
                    <a:lnTo>
                      <a:pt x="149" y="488"/>
                    </a:lnTo>
                    <a:lnTo>
                      <a:pt x="152" y="492"/>
                    </a:lnTo>
                    <a:lnTo>
                      <a:pt x="152" y="492"/>
                    </a:lnTo>
                    <a:lnTo>
                      <a:pt x="154" y="494"/>
                    </a:lnTo>
                    <a:lnTo>
                      <a:pt x="154" y="499"/>
                    </a:lnTo>
                    <a:lnTo>
                      <a:pt x="154" y="501"/>
                    </a:lnTo>
                    <a:lnTo>
                      <a:pt x="154" y="501"/>
                    </a:lnTo>
                    <a:lnTo>
                      <a:pt x="156" y="499"/>
                    </a:lnTo>
                    <a:lnTo>
                      <a:pt x="158" y="499"/>
                    </a:lnTo>
                    <a:lnTo>
                      <a:pt x="158" y="497"/>
                    </a:lnTo>
                    <a:lnTo>
                      <a:pt x="160" y="496"/>
                    </a:lnTo>
                    <a:lnTo>
                      <a:pt x="160" y="496"/>
                    </a:lnTo>
                    <a:lnTo>
                      <a:pt x="160" y="494"/>
                    </a:lnTo>
                    <a:lnTo>
                      <a:pt x="160" y="492"/>
                    </a:lnTo>
                    <a:lnTo>
                      <a:pt x="160" y="492"/>
                    </a:lnTo>
                    <a:lnTo>
                      <a:pt x="158" y="490"/>
                    </a:lnTo>
                    <a:lnTo>
                      <a:pt x="158" y="488"/>
                    </a:lnTo>
                    <a:lnTo>
                      <a:pt x="158" y="486"/>
                    </a:lnTo>
                    <a:lnTo>
                      <a:pt x="156" y="485"/>
                    </a:lnTo>
                    <a:lnTo>
                      <a:pt x="154" y="486"/>
                    </a:lnTo>
                    <a:lnTo>
                      <a:pt x="154" y="486"/>
                    </a:lnTo>
                    <a:lnTo>
                      <a:pt x="154" y="485"/>
                    </a:lnTo>
                    <a:lnTo>
                      <a:pt x="152" y="483"/>
                    </a:lnTo>
                    <a:lnTo>
                      <a:pt x="152" y="481"/>
                    </a:lnTo>
                    <a:lnTo>
                      <a:pt x="154" y="479"/>
                    </a:lnTo>
                    <a:lnTo>
                      <a:pt x="154" y="477"/>
                    </a:lnTo>
                    <a:lnTo>
                      <a:pt x="154" y="476"/>
                    </a:lnTo>
                    <a:lnTo>
                      <a:pt x="154" y="472"/>
                    </a:lnTo>
                    <a:lnTo>
                      <a:pt x="154" y="472"/>
                    </a:lnTo>
                    <a:lnTo>
                      <a:pt x="154" y="470"/>
                    </a:lnTo>
                    <a:lnTo>
                      <a:pt x="152" y="470"/>
                    </a:lnTo>
                    <a:lnTo>
                      <a:pt x="152" y="468"/>
                    </a:lnTo>
                    <a:lnTo>
                      <a:pt x="154" y="465"/>
                    </a:lnTo>
                    <a:lnTo>
                      <a:pt x="154" y="463"/>
                    </a:lnTo>
                    <a:lnTo>
                      <a:pt x="154" y="461"/>
                    </a:lnTo>
                    <a:lnTo>
                      <a:pt x="152" y="459"/>
                    </a:lnTo>
                    <a:lnTo>
                      <a:pt x="152" y="459"/>
                    </a:lnTo>
                    <a:lnTo>
                      <a:pt x="152" y="461"/>
                    </a:lnTo>
                    <a:lnTo>
                      <a:pt x="152" y="459"/>
                    </a:lnTo>
                    <a:lnTo>
                      <a:pt x="152" y="458"/>
                    </a:lnTo>
                    <a:lnTo>
                      <a:pt x="152" y="458"/>
                    </a:lnTo>
                    <a:lnTo>
                      <a:pt x="152" y="456"/>
                    </a:lnTo>
                    <a:lnTo>
                      <a:pt x="152" y="456"/>
                    </a:lnTo>
                    <a:lnTo>
                      <a:pt x="151" y="454"/>
                    </a:lnTo>
                    <a:lnTo>
                      <a:pt x="151" y="454"/>
                    </a:lnTo>
                    <a:lnTo>
                      <a:pt x="151" y="452"/>
                    </a:lnTo>
                    <a:lnTo>
                      <a:pt x="149" y="448"/>
                    </a:lnTo>
                    <a:lnTo>
                      <a:pt x="149" y="445"/>
                    </a:lnTo>
                    <a:lnTo>
                      <a:pt x="149" y="445"/>
                    </a:lnTo>
                    <a:lnTo>
                      <a:pt x="149" y="443"/>
                    </a:lnTo>
                    <a:lnTo>
                      <a:pt x="151" y="443"/>
                    </a:lnTo>
                    <a:lnTo>
                      <a:pt x="149" y="441"/>
                    </a:lnTo>
                    <a:lnTo>
                      <a:pt x="149" y="441"/>
                    </a:lnTo>
                    <a:lnTo>
                      <a:pt x="149" y="441"/>
                    </a:lnTo>
                    <a:lnTo>
                      <a:pt x="149" y="439"/>
                    </a:lnTo>
                    <a:lnTo>
                      <a:pt x="149" y="438"/>
                    </a:lnTo>
                    <a:lnTo>
                      <a:pt x="149" y="438"/>
                    </a:lnTo>
                    <a:lnTo>
                      <a:pt x="149" y="438"/>
                    </a:lnTo>
                    <a:lnTo>
                      <a:pt x="147" y="436"/>
                    </a:lnTo>
                    <a:lnTo>
                      <a:pt x="147" y="436"/>
                    </a:lnTo>
                    <a:lnTo>
                      <a:pt x="147" y="434"/>
                    </a:lnTo>
                    <a:lnTo>
                      <a:pt x="147" y="432"/>
                    </a:lnTo>
                    <a:lnTo>
                      <a:pt x="145" y="430"/>
                    </a:lnTo>
                    <a:lnTo>
                      <a:pt x="145" y="429"/>
                    </a:lnTo>
                    <a:lnTo>
                      <a:pt x="145" y="429"/>
                    </a:lnTo>
                    <a:lnTo>
                      <a:pt x="145" y="427"/>
                    </a:lnTo>
                    <a:lnTo>
                      <a:pt x="143" y="427"/>
                    </a:lnTo>
                    <a:lnTo>
                      <a:pt x="143" y="427"/>
                    </a:lnTo>
                    <a:lnTo>
                      <a:pt x="143" y="425"/>
                    </a:lnTo>
                    <a:lnTo>
                      <a:pt x="143" y="423"/>
                    </a:lnTo>
                    <a:lnTo>
                      <a:pt x="143" y="423"/>
                    </a:lnTo>
                    <a:lnTo>
                      <a:pt x="143" y="420"/>
                    </a:lnTo>
                    <a:lnTo>
                      <a:pt x="145" y="418"/>
                    </a:lnTo>
                    <a:lnTo>
                      <a:pt x="145" y="416"/>
                    </a:lnTo>
                    <a:lnTo>
                      <a:pt x="145" y="414"/>
                    </a:lnTo>
                    <a:lnTo>
                      <a:pt x="145" y="412"/>
                    </a:lnTo>
                    <a:lnTo>
                      <a:pt x="147" y="410"/>
                    </a:lnTo>
                    <a:lnTo>
                      <a:pt x="147" y="409"/>
                    </a:lnTo>
                    <a:lnTo>
                      <a:pt x="147" y="407"/>
                    </a:lnTo>
                    <a:lnTo>
                      <a:pt x="149" y="405"/>
                    </a:lnTo>
                    <a:lnTo>
                      <a:pt x="149" y="407"/>
                    </a:lnTo>
                    <a:lnTo>
                      <a:pt x="149" y="407"/>
                    </a:lnTo>
                    <a:lnTo>
                      <a:pt x="151" y="409"/>
                    </a:lnTo>
                    <a:lnTo>
                      <a:pt x="151" y="409"/>
                    </a:lnTo>
                    <a:lnTo>
                      <a:pt x="151" y="409"/>
                    </a:lnTo>
                    <a:lnTo>
                      <a:pt x="152" y="409"/>
                    </a:lnTo>
                    <a:lnTo>
                      <a:pt x="152" y="410"/>
                    </a:lnTo>
                    <a:lnTo>
                      <a:pt x="154" y="409"/>
                    </a:lnTo>
                    <a:lnTo>
                      <a:pt x="154" y="410"/>
                    </a:lnTo>
                    <a:lnTo>
                      <a:pt x="154" y="412"/>
                    </a:lnTo>
                    <a:lnTo>
                      <a:pt x="156" y="412"/>
                    </a:lnTo>
                    <a:lnTo>
                      <a:pt x="158" y="412"/>
                    </a:lnTo>
                    <a:lnTo>
                      <a:pt x="158" y="414"/>
                    </a:lnTo>
                    <a:lnTo>
                      <a:pt x="158" y="414"/>
                    </a:lnTo>
                    <a:lnTo>
                      <a:pt x="158" y="418"/>
                    </a:lnTo>
                    <a:lnTo>
                      <a:pt x="158" y="418"/>
                    </a:lnTo>
                    <a:lnTo>
                      <a:pt x="158" y="421"/>
                    </a:lnTo>
                    <a:lnTo>
                      <a:pt x="158" y="421"/>
                    </a:lnTo>
                    <a:lnTo>
                      <a:pt x="158" y="423"/>
                    </a:lnTo>
                    <a:lnTo>
                      <a:pt x="156" y="427"/>
                    </a:lnTo>
                    <a:lnTo>
                      <a:pt x="156" y="427"/>
                    </a:lnTo>
                    <a:lnTo>
                      <a:pt x="158" y="427"/>
                    </a:lnTo>
                    <a:lnTo>
                      <a:pt x="158" y="429"/>
                    </a:lnTo>
                    <a:lnTo>
                      <a:pt x="156" y="430"/>
                    </a:lnTo>
                    <a:lnTo>
                      <a:pt x="156" y="432"/>
                    </a:lnTo>
                    <a:lnTo>
                      <a:pt x="158" y="432"/>
                    </a:lnTo>
                    <a:lnTo>
                      <a:pt x="158" y="432"/>
                    </a:lnTo>
                    <a:lnTo>
                      <a:pt x="158" y="434"/>
                    </a:lnTo>
                    <a:lnTo>
                      <a:pt x="158" y="436"/>
                    </a:lnTo>
                    <a:lnTo>
                      <a:pt x="158" y="438"/>
                    </a:lnTo>
                    <a:lnTo>
                      <a:pt x="158" y="439"/>
                    </a:lnTo>
                    <a:lnTo>
                      <a:pt x="160" y="441"/>
                    </a:lnTo>
                    <a:lnTo>
                      <a:pt x="160" y="443"/>
                    </a:lnTo>
                    <a:lnTo>
                      <a:pt x="161" y="445"/>
                    </a:lnTo>
                    <a:lnTo>
                      <a:pt x="161" y="447"/>
                    </a:lnTo>
                    <a:lnTo>
                      <a:pt x="163" y="448"/>
                    </a:lnTo>
                    <a:lnTo>
                      <a:pt x="165" y="448"/>
                    </a:lnTo>
                    <a:lnTo>
                      <a:pt x="165" y="448"/>
                    </a:lnTo>
                    <a:lnTo>
                      <a:pt x="165" y="450"/>
                    </a:lnTo>
                    <a:lnTo>
                      <a:pt x="163" y="452"/>
                    </a:lnTo>
                    <a:lnTo>
                      <a:pt x="163" y="452"/>
                    </a:lnTo>
                    <a:lnTo>
                      <a:pt x="163" y="454"/>
                    </a:lnTo>
                    <a:lnTo>
                      <a:pt x="163" y="454"/>
                    </a:lnTo>
                    <a:lnTo>
                      <a:pt x="165" y="456"/>
                    </a:lnTo>
                    <a:lnTo>
                      <a:pt x="167" y="458"/>
                    </a:lnTo>
                    <a:lnTo>
                      <a:pt x="167" y="459"/>
                    </a:lnTo>
                    <a:lnTo>
                      <a:pt x="167" y="459"/>
                    </a:lnTo>
                    <a:lnTo>
                      <a:pt x="167" y="461"/>
                    </a:lnTo>
                    <a:lnTo>
                      <a:pt x="167" y="461"/>
                    </a:lnTo>
                    <a:lnTo>
                      <a:pt x="170" y="461"/>
                    </a:lnTo>
                    <a:lnTo>
                      <a:pt x="170" y="461"/>
                    </a:lnTo>
                    <a:lnTo>
                      <a:pt x="170" y="463"/>
                    </a:lnTo>
                    <a:lnTo>
                      <a:pt x="170" y="465"/>
                    </a:lnTo>
                    <a:lnTo>
                      <a:pt x="170" y="465"/>
                    </a:lnTo>
                    <a:lnTo>
                      <a:pt x="170" y="467"/>
                    </a:lnTo>
                    <a:lnTo>
                      <a:pt x="169" y="467"/>
                    </a:lnTo>
                    <a:lnTo>
                      <a:pt x="169" y="468"/>
                    </a:lnTo>
                    <a:lnTo>
                      <a:pt x="167" y="468"/>
                    </a:lnTo>
                    <a:lnTo>
                      <a:pt x="167" y="470"/>
                    </a:lnTo>
                    <a:lnTo>
                      <a:pt x="167" y="472"/>
                    </a:lnTo>
                    <a:lnTo>
                      <a:pt x="167" y="472"/>
                    </a:lnTo>
                    <a:lnTo>
                      <a:pt x="170" y="472"/>
                    </a:lnTo>
                    <a:lnTo>
                      <a:pt x="170" y="472"/>
                    </a:lnTo>
                    <a:lnTo>
                      <a:pt x="170" y="472"/>
                    </a:lnTo>
                    <a:lnTo>
                      <a:pt x="170" y="474"/>
                    </a:lnTo>
                    <a:lnTo>
                      <a:pt x="170" y="474"/>
                    </a:lnTo>
                    <a:lnTo>
                      <a:pt x="172" y="477"/>
                    </a:lnTo>
                    <a:lnTo>
                      <a:pt x="174" y="477"/>
                    </a:lnTo>
                    <a:lnTo>
                      <a:pt x="174" y="477"/>
                    </a:lnTo>
                    <a:lnTo>
                      <a:pt x="176" y="479"/>
                    </a:lnTo>
                    <a:lnTo>
                      <a:pt x="176" y="479"/>
                    </a:lnTo>
                    <a:lnTo>
                      <a:pt x="176" y="481"/>
                    </a:lnTo>
                    <a:lnTo>
                      <a:pt x="176" y="483"/>
                    </a:lnTo>
                    <a:lnTo>
                      <a:pt x="176" y="483"/>
                    </a:lnTo>
                    <a:lnTo>
                      <a:pt x="180" y="488"/>
                    </a:lnTo>
                    <a:lnTo>
                      <a:pt x="180" y="490"/>
                    </a:lnTo>
                    <a:lnTo>
                      <a:pt x="181" y="492"/>
                    </a:lnTo>
                    <a:lnTo>
                      <a:pt x="181" y="492"/>
                    </a:lnTo>
                    <a:lnTo>
                      <a:pt x="181" y="492"/>
                    </a:lnTo>
                    <a:lnTo>
                      <a:pt x="181" y="494"/>
                    </a:lnTo>
                    <a:lnTo>
                      <a:pt x="181" y="494"/>
                    </a:lnTo>
                    <a:lnTo>
                      <a:pt x="181" y="494"/>
                    </a:lnTo>
                    <a:lnTo>
                      <a:pt x="183" y="496"/>
                    </a:lnTo>
                    <a:lnTo>
                      <a:pt x="183" y="497"/>
                    </a:lnTo>
                    <a:lnTo>
                      <a:pt x="183" y="499"/>
                    </a:lnTo>
                    <a:lnTo>
                      <a:pt x="185" y="501"/>
                    </a:lnTo>
                    <a:lnTo>
                      <a:pt x="185" y="503"/>
                    </a:lnTo>
                    <a:lnTo>
                      <a:pt x="187" y="505"/>
                    </a:lnTo>
                    <a:lnTo>
                      <a:pt x="187" y="506"/>
                    </a:lnTo>
                    <a:lnTo>
                      <a:pt x="187" y="508"/>
                    </a:lnTo>
                    <a:lnTo>
                      <a:pt x="187" y="512"/>
                    </a:lnTo>
                    <a:lnTo>
                      <a:pt x="187" y="514"/>
                    </a:lnTo>
                    <a:lnTo>
                      <a:pt x="187" y="514"/>
                    </a:lnTo>
                    <a:lnTo>
                      <a:pt x="189" y="515"/>
                    </a:lnTo>
                    <a:lnTo>
                      <a:pt x="189" y="517"/>
                    </a:lnTo>
                    <a:lnTo>
                      <a:pt x="189" y="519"/>
                    </a:lnTo>
                    <a:lnTo>
                      <a:pt x="187" y="519"/>
                    </a:lnTo>
                    <a:lnTo>
                      <a:pt x="187" y="521"/>
                    </a:lnTo>
                    <a:lnTo>
                      <a:pt x="185" y="523"/>
                    </a:lnTo>
                    <a:lnTo>
                      <a:pt x="185" y="523"/>
                    </a:lnTo>
                    <a:lnTo>
                      <a:pt x="185" y="523"/>
                    </a:lnTo>
                    <a:lnTo>
                      <a:pt x="185" y="524"/>
                    </a:lnTo>
                    <a:lnTo>
                      <a:pt x="185" y="526"/>
                    </a:lnTo>
                    <a:lnTo>
                      <a:pt x="183" y="526"/>
                    </a:lnTo>
                    <a:lnTo>
                      <a:pt x="183" y="526"/>
                    </a:lnTo>
                    <a:lnTo>
                      <a:pt x="181" y="528"/>
                    </a:lnTo>
                    <a:lnTo>
                      <a:pt x="183" y="528"/>
                    </a:lnTo>
                    <a:lnTo>
                      <a:pt x="183" y="530"/>
                    </a:lnTo>
                    <a:lnTo>
                      <a:pt x="183" y="532"/>
                    </a:lnTo>
                    <a:lnTo>
                      <a:pt x="183" y="533"/>
                    </a:lnTo>
                    <a:lnTo>
                      <a:pt x="183" y="533"/>
                    </a:lnTo>
                    <a:lnTo>
                      <a:pt x="185" y="537"/>
                    </a:lnTo>
                    <a:lnTo>
                      <a:pt x="185" y="539"/>
                    </a:lnTo>
                    <a:lnTo>
                      <a:pt x="187" y="539"/>
                    </a:lnTo>
                    <a:lnTo>
                      <a:pt x="187" y="541"/>
                    </a:lnTo>
                    <a:lnTo>
                      <a:pt x="189" y="541"/>
                    </a:lnTo>
                    <a:lnTo>
                      <a:pt x="189" y="541"/>
                    </a:lnTo>
                    <a:lnTo>
                      <a:pt x="190" y="541"/>
                    </a:lnTo>
                    <a:lnTo>
                      <a:pt x="192" y="543"/>
                    </a:lnTo>
                    <a:lnTo>
                      <a:pt x="192" y="544"/>
                    </a:lnTo>
                    <a:lnTo>
                      <a:pt x="194" y="544"/>
                    </a:lnTo>
                    <a:lnTo>
                      <a:pt x="194" y="546"/>
                    </a:lnTo>
                    <a:lnTo>
                      <a:pt x="194" y="546"/>
                    </a:lnTo>
                    <a:lnTo>
                      <a:pt x="194" y="546"/>
                    </a:lnTo>
                    <a:lnTo>
                      <a:pt x="194" y="548"/>
                    </a:lnTo>
                    <a:lnTo>
                      <a:pt x="194" y="548"/>
                    </a:lnTo>
                    <a:lnTo>
                      <a:pt x="196" y="550"/>
                    </a:lnTo>
                    <a:lnTo>
                      <a:pt x="198" y="550"/>
                    </a:lnTo>
                    <a:lnTo>
                      <a:pt x="198" y="550"/>
                    </a:lnTo>
                    <a:lnTo>
                      <a:pt x="198" y="550"/>
                    </a:lnTo>
                    <a:lnTo>
                      <a:pt x="198" y="552"/>
                    </a:lnTo>
                    <a:lnTo>
                      <a:pt x="203" y="553"/>
                    </a:lnTo>
                    <a:lnTo>
                      <a:pt x="203" y="553"/>
                    </a:lnTo>
                    <a:lnTo>
                      <a:pt x="205" y="553"/>
                    </a:lnTo>
                    <a:lnTo>
                      <a:pt x="207" y="553"/>
                    </a:lnTo>
                    <a:lnTo>
                      <a:pt x="209" y="555"/>
                    </a:lnTo>
                    <a:lnTo>
                      <a:pt x="209" y="555"/>
                    </a:lnTo>
                    <a:lnTo>
                      <a:pt x="209" y="557"/>
                    </a:lnTo>
                    <a:lnTo>
                      <a:pt x="209" y="557"/>
                    </a:lnTo>
                    <a:lnTo>
                      <a:pt x="209" y="557"/>
                    </a:lnTo>
                    <a:lnTo>
                      <a:pt x="210" y="557"/>
                    </a:lnTo>
                    <a:lnTo>
                      <a:pt x="212" y="559"/>
                    </a:lnTo>
                    <a:lnTo>
                      <a:pt x="212" y="559"/>
                    </a:lnTo>
                    <a:lnTo>
                      <a:pt x="212" y="561"/>
                    </a:lnTo>
                    <a:lnTo>
                      <a:pt x="212" y="561"/>
                    </a:lnTo>
                    <a:lnTo>
                      <a:pt x="212" y="561"/>
                    </a:lnTo>
                    <a:lnTo>
                      <a:pt x="214" y="562"/>
                    </a:lnTo>
                    <a:lnTo>
                      <a:pt x="214" y="562"/>
                    </a:lnTo>
                    <a:lnTo>
                      <a:pt x="216" y="562"/>
                    </a:lnTo>
                    <a:lnTo>
                      <a:pt x="218" y="562"/>
                    </a:lnTo>
                    <a:lnTo>
                      <a:pt x="219" y="564"/>
                    </a:lnTo>
                    <a:lnTo>
                      <a:pt x="221" y="564"/>
                    </a:lnTo>
                    <a:lnTo>
                      <a:pt x="221" y="566"/>
                    </a:lnTo>
                    <a:lnTo>
                      <a:pt x="225" y="568"/>
                    </a:lnTo>
                    <a:lnTo>
                      <a:pt x="227" y="568"/>
                    </a:lnTo>
                    <a:lnTo>
                      <a:pt x="228" y="568"/>
                    </a:lnTo>
                    <a:lnTo>
                      <a:pt x="230" y="570"/>
                    </a:lnTo>
                    <a:lnTo>
                      <a:pt x="234" y="573"/>
                    </a:lnTo>
                    <a:lnTo>
                      <a:pt x="234" y="573"/>
                    </a:lnTo>
                    <a:lnTo>
                      <a:pt x="236" y="573"/>
                    </a:lnTo>
                    <a:lnTo>
                      <a:pt x="236" y="573"/>
                    </a:lnTo>
                    <a:lnTo>
                      <a:pt x="236" y="573"/>
                    </a:lnTo>
                    <a:lnTo>
                      <a:pt x="237" y="575"/>
                    </a:lnTo>
                    <a:lnTo>
                      <a:pt x="241" y="575"/>
                    </a:lnTo>
                    <a:lnTo>
                      <a:pt x="243" y="577"/>
                    </a:lnTo>
                    <a:lnTo>
                      <a:pt x="245" y="577"/>
                    </a:lnTo>
                    <a:lnTo>
                      <a:pt x="245" y="579"/>
                    </a:lnTo>
                    <a:lnTo>
                      <a:pt x="247" y="579"/>
                    </a:lnTo>
                    <a:lnTo>
                      <a:pt x="248" y="579"/>
                    </a:lnTo>
                    <a:lnTo>
                      <a:pt x="250" y="577"/>
                    </a:lnTo>
                    <a:lnTo>
                      <a:pt x="250" y="577"/>
                    </a:lnTo>
                    <a:lnTo>
                      <a:pt x="252" y="575"/>
                    </a:lnTo>
                    <a:lnTo>
                      <a:pt x="254" y="575"/>
                    </a:lnTo>
                    <a:lnTo>
                      <a:pt x="257" y="573"/>
                    </a:lnTo>
                    <a:lnTo>
                      <a:pt x="257" y="573"/>
                    </a:lnTo>
                    <a:lnTo>
                      <a:pt x="259" y="573"/>
                    </a:lnTo>
                    <a:lnTo>
                      <a:pt x="261" y="573"/>
                    </a:lnTo>
                    <a:lnTo>
                      <a:pt x="263" y="573"/>
                    </a:lnTo>
                    <a:lnTo>
                      <a:pt x="266" y="575"/>
                    </a:lnTo>
                    <a:lnTo>
                      <a:pt x="268" y="577"/>
                    </a:lnTo>
                    <a:lnTo>
                      <a:pt x="272" y="581"/>
                    </a:lnTo>
                    <a:lnTo>
                      <a:pt x="272" y="582"/>
                    </a:lnTo>
                    <a:lnTo>
                      <a:pt x="274" y="586"/>
                    </a:lnTo>
                    <a:lnTo>
                      <a:pt x="275" y="588"/>
                    </a:lnTo>
                    <a:lnTo>
                      <a:pt x="277" y="590"/>
                    </a:lnTo>
                    <a:lnTo>
                      <a:pt x="277" y="590"/>
                    </a:lnTo>
                    <a:lnTo>
                      <a:pt x="279" y="591"/>
                    </a:lnTo>
                    <a:lnTo>
                      <a:pt x="279" y="591"/>
                    </a:lnTo>
                    <a:lnTo>
                      <a:pt x="279" y="591"/>
                    </a:lnTo>
                    <a:lnTo>
                      <a:pt x="281" y="593"/>
                    </a:lnTo>
                    <a:lnTo>
                      <a:pt x="283" y="595"/>
                    </a:lnTo>
                    <a:lnTo>
                      <a:pt x="283" y="595"/>
                    </a:lnTo>
                    <a:lnTo>
                      <a:pt x="285" y="597"/>
                    </a:lnTo>
                    <a:lnTo>
                      <a:pt x="286" y="597"/>
                    </a:lnTo>
                    <a:lnTo>
                      <a:pt x="290" y="597"/>
                    </a:lnTo>
                    <a:lnTo>
                      <a:pt x="290" y="597"/>
                    </a:lnTo>
                    <a:lnTo>
                      <a:pt x="294" y="597"/>
                    </a:lnTo>
                    <a:lnTo>
                      <a:pt x="294" y="599"/>
                    </a:lnTo>
                    <a:lnTo>
                      <a:pt x="295" y="599"/>
                    </a:lnTo>
                    <a:lnTo>
                      <a:pt x="297" y="600"/>
                    </a:lnTo>
                    <a:lnTo>
                      <a:pt x="299" y="600"/>
                    </a:lnTo>
                    <a:lnTo>
                      <a:pt x="301" y="602"/>
                    </a:lnTo>
                    <a:lnTo>
                      <a:pt x="303" y="602"/>
                    </a:lnTo>
                    <a:lnTo>
                      <a:pt x="304" y="604"/>
                    </a:lnTo>
                    <a:lnTo>
                      <a:pt x="308" y="604"/>
                    </a:lnTo>
                    <a:lnTo>
                      <a:pt x="312" y="602"/>
                    </a:lnTo>
                    <a:lnTo>
                      <a:pt x="312" y="602"/>
                    </a:lnTo>
                    <a:lnTo>
                      <a:pt x="314" y="602"/>
                    </a:lnTo>
                    <a:lnTo>
                      <a:pt x="314" y="602"/>
                    </a:lnTo>
                    <a:lnTo>
                      <a:pt x="314" y="602"/>
                    </a:lnTo>
                    <a:lnTo>
                      <a:pt x="314" y="604"/>
                    </a:lnTo>
                    <a:lnTo>
                      <a:pt x="315" y="606"/>
                    </a:lnTo>
                    <a:lnTo>
                      <a:pt x="315" y="606"/>
                    </a:lnTo>
                    <a:lnTo>
                      <a:pt x="314" y="606"/>
                    </a:lnTo>
                    <a:lnTo>
                      <a:pt x="314" y="606"/>
                    </a:lnTo>
                    <a:lnTo>
                      <a:pt x="314" y="608"/>
                    </a:lnTo>
                    <a:lnTo>
                      <a:pt x="315" y="609"/>
                    </a:lnTo>
                    <a:lnTo>
                      <a:pt x="315" y="611"/>
                    </a:lnTo>
                    <a:lnTo>
                      <a:pt x="319" y="615"/>
                    </a:lnTo>
                    <a:lnTo>
                      <a:pt x="321" y="619"/>
                    </a:lnTo>
                    <a:lnTo>
                      <a:pt x="321" y="620"/>
                    </a:lnTo>
                    <a:lnTo>
                      <a:pt x="323" y="620"/>
                    </a:lnTo>
                    <a:lnTo>
                      <a:pt x="323" y="620"/>
                    </a:lnTo>
                    <a:lnTo>
                      <a:pt x="324" y="624"/>
                    </a:lnTo>
                    <a:lnTo>
                      <a:pt x="326" y="624"/>
                    </a:lnTo>
                    <a:lnTo>
                      <a:pt x="326" y="626"/>
                    </a:lnTo>
                    <a:lnTo>
                      <a:pt x="324" y="628"/>
                    </a:lnTo>
                    <a:lnTo>
                      <a:pt x="324" y="628"/>
                    </a:lnTo>
                    <a:lnTo>
                      <a:pt x="326" y="629"/>
                    </a:lnTo>
                    <a:lnTo>
                      <a:pt x="324" y="631"/>
                    </a:lnTo>
                    <a:lnTo>
                      <a:pt x="324" y="631"/>
                    </a:lnTo>
                    <a:lnTo>
                      <a:pt x="324" y="631"/>
                    </a:lnTo>
                    <a:lnTo>
                      <a:pt x="324" y="635"/>
                    </a:lnTo>
                    <a:lnTo>
                      <a:pt x="324" y="635"/>
                    </a:lnTo>
                    <a:lnTo>
                      <a:pt x="326" y="637"/>
                    </a:lnTo>
                    <a:lnTo>
                      <a:pt x="326" y="638"/>
                    </a:lnTo>
                    <a:lnTo>
                      <a:pt x="328" y="638"/>
                    </a:lnTo>
                    <a:lnTo>
                      <a:pt x="328" y="638"/>
                    </a:lnTo>
                    <a:lnTo>
                      <a:pt x="330" y="640"/>
                    </a:lnTo>
                    <a:lnTo>
                      <a:pt x="330" y="640"/>
                    </a:lnTo>
                    <a:lnTo>
                      <a:pt x="330" y="640"/>
                    </a:lnTo>
                    <a:lnTo>
                      <a:pt x="332" y="638"/>
                    </a:lnTo>
                    <a:lnTo>
                      <a:pt x="332" y="638"/>
                    </a:lnTo>
                    <a:lnTo>
                      <a:pt x="330" y="637"/>
                    </a:lnTo>
                    <a:lnTo>
                      <a:pt x="330" y="637"/>
                    </a:lnTo>
                    <a:lnTo>
                      <a:pt x="332" y="635"/>
                    </a:lnTo>
                    <a:lnTo>
                      <a:pt x="332" y="635"/>
                    </a:lnTo>
                    <a:lnTo>
                      <a:pt x="332" y="637"/>
                    </a:lnTo>
                    <a:lnTo>
                      <a:pt x="333" y="638"/>
                    </a:lnTo>
                    <a:lnTo>
                      <a:pt x="333" y="640"/>
                    </a:lnTo>
                    <a:lnTo>
                      <a:pt x="335" y="642"/>
                    </a:lnTo>
                    <a:lnTo>
                      <a:pt x="335" y="642"/>
                    </a:lnTo>
                    <a:lnTo>
                      <a:pt x="339" y="644"/>
                    </a:lnTo>
                    <a:lnTo>
                      <a:pt x="341" y="646"/>
                    </a:lnTo>
                    <a:lnTo>
                      <a:pt x="341" y="651"/>
                    </a:lnTo>
                    <a:lnTo>
                      <a:pt x="341" y="651"/>
                    </a:lnTo>
                    <a:lnTo>
                      <a:pt x="342" y="653"/>
                    </a:lnTo>
                    <a:lnTo>
                      <a:pt x="342" y="653"/>
                    </a:lnTo>
                    <a:lnTo>
                      <a:pt x="344" y="653"/>
                    </a:lnTo>
                    <a:lnTo>
                      <a:pt x="342" y="649"/>
                    </a:lnTo>
                    <a:lnTo>
                      <a:pt x="344" y="649"/>
                    </a:lnTo>
                    <a:lnTo>
                      <a:pt x="344" y="649"/>
                    </a:lnTo>
                    <a:lnTo>
                      <a:pt x="346" y="651"/>
                    </a:lnTo>
                    <a:lnTo>
                      <a:pt x="346" y="653"/>
                    </a:lnTo>
                    <a:lnTo>
                      <a:pt x="346" y="653"/>
                    </a:lnTo>
                    <a:lnTo>
                      <a:pt x="346" y="655"/>
                    </a:lnTo>
                    <a:lnTo>
                      <a:pt x="346" y="655"/>
                    </a:lnTo>
                    <a:lnTo>
                      <a:pt x="348" y="655"/>
                    </a:lnTo>
                    <a:lnTo>
                      <a:pt x="348" y="653"/>
                    </a:lnTo>
                    <a:lnTo>
                      <a:pt x="350" y="653"/>
                    </a:lnTo>
                    <a:lnTo>
                      <a:pt x="352" y="655"/>
                    </a:lnTo>
                    <a:lnTo>
                      <a:pt x="353" y="655"/>
                    </a:lnTo>
                    <a:lnTo>
                      <a:pt x="355" y="655"/>
                    </a:lnTo>
                    <a:lnTo>
                      <a:pt x="355" y="655"/>
                    </a:lnTo>
                    <a:lnTo>
                      <a:pt x="357" y="657"/>
                    </a:lnTo>
                    <a:lnTo>
                      <a:pt x="357" y="657"/>
                    </a:lnTo>
                    <a:lnTo>
                      <a:pt x="357" y="658"/>
                    </a:lnTo>
                    <a:lnTo>
                      <a:pt x="359" y="660"/>
                    </a:lnTo>
                    <a:lnTo>
                      <a:pt x="359" y="662"/>
                    </a:lnTo>
                    <a:lnTo>
                      <a:pt x="361" y="662"/>
                    </a:lnTo>
                    <a:lnTo>
                      <a:pt x="361" y="660"/>
                    </a:lnTo>
                    <a:lnTo>
                      <a:pt x="362" y="660"/>
                    </a:lnTo>
                    <a:lnTo>
                      <a:pt x="362" y="662"/>
                    </a:lnTo>
                    <a:lnTo>
                      <a:pt x="362" y="662"/>
                    </a:lnTo>
                    <a:lnTo>
                      <a:pt x="362" y="666"/>
                    </a:lnTo>
                    <a:lnTo>
                      <a:pt x="362" y="666"/>
                    </a:lnTo>
                    <a:lnTo>
                      <a:pt x="364" y="666"/>
                    </a:lnTo>
                    <a:lnTo>
                      <a:pt x="366" y="666"/>
                    </a:lnTo>
                    <a:lnTo>
                      <a:pt x="368" y="664"/>
                    </a:lnTo>
                    <a:lnTo>
                      <a:pt x="370" y="662"/>
                    </a:lnTo>
                    <a:lnTo>
                      <a:pt x="370" y="660"/>
                    </a:lnTo>
                    <a:lnTo>
                      <a:pt x="368" y="660"/>
                    </a:lnTo>
                    <a:lnTo>
                      <a:pt x="368" y="660"/>
                    </a:lnTo>
                    <a:lnTo>
                      <a:pt x="366" y="658"/>
                    </a:lnTo>
                    <a:lnTo>
                      <a:pt x="366" y="657"/>
                    </a:lnTo>
                    <a:lnTo>
                      <a:pt x="366" y="657"/>
                    </a:lnTo>
                    <a:lnTo>
                      <a:pt x="366" y="655"/>
                    </a:lnTo>
                    <a:lnTo>
                      <a:pt x="368" y="655"/>
                    </a:lnTo>
                    <a:lnTo>
                      <a:pt x="370" y="655"/>
                    </a:lnTo>
                    <a:lnTo>
                      <a:pt x="370" y="655"/>
                    </a:lnTo>
                    <a:lnTo>
                      <a:pt x="371" y="653"/>
                    </a:lnTo>
                    <a:lnTo>
                      <a:pt x="373" y="651"/>
                    </a:lnTo>
                    <a:lnTo>
                      <a:pt x="373" y="649"/>
                    </a:lnTo>
                    <a:lnTo>
                      <a:pt x="375" y="647"/>
                    </a:lnTo>
                    <a:lnTo>
                      <a:pt x="377" y="647"/>
                    </a:lnTo>
                    <a:lnTo>
                      <a:pt x="377" y="647"/>
                    </a:lnTo>
                    <a:lnTo>
                      <a:pt x="379" y="649"/>
                    </a:lnTo>
                    <a:lnTo>
                      <a:pt x="382" y="651"/>
                    </a:lnTo>
                    <a:lnTo>
                      <a:pt x="382" y="653"/>
                    </a:lnTo>
                    <a:lnTo>
                      <a:pt x="384" y="653"/>
                    </a:lnTo>
                    <a:lnTo>
                      <a:pt x="386" y="653"/>
                    </a:lnTo>
                    <a:lnTo>
                      <a:pt x="388" y="653"/>
                    </a:lnTo>
                    <a:lnTo>
                      <a:pt x="388" y="655"/>
                    </a:lnTo>
                    <a:lnTo>
                      <a:pt x="386" y="655"/>
                    </a:lnTo>
                    <a:lnTo>
                      <a:pt x="384" y="655"/>
                    </a:lnTo>
                    <a:lnTo>
                      <a:pt x="384" y="657"/>
                    </a:lnTo>
                    <a:lnTo>
                      <a:pt x="384" y="658"/>
                    </a:lnTo>
                    <a:lnTo>
                      <a:pt x="384" y="660"/>
                    </a:lnTo>
                    <a:lnTo>
                      <a:pt x="384" y="662"/>
                    </a:lnTo>
                    <a:lnTo>
                      <a:pt x="386" y="664"/>
                    </a:lnTo>
                    <a:lnTo>
                      <a:pt x="388" y="664"/>
                    </a:lnTo>
                    <a:lnTo>
                      <a:pt x="388" y="666"/>
                    </a:lnTo>
                    <a:lnTo>
                      <a:pt x="388" y="669"/>
                    </a:lnTo>
                    <a:lnTo>
                      <a:pt x="388" y="669"/>
                    </a:lnTo>
                    <a:lnTo>
                      <a:pt x="390" y="671"/>
                    </a:lnTo>
                    <a:lnTo>
                      <a:pt x="391" y="673"/>
                    </a:lnTo>
                    <a:lnTo>
                      <a:pt x="391" y="673"/>
                    </a:lnTo>
                    <a:lnTo>
                      <a:pt x="390" y="676"/>
                    </a:lnTo>
                    <a:lnTo>
                      <a:pt x="391" y="680"/>
                    </a:lnTo>
                    <a:lnTo>
                      <a:pt x="391" y="680"/>
                    </a:lnTo>
                    <a:lnTo>
                      <a:pt x="390" y="682"/>
                    </a:lnTo>
                    <a:lnTo>
                      <a:pt x="390" y="684"/>
                    </a:lnTo>
                    <a:lnTo>
                      <a:pt x="390" y="687"/>
                    </a:lnTo>
                    <a:lnTo>
                      <a:pt x="390" y="691"/>
                    </a:lnTo>
                    <a:lnTo>
                      <a:pt x="390" y="693"/>
                    </a:lnTo>
                    <a:lnTo>
                      <a:pt x="390" y="696"/>
                    </a:lnTo>
                    <a:lnTo>
                      <a:pt x="390" y="696"/>
                    </a:lnTo>
                    <a:lnTo>
                      <a:pt x="390" y="698"/>
                    </a:lnTo>
                    <a:lnTo>
                      <a:pt x="390" y="698"/>
                    </a:lnTo>
                    <a:lnTo>
                      <a:pt x="391" y="698"/>
                    </a:lnTo>
                    <a:lnTo>
                      <a:pt x="393" y="698"/>
                    </a:lnTo>
                    <a:lnTo>
                      <a:pt x="393" y="698"/>
                    </a:lnTo>
                    <a:lnTo>
                      <a:pt x="393" y="698"/>
                    </a:lnTo>
                    <a:lnTo>
                      <a:pt x="393" y="700"/>
                    </a:lnTo>
                    <a:lnTo>
                      <a:pt x="393" y="700"/>
                    </a:lnTo>
                    <a:lnTo>
                      <a:pt x="391" y="702"/>
                    </a:lnTo>
                    <a:lnTo>
                      <a:pt x="388" y="705"/>
                    </a:lnTo>
                    <a:lnTo>
                      <a:pt x="388" y="709"/>
                    </a:lnTo>
                    <a:lnTo>
                      <a:pt x="388" y="711"/>
                    </a:lnTo>
                    <a:lnTo>
                      <a:pt x="386" y="711"/>
                    </a:lnTo>
                    <a:lnTo>
                      <a:pt x="384" y="713"/>
                    </a:lnTo>
                    <a:lnTo>
                      <a:pt x="382" y="711"/>
                    </a:lnTo>
                    <a:lnTo>
                      <a:pt x="382" y="713"/>
                    </a:lnTo>
                    <a:lnTo>
                      <a:pt x="381" y="713"/>
                    </a:lnTo>
                    <a:lnTo>
                      <a:pt x="379" y="714"/>
                    </a:lnTo>
                    <a:lnTo>
                      <a:pt x="379" y="716"/>
                    </a:lnTo>
                    <a:lnTo>
                      <a:pt x="379" y="718"/>
                    </a:lnTo>
                    <a:lnTo>
                      <a:pt x="379" y="720"/>
                    </a:lnTo>
                    <a:lnTo>
                      <a:pt x="377" y="720"/>
                    </a:lnTo>
                    <a:lnTo>
                      <a:pt x="377" y="720"/>
                    </a:lnTo>
                    <a:lnTo>
                      <a:pt x="377" y="722"/>
                    </a:lnTo>
                    <a:lnTo>
                      <a:pt x="377" y="722"/>
                    </a:lnTo>
                    <a:lnTo>
                      <a:pt x="377" y="723"/>
                    </a:lnTo>
                    <a:lnTo>
                      <a:pt x="377" y="725"/>
                    </a:lnTo>
                    <a:lnTo>
                      <a:pt x="377" y="725"/>
                    </a:lnTo>
                    <a:lnTo>
                      <a:pt x="375" y="727"/>
                    </a:lnTo>
                    <a:lnTo>
                      <a:pt x="373" y="727"/>
                    </a:lnTo>
                    <a:lnTo>
                      <a:pt x="373" y="727"/>
                    </a:lnTo>
                    <a:lnTo>
                      <a:pt x="371" y="729"/>
                    </a:lnTo>
                    <a:lnTo>
                      <a:pt x="371" y="729"/>
                    </a:lnTo>
                    <a:lnTo>
                      <a:pt x="370" y="729"/>
                    </a:lnTo>
                    <a:lnTo>
                      <a:pt x="368" y="729"/>
                    </a:lnTo>
                    <a:lnTo>
                      <a:pt x="366" y="731"/>
                    </a:lnTo>
                    <a:lnTo>
                      <a:pt x="366" y="733"/>
                    </a:lnTo>
                    <a:lnTo>
                      <a:pt x="368" y="736"/>
                    </a:lnTo>
                    <a:lnTo>
                      <a:pt x="368" y="736"/>
                    </a:lnTo>
                    <a:lnTo>
                      <a:pt x="366" y="738"/>
                    </a:lnTo>
                    <a:lnTo>
                      <a:pt x="364" y="740"/>
                    </a:lnTo>
                    <a:lnTo>
                      <a:pt x="364" y="742"/>
                    </a:lnTo>
                    <a:lnTo>
                      <a:pt x="364" y="745"/>
                    </a:lnTo>
                    <a:lnTo>
                      <a:pt x="364" y="747"/>
                    </a:lnTo>
                    <a:lnTo>
                      <a:pt x="361" y="747"/>
                    </a:lnTo>
                    <a:lnTo>
                      <a:pt x="361" y="749"/>
                    </a:lnTo>
                    <a:lnTo>
                      <a:pt x="361" y="754"/>
                    </a:lnTo>
                    <a:lnTo>
                      <a:pt x="361" y="754"/>
                    </a:lnTo>
                    <a:lnTo>
                      <a:pt x="361" y="756"/>
                    </a:lnTo>
                    <a:lnTo>
                      <a:pt x="361" y="761"/>
                    </a:lnTo>
                    <a:lnTo>
                      <a:pt x="362" y="763"/>
                    </a:lnTo>
                    <a:lnTo>
                      <a:pt x="364" y="763"/>
                    </a:lnTo>
                    <a:lnTo>
                      <a:pt x="364" y="763"/>
                    </a:lnTo>
                    <a:lnTo>
                      <a:pt x="366" y="763"/>
                    </a:lnTo>
                    <a:lnTo>
                      <a:pt x="366" y="763"/>
                    </a:lnTo>
                    <a:lnTo>
                      <a:pt x="368" y="761"/>
                    </a:lnTo>
                    <a:lnTo>
                      <a:pt x="370" y="760"/>
                    </a:lnTo>
                    <a:lnTo>
                      <a:pt x="370" y="761"/>
                    </a:lnTo>
                    <a:lnTo>
                      <a:pt x="370" y="763"/>
                    </a:lnTo>
                    <a:lnTo>
                      <a:pt x="370" y="763"/>
                    </a:lnTo>
                    <a:lnTo>
                      <a:pt x="370" y="769"/>
                    </a:lnTo>
                    <a:lnTo>
                      <a:pt x="370" y="769"/>
                    </a:lnTo>
                    <a:lnTo>
                      <a:pt x="368" y="771"/>
                    </a:lnTo>
                    <a:lnTo>
                      <a:pt x="368" y="772"/>
                    </a:lnTo>
                    <a:lnTo>
                      <a:pt x="366" y="772"/>
                    </a:lnTo>
                    <a:lnTo>
                      <a:pt x="364" y="772"/>
                    </a:lnTo>
                    <a:lnTo>
                      <a:pt x="366" y="772"/>
                    </a:lnTo>
                    <a:lnTo>
                      <a:pt x="364" y="774"/>
                    </a:lnTo>
                    <a:lnTo>
                      <a:pt x="362" y="776"/>
                    </a:lnTo>
                    <a:lnTo>
                      <a:pt x="361" y="778"/>
                    </a:lnTo>
                    <a:lnTo>
                      <a:pt x="359" y="781"/>
                    </a:lnTo>
                    <a:lnTo>
                      <a:pt x="359" y="781"/>
                    </a:lnTo>
                    <a:lnTo>
                      <a:pt x="359" y="783"/>
                    </a:lnTo>
                    <a:lnTo>
                      <a:pt x="359" y="787"/>
                    </a:lnTo>
                    <a:lnTo>
                      <a:pt x="359" y="787"/>
                    </a:lnTo>
                    <a:lnTo>
                      <a:pt x="359" y="789"/>
                    </a:lnTo>
                    <a:lnTo>
                      <a:pt x="361" y="790"/>
                    </a:lnTo>
                    <a:lnTo>
                      <a:pt x="361" y="792"/>
                    </a:lnTo>
                    <a:lnTo>
                      <a:pt x="362" y="794"/>
                    </a:lnTo>
                    <a:lnTo>
                      <a:pt x="362" y="794"/>
                    </a:lnTo>
                    <a:lnTo>
                      <a:pt x="362" y="796"/>
                    </a:lnTo>
                    <a:lnTo>
                      <a:pt x="361" y="796"/>
                    </a:lnTo>
                    <a:lnTo>
                      <a:pt x="361" y="798"/>
                    </a:lnTo>
                    <a:lnTo>
                      <a:pt x="362" y="799"/>
                    </a:lnTo>
                    <a:lnTo>
                      <a:pt x="364" y="801"/>
                    </a:lnTo>
                    <a:lnTo>
                      <a:pt x="366" y="803"/>
                    </a:lnTo>
                    <a:lnTo>
                      <a:pt x="368" y="803"/>
                    </a:lnTo>
                    <a:lnTo>
                      <a:pt x="370" y="805"/>
                    </a:lnTo>
                    <a:lnTo>
                      <a:pt x="371" y="809"/>
                    </a:lnTo>
                    <a:lnTo>
                      <a:pt x="371" y="809"/>
                    </a:lnTo>
                    <a:lnTo>
                      <a:pt x="373" y="809"/>
                    </a:lnTo>
                    <a:lnTo>
                      <a:pt x="373" y="814"/>
                    </a:lnTo>
                    <a:lnTo>
                      <a:pt x="375" y="816"/>
                    </a:lnTo>
                    <a:lnTo>
                      <a:pt x="381" y="821"/>
                    </a:lnTo>
                    <a:lnTo>
                      <a:pt x="381" y="823"/>
                    </a:lnTo>
                    <a:lnTo>
                      <a:pt x="382" y="827"/>
                    </a:lnTo>
                    <a:lnTo>
                      <a:pt x="382" y="827"/>
                    </a:lnTo>
                    <a:lnTo>
                      <a:pt x="384" y="832"/>
                    </a:lnTo>
                    <a:lnTo>
                      <a:pt x="384" y="834"/>
                    </a:lnTo>
                    <a:lnTo>
                      <a:pt x="388" y="837"/>
                    </a:lnTo>
                    <a:lnTo>
                      <a:pt x="390" y="843"/>
                    </a:lnTo>
                    <a:lnTo>
                      <a:pt x="390" y="845"/>
                    </a:lnTo>
                    <a:lnTo>
                      <a:pt x="391" y="848"/>
                    </a:lnTo>
                    <a:lnTo>
                      <a:pt x="393" y="852"/>
                    </a:lnTo>
                    <a:lnTo>
                      <a:pt x="393" y="852"/>
                    </a:lnTo>
                    <a:lnTo>
                      <a:pt x="395" y="854"/>
                    </a:lnTo>
                    <a:lnTo>
                      <a:pt x="395" y="854"/>
                    </a:lnTo>
                    <a:lnTo>
                      <a:pt x="397" y="857"/>
                    </a:lnTo>
                    <a:lnTo>
                      <a:pt x="399" y="861"/>
                    </a:lnTo>
                    <a:lnTo>
                      <a:pt x="400" y="865"/>
                    </a:lnTo>
                    <a:lnTo>
                      <a:pt x="402" y="868"/>
                    </a:lnTo>
                    <a:lnTo>
                      <a:pt x="404" y="870"/>
                    </a:lnTo>
                    <a:lnTo>
                      <a:pt x="406" y="874"/>
                    </a:lnTo>
                    <a:lnTo>
                      <a:pt x="406" y="875"/>
                    </a:lnTo>
                    <a:lnTo>
                      <a:pt x="406" y="875"/>
                    </a:lnTo>
                    <a:lnTo>
                      <a:pt x="406" y="877"/>
                    </a:lnTo>
                    <a:lnTo>
                      <a:pt x="406" y="879"/>
                    </a:lnTo>
                    <a:lnTo>
                      <a:pt x="406" y="879"/>
                    </a:lnTo>
                    <a:lnTo>
                      <a:pt x="408" y="881"/>
                    </a:lnTo>
                    <a:lnTo>
                      <a:pt x="409" y="883"/>
                    </a:lnTo>
                    <a:lnTo>
                      <a:pt x="411" y="885"/>
                    </a:lnTo>
                    <a:lnTo>
                      <a:pt x="413" y="888"/>
                    </a:lnTo>
                    <a:lnTo>
                      <a:pt x="415" y="890"/>
                    </a:lnTo>
                    <a:lnTo>
                      <a:pt x="417" y="890"/>
                    </a:lnTo>
                    <a:lnTo>
                      <a:pt x="420" y="894"/>
                    </a:lnTo>
                    <a:lnTo>
                      <a:pt x="426" y="895"/>
                    </a:lnTo>
                    <a:lnTo>
                      <a:pt x="429" y="899"/>
                    </a:lnTo>
                    <a:lnTo>
                      <a:pt x="429" y="899"/>
                    </a:lnTo>
                    <a:lnTo>
                      <a:pt x="435" y="901"/>
                    </a:lnTo>
                    <a:lnTo>
                      <a:pt x="438" y="904"/>
                    </a:lnTo>
                    <a:lnTo>
                      <a:pt x="440" y="904"/>
                    </a:lnTo>
                    <a:lnTo>
                      <a:pt x="440" y="904"/>
                    </a:lnTo>
                    <a:lnTo>
                      <a:pt x="440" y="904"/>
                    </a:lnTo>
                    <a:lnTo>
                      <a:pt x="446" y="908"/>
                    </a:lnTo>
                    <a:lnTo>
                      <a:pt x="448" y="908"/>
                    </a:lnTo>
                    <a:lnTo>
                      <a:pt x="448" y="910"/>
                    </a:lnTo>
                    <a:lnTo>
                      <a:pt x="449" y="912"/>
                    </a:lnTo>
                    <a:lnTo>
                      <a:pt x="451" y="913"/>
                    </a:lnTo>
                    <a:lnTo>
                      <a:pt x="453" y="915"/>
                    </a:lnTo>
                    <a:lnTo>
                      <a:pt x="455" y="915"/>
                    </a:lnTo>
                    <a:lnTo>
                      <a:pt x="457" y="917"/>
                    </a:lnTo>
                    <a:lnTo>
                      <a:pt x="457" y="917"/>
                    </a:lnTo>
                    <a:lnTo>
                      <a:pt x="457" y="919"/>
                    </a:lnTo>
                    <a:lnTo>
                      <a:pt x="458" y="921"/>
                    </a:lnTo>
                    <a:lnTo>
                      <a:pt x="460" y="928"/>
                    </a:lnTo>
                    <a:lnTo>
                      <a:pt x="462" y="932"/>
                    </a:lnTo>
                    <a:lnTo>
                      <a:pt x="462" y="933"/>
                    </a:lnTo>
                    <a:lnTo>
                      <a:pt x="462" y="935"/>
                    </a:lnTo>
                    <a:lnTo>
                      <a:pt x="464" y="944"/>
                    </a:lnTo>
                    <a:lnTo>
                      <a:pt x="466" y="950"/>
                    </a:lnTo>
                    <a:lnTo>
                      <a:pt x="466" y="950"/>
                    </a:lnTo>
                    <a:lnTo>
                      <a:pt x="466" y="951"/>
                    </a:lnTo>
                    <a:lnTo>
                      <a:pt x="466" y="953"/>
                    </a:lnTo>
                    <a:lnTo>
                      <a:pt x="466" y="955"/>
                    </a:lnTo>
                    <a:lnTo>
                      <a:pt x="466" y="957"/>
                    </a:lnTo>
                    <a:lnTo>
                      <a:pt x="466" y="964"/>
                    </a:lnTo>
                    <a:lnTo>
                      <a:pt x="466" y="966"/>
                    </a:lnTo>
                    <a:lnTo>
                      <a:pt x="466" y="966"/>
                    </a:lnTo>
                    <a:lnTo>
                      <a:pt x="466" y="966"/>
                    </a:lnTo>
                    <a:lnTo>
                      <a:pt x="466" y="970"/>
                    </a:lnTo>
                    <a:lnTo>
                      <a:pt x="466" y="970"/>
                    </a:lnTo>
                    <a:lnTo>
                      <a:pt x="466" y="971"/>
                    </a:lnTo>
                    <a:lnTo>
                      <a:pt x="466" y="973"/>
                    </a:lnTo>
                    <a:lnTo>
                      <a:pt x="466" y="975"/>
                    </a:lnTo>
                    <a:lnTo>
                      <a:pt x="467" y="984"/>
                    </a:lnTo>
                    <a:lnTo>
                      <a:pt x="469" y="986"/>
                    </a:lnTo>
                    <a:lnTo>
                      <a:pt x="469" y="988"/>
                    </a:lnTo>
                    <a:lnTo>
                      <a:pt x="469" y="989"/>
                    </a:lnTo>
                    <a:lnTo>
                      <a:pt x="469" y="989"/>
                    </a:lnTo>
                    <a:lnTo>
                      <a:pt x="467" y="991"/>
                    </a:lnTo>
                    <a:lnTo>
                      <a:pt x="467" y="993"/>
                    </a:lnTo>
                    <a:lnTo>
                      <a:pt x="469" y="995"/>
                    </a:lnTo>
                    <a:lnTo>
                      <a:pt x="469" y="998"/>
                    </a:lnTo>
                    <a:lnTo>
                      <a:pt x="469" y="998"/>
                    </a:lnTo>
                    <a:lnTo>
                      <a:pt x="469" y="1000"/>
                    </a:lnTo>
                    <a:lnTo>
                      <a:pt x="471" y="1004"/>
                    </a:lnTo>
                    <a:lnTo>
                      <a:pt x="469" y="1006"/>
                    </a:lnTo>
                    <a:lnTo>
                      <a:pt x="469" y="1006"/>
                    </a:lnTo>
                    <a:lnTo>
                      <a:pt x="469" y="1008"/>
                    </a:lnTo>
                    <a:lnTo>
                      <a:pt x="469" y="1011"/>
                    </a:lnTo>
                    <a:lnTo>
                      <a:pt x="469" y="1013"/>
                    </a:lnTo>
                    <a:lnTo>
                      <a:pt x="469" y="1018"/>
                    </a:lnTo>
                    <a:lnTo>
                      <a:pt x="469" y="1022"/>
                    </a:lnTo>
                    <a:lnTo>
                      <a:pt x="469" y="1024"/>
                    </a:lnTo>
                    <a:lnTo>
                      <a:pt x="469" y="1026"/>
                    </a:lnTo>
                    <a:lnTo>
                      <a:pt x="469" y="1027"/>
                    </a:lnTo>
                    <a:lnTo>
                      <a:pt x="469" y="1027"/>
                    </a:lnTo>
                    <a:lnTo>
                      <a:pt x="471" y="1031"/>
                    </a:lnTo>
                    <a:lnTo>
                      <a:pt x="471" y="1033"/>
                    </a:lnTo>
                    <a:lnTo>
                      <a:pt x="471" y="1033"/>
                    </a:lnTo>
                    <a:lnTo>
                      <a:pt x="471" y="1036"/>
                    </a:lnTo>
                    <a:lnTo>
                      <a:pt x="471" y="1038"/>
                    </a:lnTo>
                    <a:lnTo>
                      <a:pt x="471" y="1042"/>
                    </a:lnTo>
                    <a:lnTo>
                      <a:pt x="473" y="1047"/>
                    </a:lnTo>
                    <a:lnTo>
                      <a:pt x="475" y="1053"/>
                    </a:lnTo>
                    <a:lnTo>
                      <a:pt x="475" y="1056"/>
                    </a:lnTo>
                    <a:lnTo>
                      <a:pt x="476" y="1060"/>
                    </a:lnTo>
                    <a:lnTo>
                      <a:pt x="478" y="1064"/>
                    </a:lnTo>
                    <a:lnTo>
                      <a:pt x="478" y="1065"/>
                    </a:lnTo>
                    <a:lnTo>
                      <a:pt x="476" y="1067"/>
                    </a:lnTo>
                    <a:lnTo>
                      <a:pt x="478" y="1073"/>
                    </a:lnTo>
                    <a:lnTo>
                      <a:pt x="478" y="1073"/>
                    </a:lnTo>
                    <a:lnTo>
                      <a:pt x="478" y="1078"/>
                    </a:lnTo>
                    <a:lnTo>
                      <a:pt x="478" y="1080"/>
                    </a:lnTo>
                    <a:lnTo>
                      <a:pt x="478" y="1084"/>
                    </a:lnTo>
                    <a:lnTo>
                      <a:pt x="478" y="1085"/>
                    </a:lnTo>
                    <a:lnTo>
                      <a:pt x="478" y="1089"/>
                    </a:lnTo>
                    <a:lnTo>
                      <a:pt x="476" y="1091"/>
                    </a:lnTo>
                    <a:lnTo>
                      <a:pt x="478" y="1094"/>
                    </a:lnTo>
                    <a:lnTo>
                      <a:pt x="476" y="1094"/>
                    </a:lnTo>
                    <a:lnTo>
                      <a:pt x="476" y="1098"/>
                    </a:lnTo>
                    <a:lnTo>
                      <a:pt x="476" y="1100"/>
                    </a:lnTo>
                    <a:lnTo>
                      <a:pt x="476" y="1102"/>
                    </a:lnTo>
                    <a:lnTo>
                      <a:pt x="476" y="1100"/>
                    </a:lnTo>
                    <a:lnTo>
                      <a:pt x="475" y="1102"/>
                    </a:lnTo>
                    <a:lnTo>
                      <a:pt x="476" y="1105"/>
                    </a:lnTo>
                    <a:lnTo>
                      <a:pt x="476" y="1107"/>
                    </a:lnTo>
                    <a:lnTo>
                      <a:pt x="475" y="1105"/>
                    </a:lnTo>
                    <a:lnTo>
                      <a:pt x="475" y="1107"/>
                    </a:lnTo>
                    <a:lnTo>
                      <a:pt x="475" y="1111"/>
                    </a:lnTo>
                    <a:lnTo>
                      <a:pt x="476" y="1112"/>
                    </a:lnTo>
                    <a:lnTo>
                      <a:pt x="476" y="1114"/>
                    </a:lnTo>
                    <a:lnTo>
                      <a:pt x="478" y="1116"/>
                    </a:lnTo>
                    <a:lnTo>
                      <a:pt x="478" y="1120"/>
                    </a:lnTo>
                    <a:lnTo>
                      <a:pt x="480" y="1123"/>
                    </a:lnTo>
                    <a:lnTo>
                      <a:pt x="482" y="1125"/>
                    </a:lnTo>
                    <a:lnTo>
                      <a:pt x="484" y="1129"/>
                    </a:lnTo>
                    <a:lnTo>
                      <a:pt x="484" y="1131"/>
                    </a:lnTo>
                    <a:lnTo>
                      <a:pt x="484" y="1132"/>
                    </a:lnTo>
                    <a:lnTo>
                      <a:pt x="484" y="1132"/>
                    </a:lnTo>
                    <a:lnTo>
                      <a:pt x="482" y="1132"/>
                    </a:lnTo>
                    <a:lnTo>
                      <a:pt x="484" y="1140"/>
                    </a:lnTo>
                    <a:lnTo>
                      <a:pt x="484" y="1141"/>
                    </a:lnTo>
                    <a:lnTo>
                      <a:pt x="486" y="1145"/>
                    </a:lnTo>
                    <a:lnTo>
                      <a:pt x="486" y="1147"/>
                    </a:lnTo>
                    <a:lnTo>
                      <a:pt x="486" y="1147"/>
                    </a:lnTo>
                    <a:lnTo>
                      <a:pt x="487" y="1149"/>
                    </a:lnTo>
                    <a:lnTo>
                      <a:pt x="487" y="1149"/>
                    </a:lnTo>
                    <a:lnTo>
                      <a:pt x="487" y="1150"/>
                    </a:lnTo>
                    <a:lnTo>
                      <a:pt x="487" y="1150"/>
                    </a:lnTo>
                    <a:lnTo>
                      <a:pt x="489" y="1150"/>
                    </a:lnTo>
                    <a:lnTo>
                      <a:pt x="491" y="1150"/>
                    </a:lnTo>
                    <a:lnTo>
                      <a:pt x="493" y="1150"/>
                    </a:lnTo>
                    <a:lnTo>
                      <a:pt x="493" y="1149"/>
                    </a:lnTo>
                    <a:lnTo>
                      <a:pt x="493" y="1149"/>
                    </a:lnTo>
                    <a:lnTo>
                      <a:pt x="495" y="1149"/>
                    </a:lnTo>
                    <a:lnTo>
                      <a:pt x="495" y="1150"/>
                    </a:lnTo>
                    <a:lnTo>
                      <a:pt x="496" y="1150"/>
                    </a:lnTo>
                    <a:lnTo>
                      <a:pt x="496" y="1150"/>
                    </a:lnTo>
                    <a:lnTo>
                      <a:pt x="498" y="1150"/>
                    </a:lnTo>
                    <a:lnTo>
                      <a:pt x="498" y="1150"/>
                    </a:lnTo>
                    <a:lnTo>
                      <a:pt x="498" y="1150"/>
                    </a:lnTo>
                    <a:lnTo>
                      <a:pt x="496" y="1150"/>
                    </a:lnTo>
                    <a:lnTo>
                      <a:pt x="495" y="1152"/>
                    </a:lnTo>
                    <a:lnTo>
                      <a:pt x="495" y="1154"/>
                    </a:lnTo>
                    <a:lnTo>
                      <a:pt x="496" y="1154"/>
                    </a:lnTo>
                    <a:lnTo>
                      <a:pt x="498" y="1154"/>
                    </a:lnTo>
                    <a:lnTo>
                      <a:pt x="498" y="1156"/>
                    </a:lnTo>
                    <a:lnTo>
                      <a:pt x="500" y="1158"/>
                    </a:lnTo>
                    <a:lnTo>
                      <a:pt x="498" y="1156"/>
                    </a:lnTo>
                    <a:lnTo>
                      <a:pt x="498" y="1156"/>
                    </a:lnTo>
                    <a:lnTo>
                      <a:pt x="498" y="1158"/>
                    </a:lnTo>
                    <a:lnTo>
                      <a:pt x="498" y="1158"/>
                    </a:lnTo>
                    <a:lnTo>
                      <a:pt x="500" y="1160"/>
                    </a:lnTo>
                    <a:lnTo>
                      <a:pt x="498" y="1160"/>
                    </a:lnTo>
                    <a:lnTo>
                      <a:pt x="498" y="1160"/>
                    </a:lnTo>
                    <a:lnTo>
                      <a:pt x="498" y="1163"/>
                    </a:lnTo>
                    <a:lnTo>
                      <a:pt x="500" y="1165"/>
                    </a:lnTo>
                    <a:lnTo>
                      <a:pt x="498" y="1167"/>
                    </a:lnTo>
                    <a:lnTo>
                      <a:pt x="498" y="1167"/>
                    </a:lnTo>
                    <a:lnTo>
                      <a:pt x="498" y="1169"/>
                    </a:lnTo>
                    <a:lnTo>
                      <a:pt x="498" y="1169"/>
                    </a:lnTo>
                    <a:lnTo>
                      <a:pt x="500" y="1169"/>
                    </a:lnTo>
                    <a:lnTo>
                      <a:pt x="500" y="1170"/>
                    </a:lnTo>
                    <a:lnTo>
                      <a:pt x="500" y="1170"/>
                    </a:lnTo>
                    <a:lnTo>
                      <a:pt x="500" y="1170"/>
                    </a:lnTo>
                    <a:lnTo>
                      <a:pt x="500" y="1172"/>
                    </a:lnTo>
                    <a:lnTo>
                      <a:pt x="500" y="1174"/>
                    </a:lnTo>
                    <a:lnTo>
                      <a:pt x="500" y="1174"/>
                    </a:lnTo>
                    <a:lnTo>
                      <a:pt x="500" y="1174"/>
                    </a:lnTo>
                    <a:lnTo>
                      <a:pt x="500" y="1174"/>
                    </a:lnTo>
                    <a:lnTo>
                      <a:pt x="500" y="1176"/>
                    </a:lnTo>
                    <a:lnTo>
                      <a:pt x="502" y="1176"/>
                    </a:lnTo>
                    <a:lnTo>
                      <a:pt x="504" y="1178"/>
                    </a:lnTo>
                    <a:lnTo>
                      <a:pt x="504" y="1178"/>
                    </a:lnTo>
                    <a:lnTo>
                      <a:pt x="505" y="1178"/>
                    </a:lnTo>
                    <a:lnTo>
                      <a:pt x="505" y="1179"/>
                    </a:lnTo>
                    <a:lnTo>
                      <a:pt x="505" y="1181"/>
                    </a:lnTo>
                    <a:lnTo>
                      <a:pt x="505" y="1183"/>
                    </a:lnTo>
                    <a:lnTo>
                      <a:pt x="504" y="1183"/>
                    </a:lnTo>
                    <a:lnTo>
                      <a:pt x="504" y="1183"/>
                    </a:lnTo>
                    <a:lnTo>
                      <a:pt x="502" y="1183"/>
                    </a:lnTo>
                    <a:lnTo>
                      <a:pt x="504" y="1183"/>
                    </a:lnTo>
                    <a:lnTo>
                      <a:pt x="504" y="1185"/>
                    </a:lnTo>
                    <a:lnTo>
                      <a:pt x="504" y="1185"/>
                    </a:lnTo>
                    <a:lnTo>
                      <a:pt x="505" y="1187"/>
                    </a:lnTo>
                    <a:lnTo>
                      <a:pt x="507" y="1187"/>
                    </a:lnTo>
                    <a:lnTo>
                      <a:pt x="507" y="1188"/>
                    </a:lnTo>
                    <a:lnTo>
                      <a:pt x="507" y="1188"/>
                    </a:lnTo>
                    <a:lnTo>
                      <a:pt x="505" y="1187"/>
                    </a:lnTo>
                    <a:lnTo>
                      <a:pt x="505" y="1187"/>
                    </a:lnTo>
                    <a:lnTo>
                      <a:pt x="504" y="1187"/>
                    </a:lnTo>
                    <a:lnTo>
                      <a:pt x="504" y="1187"/>
                    </a:lnTo>
                    <a:lnTo>
                      <a:pt x="504" y="1187"/>
                    </a:lnTo>
                    <a:lnTo>
                      <a:pt x="504" y="1188"/>
                    </a:lnTo>
                    <a:lnTo>
                      <a:pt x="504" y="1188"/>
                    </a:lnTo>
                    <a:lnTo>
                      <a:pt x="504" y="1188"/>
                    </a:lnTo>
                    <a:lnTo>
                      <a:pt x="505" y="1188"/>
                    </a:lnTo>
                    <a:lnTo>
                      <a:pt x="505" y="1188"/>
                    </a:lnTo>
                    <a:lnTo>
                      <a:pt x="505" y="1188"/>
                    </a:lnTo>
                    <a:lnTo>
                      <a:pt x="504" y="1190"/>
                    </a:lnTo>
                    <a:lnTo>
                      <a:pt x="504" y="1190"/>
                    </a:lnTo>
                    <a:lnTo>
                      <a:pt x="505" y="1190"/>
                    </a:lnTo>
                    <a:lnTo>
                      <a:pt x="504" y="1190"/>
                    </a:lnTo>
                    <a:lnTo>
                      <a:pt x="504" y="1190"/>
                    </a:lnTo>
                    <a:lnTo>
                      <a:pt x="504" y="1192"/>
                    </a:lnTo>
                    <a:lnTo>
                      <a:pt x="505" y="1194"/>
                    </a:lnTo>
                    <a:lnTo>
                      <a:pt x="505" y="1192"/>
                    </a:lnTo>
                    <a:lnTo>
                      <a:pt x="505" y="1192"/>
                    </a:lnTo>
                    <a:lnTo>
                      <a:pt x="505" y="1192"/>
                    </a:lnTo>
                    <a:lnTo>
                      <a:pt x="505" y="1190"/>
                    </a:lnTo>
                    <a:lnTo>
                      <a:pt x="505" y="1192"/>
                    </a:lnTo>
                    <a:lnTo>
                      <a:pt x="505" y="1194"/>
                    </a:lnTo>
                    <a:lnTo>
                      <a:pt x="505" y="1194"/>
                    </a:lnTo>
                    <a:lnTo>
                      <a:pt x="505" y="1196"/>
                    </a:lnTo>
                    <a:lnTo>
                      <a:pt x="505" y="1196"/>
                    </a:lnTo>
                    <a:lnTo>
                      <a:pt x="505" y="1196"/>
                    </a:lnTo>
                    <a:lnTo>
                      <a:pt x="505" y="1198"/>
                    </a:lnTo>
                    <a:lnTo>
                      <a:pt x="505" y="1198"/>
                    </a:lnTo>
                    <a:lnTo>
                      <a:pt x="504" y="1198"/>
                    </a:lnTo>
                    <a:lnTo>
                      <a:pt x="504" y="1198"/>
                    </a:lnTo>
                    <a:lnTo>
                      <a:pt x="504" y="1196"/>
                    </a:lnTo>
                    <a:lnTo>
                      <a:pt x="504" y="1196"/>
                    </a:lnTo>
                    <a:lnTo>
                      <a:pt x="504" y="1196"/>
                    </a:lnTo>
                    <a:lnTo>
                      <a:pt x="504" y="1198"/>
                    </a:lnTo>
                    <a:lnTo>
                      <a:pt x="502" y="1198"/>
                    </a:lnTo>
                    <a:lnTo>
                      <a:pt x="500" y="1196"/>
                    </a:lnTo>
                    <a:lnTo>
                      <a:pt x="500" y="1196"/>
                    </a:lnTo>
                    <a:lnTo>
                      <a:pt x="502" y="1194"/>
                    </a:lnTo>
                    <a:lnTo>
                      <a:pt x="500" y="1194"/>
                    </a:lnTo>
                    <a:lnTo>
                      <a:pt x="500" y="1194"/>
                    </a:lnTo>
                    <a:lnTo>
                      <a:pt x="500" y="1194"/>
                    </a:lnTo>
                    <a:lnTo>
                      <a:pt x="500" y="1192"/>
                    </a:lnTo>
                    <a:lnTo>
                      <a:pt x="498" y="1192"/>
                    </a:lnTo>
                    <a:lnTo>
                      <a:pt x="498" y="1192"/>
                    </a:lnTo>
                    <a:lnTo>
                      <a:pt x="498" y="1192"/>
                    </a:lnTo>
                    <a:lnTo>
                      <a:pt x="496" y="1192"/>
                    </a:lnTo>
                    <a:lnTo>
                      <a:pt x="496" y="1192"/>
                    </a:lnTo>
                    <a:lnTo>
                      <a:pt x="495" y="1192"/>
                    </a:lnTo>
                    <a:lnTo>
                      <a:pt x="495" y="1194"/>
                    </a:lnTo>
                    <a:lnTo>
                      <a:pt x="495" y="1194"/>
                    </a:lnTo>
                    <a:lnTo>
                      <a:pt x="495" y="1194"/>
                    </a:lnTo>
                    <a:lnTo>
                      <a:pt x="496" y="1194"/>
                    </a:lnTo>
                    <a:lnTo>
                      <a:pt x="496" y="1194"/>
                    </a:lnTo>
                    <a:lnTo>
                      <a:pt x="496" y="1196"/>
                    </a:lnTo>
                    <a:lnTo>
                      <a:pt x="496" y="1196"/>
                    </a:lnTo>
                    <a:lnTo>
                      <a:pt x="495" y="1196"/>
                    </a:lnTo>
                    <a:lnTo>
                      <a:pt x="495" y="1198"/>
                    </a:lnTo>
                    <a:lnTo>
                      <a:pt x="495" y="1198"/>
                    </a:lnTo>
                    <a:lnTo>
                      <a:pt x="493" y="1199"/>
                    </a:lnTo>
                    <a:lnTo>
                      <a:pt x="493" y="1201"/>
                    </a:lnTo>
                    <a:lnTo>
                      <a:pt x="495" y="1203"/>
                    </a:lnTo>
                    <a:lnTo>
                      <a:pt x="495" y="1203"/>
                    </a:lnTo>
                    <a:lnTo>
                      <a:pt x="495" y="1201"/>
                    </a:lnTo>
                    <a:lnTo>
                      <a:pt x="495" y="1201"/>
                    </a:lnTo>
                    <a:lnTo>
                      <a:pt x="495" y="1199"/>
                    </a:lnTo>
                    <a:lnTo>
                      <a:pt x="495" y="1199"/>
                    </a:lnTo>
                    <a:lnTo>
                      <a:pt x="495" y="1199"/>
                    </a:lnTo>
                    <a:lnTo>
                      <a:pt x="496" y="1199"/>
                    </a:lnTo>
                    <a:lnTo>
                      <a:pt x="498" y="1199"/>
                    </a:lnTo>
                    <a:lnTo>
                      <a:pt x="500" y="1201"/>
                    </a:lnTo>
                    <a:lnTo>
                      <a:pt x="500" y="1201"/>
                    </a:lnTo>
                    <a:lnTo>
                      <a:pt x="500" y="1199"/>
                    </a:lnTo>
                    <a:lnTo>
                      <a:pt x="502" y="1199"/>
                    </a:lnTo>
                    <a:lnTo>
                      <a:pt x="504" y="1201"/>
                    </a:lnTo>
                    <a:lnTo>
                      <a:pt x="504" y="1201"/>
                    </a:lnTo>
                    <a:lnTo>
                      <a:pt x="504" y="1201"/>
                    </a:lnTo>
                    <a:lnTo>
                      <a:pt x="505" y="1201"/>
                    </a:lnTo>
                    <a:lnTo>
                      <a:pt x="504" y="1203"/>
                    </a:lnTo>
                    <a:lnTo>
                      <a:pt x="505" y="1205"/>
                    </a:lnTo>
                    <a:lnTo>
                      <a:pt x="505" y="1205"/>
                    </a:lnTo>
                    <a:lnTo>
                      <a:pt x="504" y="1205"/>
                    </a:lnTo>
                    <a:lnTo>
                      <a:pt x="504" y="1207"/>
                    </a:lnTo>
                    <a:lnTo>
                      <a:pt x="504" y="1207"/>
                    </a:lnTo>
                    <a:lnTo>
                      <a:pt x="505" y="1208"/>
                    </a:lnTo>
                    <a:lnTo>
                      <a:pt x="507" y="1208"/>
                    </a:lnTo>
                    <a:lnTo>
                      <a:pt x="507" y="1208"/>
                    </a:lnTo>
                    <a:lnTo>
                      <a:pt x="507" y="1210"/>
                    </a:lnTo>
                    <a:lnTo>
                      <a:pt x="507" y="1210"/>
                    </a:lnTo>
                    <a:lnTo>
                      <a:pt x="509" y="1210"/>
                    </a:lnTo>
                    <a:lnTo>
                      <a:pt x="509" y="1210"/>
                    </a:lnTo>
                    <a:lnTo>
                      <a:pt x="509" y="1210"/>
                    </a:lnTo>
                    <a:lnTo>
                      <a:pt x="511" y="1212"/>
                    </a:lnTo>
                    <a:lnTo>
                      <a:pt x="513" y="1214"/>
                    </a:lnTo>
                    <a:lnTo>
                      <a:pt x="514" y="1214"/>
                    </a:lnTo>
                    <a:lnTo>
                      <a:pt x="513" y="1214"/>
                    </a:lnTo>
                    <a:lnTo>
                      <a:pt x="511" y="1212"/>
                    </a:lnTo>
                    <a:lnTo>
                      <a:pt x="507" y="1212"/>
                    </a:lnTo>
                    <a:lnTo>
                      <a:pt x="507" y="1212"/>
                    </a:lnTo>
                    <a:lnTo>
                      <a:pt x="509" y="1214"/>
                    </a:lnTo>
                    <a:lnTo>
                      <a:pt x="507" y="1214"/>
                    </a:lnTo>
                    <a:lnTo>
                      <a:pt x="507" y="1212"/>
                    </a:lnTo>
                    <a:lnTo>
                      <a:pt x="505" y="1212"/>
                    </a:lnTo>
                    <a:lnTo>
                      <a:pt x="507" y="1214"/>
                    </a:lnTo>
                    <a:lnTo>
                      <a:pt x="507" y="1216"/>
                    </a:lnTo>
                    <a:lnTo>
                      <a:pt x="507" y="1216"/>
                    </a:lnTo>
                    <a:lnTo>
                      <a:pt x="509" y="1217"/>
                    </a:lnTo>
                    <a:lnTo>
                      <a:pt x="511" y="1216"/>
                    </a:lnTo>
                    <a:lnTo>
                      <a:pt x="511" y="1216"/>
                    </a:lnTo>
                    <a:lnTo>
                      <a:pt x="513" y="1217"/>
                    </a:lnTo>
                    <a:lnTo>
                      <a:pt x="513" y="1217"/>
                    </a:lnTo>
                    <a:lnTo>
                      <a:pt x="511" y="1217"/>
                    </a:lnTo>
                    <a:lnTo>
                      <a:pt x="509" y="1217"/>
                    </a:lnTo>
                    <a:lnTo>
                      <a:pt x="509" y="1219"/>
                    </a:lnTo>
                    <a:lnTo>
                      <a:pt x="511" y="1219"/>
                    </a:lnTo>
                    <a:lnTo>
                      <a:pt x="511" y="1219"/>
                    </a:lnTo>
                    <a:lnTo>
                      <a:pt x="511" y="1219"/>
                    </a:lnTo>
                    <a:lnTo>
                      <a:pt x="511" y="1223"/>
                    </a:lnTo>
                    <a:lnTo>
                      <a:pt x="513" y="1225"/>
                    </a:lnTo>
                    <a:lnTo>
                      <a:pt x="513" y="1226"/>
                    </a:lnTo>
                    <a:lnTo>
                      <a:pt x="513" y="1226"/>
                    </a:lnTo>
                    <a:lnTo>
                      <a:pt x="514" y="1225"/>
                    </a:lnTo>
                    <a:lnTo>
                      <a:pt x="513" y="1225"/>
                    </a:lnTo>
                    <a:lnTo>
                      <a:pt x="514" y="1223"/>
                    </a:lnTo>
                    <a:lnTo>
                      <a:pt x="514" y="1223"/>
                    </a:lnTo>
                    <a:lnTo>
                      <a:pt x="514" y="1226"/>
                    </a:lnTo>
                    <a:lnTo>
                      <a:pt x="516" y="1226"/>
                    </a:lnTo>
                    <a:lnTo>
                      <a:pt x="516" y="1226"/>
                    </a:lnTo>
                    <a:lnTo>
                      <a:pt x="516" y="1228"/>
                    </a:lnTo>
                    <a:lnTo>
                      <a:pt x="516" y="1228"/>
                    </a:lnTo>
                    <a:lnTo>
                      <a:pt x="516" y="1228"/>
                    </a:lnTo>
                    <a:lnTo>
                      <a:pt x="514" y="1228"/>
                    </a:lnTo>
                    <a:lnTo>
                      <a:pt x="514" y="1230"/>
                    </a:lnTo>
                    <a:lnTo>
                      <a:pt x="514" y="1230"/>
                    </a:lnTo>
                    <a:lnTo>
                      <a:pt x="514" y="1232"/>
                    </a:lnTo>
                    <a:lnTo>
                      <a:pt x="514" y="1234"/>
                    </a:lnTo>
                    <a:lnTo>
                      <a:pt x="514" y="1234"/>
                    </a:lnTo>
                    <a:lnTo>
                      <a:pt x="516" y="1236"/>
                    </a:lnTo>
                    <a:lnTo>
                      <a:pt x="516" y="1236"/>
                    </a:lnTo>
                    <a:lnTo>
                      <a:pt x="518" y="1236"/>
                    </a:lnTo>
                    <a:lnTo>
                      <a:pt x="520" y="1237"/>
                    </a:lnTo>
                    <a:lnTo>
                      <a:pt x="520" y="1237"/>
                    </a:lnTo>
                    <a:lnTo>
                      <a:pt x="518" y="1237"/>
                    </a:lnTo>
                    <a:lnTo>
                      <a:pt x="518" y="1237"/>
                    </a:lnTo>
                    <a:lnTo>
                      <a:pt x="520" y="1239"/>
                    </a:lnTo>
                    <a:lnTo>
                      <a:pt x="522" y="1239"/>
                    </a:lnTo>
                    <a:lnTo>
                      <a:pt x="522" y="1239"/>
                    </a:lnTo>
                    <a:lnTo>
                      <a:pt x="522" y="1239"/>
                    </a:lnTo>
                    <a:lnTo>
                      <a:pt x="522" y="1239"/>
                    </a:lnTo>
                    <a:lnTo>
                      <a:pt x="522" y="1239"/>
                    </a:lnTo>
                    <a:lnTo>
                      <a:pt x="522" y="1241"/>
                    </a:lnTo>
                    <a:lnTo>
                      <a:pt x="520" y="1241"/>
                    </a:lnTo>
                    <a:lnTo>
                      <a:pt x="520" y="1241"/>
                    </a:lnTo>
                    <a:lnTo>
                      <a:pt x="522" y="1243"/>
                    </a:lnTo>
                    <a:lnTo>
                      <a:pt x="525" y="1245"/>
                    </a:lnTo>
                    <a:lnTo>
                      <a:pt x="527" y="1248"/>
                    </a:lnTo>
                    <a:lnTo>
                      <a:pt x="529" y="1250"/>
                    </a:lnTo>
                    <a:lnTo>
                      <a:pt x="529" y="1252"/>
                    </a:lnTo>
                    <a:lnTo>
                      <a:pt x="531" y="1252"/>
                    </a:lnTo>
                    <a:lnTo>
                      <a:pt x="531" y="1252"/>
                    </a:lnTo>
                    <a:lnTo>
                      <a:pt x="531" y="1250"/>
                    </a:lnTo>
                    <a:lnTo>
                      <a:pt x="529" y="1248"/>
                    </a:lnTo>
                    <a:lnTo>
                      <a:pt x="531" y="1250"/>
                    </a:lnTo>
                    <a:lnTo>
                      <a:pt x="531" y="1250"/>
                    </a:lnTo>
                    <a:lnTo>
                      <a:pt x="531" y="1250"/>
                    </a:lnTo>
                    <a:lnTo>
                      <a:pt x="531" y="1250"/>
                    </a:lnTo>
                    <a:lnTo>
                      <a:pt x="531" y="1248"/>
                    </a:lnTo>
                    <a:lnTo>
                      <a:pt x="531" y="1248"/>
                    </a:lnTo>
                    <a:lnTo>
                      <a:pt x="531" y="1248"/>
                    </a:lnTo>
                    <a:lnTo>
                      <a:pt x="531" y="1248"/>
                    </a:lnTo>
                    <a:lnTo>
                      <a:pt x="533" y="1248"/>
                    </a:lnTo>
                    <a:lnTo>
                      <a:pt x="534" y="1248"/>
                    </a:lnTo>
                    <a:lnTo>
                      <a:pt x="533" y="1248"/>
                    </a:lnTo>
                    <a:lnTo>
                      <a:pt x="529" y="1245"/>
                    </a:lnTo>
                    <a:lnTo>
                      <a:pt x="529" y="1245"/>
                    </a:lnTo>
                    <a:lnTo>
                      <a:pt x="531" y="1246"/>
                    </a:lnTo>
                    <a:lnTo>
                      <a:pt x="533" y="1248"/>
                    </a:lnTo>
                    <a:lnTo>
                      <a:pt x="534" y="1248"/>
                    </a:lnTo>
                    <a:lnTo>
                      <a:pt x="534" y="1250"/>
                    </a:lnTo>
                    <a:lnTo>
                      <a:pt x="536" y="1250"/>
                    </a:lnTo>
                    <a:lnTo>
                      <a:pt x="534" y="1250"/>
                    </a:lnTo>
                    <a:lnTo>
                      <a:pt x="536" y="1252"/>
                    </a:lnTo>
                    <a:lnTo>
                      <a:pt x="536" y="1254"/>
                    </a:lnTo>
                    <a:lnTo>
                      <a:pt x="536" y="1254"/>
                    </a:lnTo>
                    <a:lnTo>
                      <a:pt x="536" y="1255"/>
                    </a:lnTo>
                    <a:lnTo>
                      <a:pt x="536" y="1255"/>
                    </a:lnTo>
                    <a:lnTo>
                      <a:pt x="536" y="1255"/>
                    </a:lnTo>
                    <a:lnTo>
                      <a:pt x="538" y="1255"/>
                    </a:lnTo>
                    <a:lnTo>
                      <a:pt x="538" y="1257"/>
                    </a:lnTo>
                    <a:lnTo>
                      <a:pt x="538" y="1257"/>
                    </a:lnTo>
                    <a:lnTo>
                      <a:pt x="540" y="1257"/>
                    </a:lnTo>
                    <a:lnTo>
                      <a:pt x="540" y="1255"/>
                    </a:lnTo>
                    <a:lnTo>
                      <a:pt x="543" y="1255"/>
                    </a:lnTo>
                    <a:lnTo>
                      <a:pt x="545" y="1255"/>
                    </a:lnTo>
                    <a:lnTo>
                      <a:pt x="545" y="1257"/>
                    </a:lnTo>
                    <a:lnTo>
                      <a:pt x="547" y="1257"/>
                    </a:lnTo>
                    <a:lnTo>
                      <a:pt x="549" y="1259"/>
                    </a:lnTo>
                    <a:lnTo>
                      <a:pt x="549" y="1259"/>
                    </a:lnTo>
                    <a:lnTo>
                      <a:pt x="549" y="1261"/>
                    </a:lnTo>
                    <a:lnTo>
                      <a:pt x="549" y="1261"/>
                    </a:lnTo>
                    <a:lnTo>
                      <a:pt x="547" y="1261"/>
                    </a:lnTo>
                    <a:lnTo>
                      <a:pt x="545" y="1263"/>
                    </a:lnTo>
                    <a:lnTo>
                      <a:pt x="545" y="1263"/>
                    </a:lnTo>
                    <a:lnTo>
                      <a:pt x="545" y="1264"/>
                    </a:lnTo>
                    <a:lnTo>
                      <a:pt x="545" y="1264"/>
                    </a:lnTo>
                    <a:lnTo>
                      <a:pt x="543" y="1263"/>
                    </a:lnTo>
                    <a:lnTo>
                      <a:pt x="543" y="1263"/>
                    </a:lnTo>
                    <a:lnTo>
                      <a:pt x="543" y="1263"/>
                    </a:lnTo>
                    <a:lnTo>
                      <a:pt x="543" y="1264"/>
                    </a:lnTo>
                    <a:lnTo>
                      <a:pt x="543" y="1266"/>
                    </a:lnTo>
                    <a:lnTo>
                      <a:pt x="545" y="1266"/>
                    </a:lnTo>
                    <a:lnTo>
                      <a:pt x="549" y="1266"/>
                    </a:lnTo>
                    <a:lnTo>
                      <a:pt x="549" y="1266"/>
                    </a:lnTo>
                    <a:lnTo>
                      <a:pt x="553" y="1268"/>
                    </a:lnTo>
                    <a:lnTo>
                      <a:pt x="553" y="1268"/>
                    </a:lnTo>
                    <a:lnTo>
                      <a:pt x="553" y="1266"/>
                    </a:lnTo>
                    <a:lnTo>
                      <a:pt x="553" y="1266"/>
                    </a:lnTo>
                    <a:lnTo>
                      <a:pt x="553" y="1266"/>
                    </a:lnTo>
                    <a:lnTo>
                      <a:pt x="551" y="1263"/>
                    </a:lnTo>
                    <a:lnTo>
                      <a:pt x="551" y="1259"/>
                    </a:lnTo>
                    <a:lnTo>
                      <a:pt x="549" y="1257"/>
                    </a:lnTo>
                    <a:lnTo>
                      <a:pt x="551" y="1257"/>
                    </a:lnTo>
                    <a:lnTo>
                      <a:pt x="551" y="1257"/>
                    </a:lnTo>
                    <a:lnTo>
                      <a:pt x="553" y="1257"/>
                    </a:lnTo>
                    <a:lnTo>
                      <a:pt x="553" y="1255"/>
                    </a:lnTo>
                    <a:lnTo>
                      <a:pt x="553" y="1255"/>
                    </a:lnTo>
                    <a:lnTo>
                      <a:pt x="554" y="1254"/>
                    </a:lnTo>
                    <a:lnTo>
                      <a:pt x="556" y="1254"/>
                    </a:lnTo>
                    <a:lnTo>
                      <a:pt x="556" y="1254"/>
                    </a:lnTo>
                    <a:lnTo>
                      <a:pt x="556" y="1252"/>
                    </a:lnTo>
                    <a:lnTo>
                      <a:pt x="558" y="1252"/>
                    </a:lnTo>
                    <a:lnTo>
                      <a:pt x="558" y="1252"/>
                    </a:lnTo>
                    <a:lnTo>
                      <a:pt x="562" y="1252"/>
                    </a:lnTo>
                    <a:lnTo>
                      <a:pt x="563" y="1252"/>
                    </a:lnTo>
                    <a:lnTo>
                      <a:pt x="563" y="1252"/>
                    </a:lnTo>
                    <a:lnTo>
                      <a:pt x="563" y="1252"/>
                    </a:lnTo>
                    <a:lnTo>
                      <a:pt x="563" y="1252"/>
                    </a:lnTo>
                    <a:lnTo>
                      <a:pt x="562" y="1252"/>
                    </a:lnTo>
                    <a:lnTo>
                      <a:pt x="558" y="1250"/>
                    </a:lnTo>
                    <a:lnTo>
                      <a:pt x="562" y="1252"/>
                    </a:lnTo>
                    <a:lnTo>
                      <a:pt x="563" y="1252"/>
                    </a:lnTo>
                    <a:lnTo>
                      <a:pt x="563" y="1252"/>
                    </a:lnTo>
                    <a:lnTo>
                      <a:pt x="560" y="1250"/>
                    </a:lnTo>
                    <a:lnTo>
                      <a:pt x="558" y="1246"/>
                    </a:lnTo>
                    <a:lnTo>
                      <a:pt x="556" y="1246"/>
                    </a:lnTo>
                    <a:lnTo>
                      <a:pt x="556" y="1246"/>
                    </a:lnTo>
                    <a:lnTo>
                      <a:pt x="554" y="1245"/>
                    </a:lnTo>
                    <a:lnTo>
                      <a:pt x="554" y="1245"/>
                    </a:lnTo>
                    <a:lnTo>
                      <a:pt x="556" y="1245"/>
                    </a:lnTo>
                    <a:lnTo>
                      <a:pt x="556" y="1245"/>
                    </a:lnTo>
                    <a:lnTo>
                      <a:pt x="556" y="1243"/>
                    </a:lnTo>
                    <a:lnTo>
                      <a:pt x="554" y="1239"/>
                    </a:lnTo>
                    <a:lnTo>
                      <a:pt x="553" y="1241"/>
                    </a:lnTo>
                    <a:lnTo>
                      <a:pt x="553" y="1241"/>
                    </a:lnTo>
                    <a:lnTo>
                      <a:pt x="553" y="1239"/>
                    </a:lnTo>
                    <a:lnTo>
                      <a:pt x="553" y="1234"/>
                    </a:lnTo>
                    <a:lnTo>
                      <a:pt x="553" y="1234"/>
                    </a:lnTo>
                    <a:lnTo>
                      <a:pt x="554" y="1232"/>
                    </a:lnTo>
                    <a:lnTo>
                      <a:pt x="554" y="1230"/>
                    </a:lnTo>
                    <a:lnTo>
                      <a:pt x="554" y="1230"/>
                    </a:lnTo>
                    <a:lnTo>
                      <a:pt x="553" y="1230"/>
                    </a:lnTo>
                    <a:lnTo>
                      <a:pt x="553" y="1228"/>
                    </a:lnTo>
                    <a:lnTo>
                      <a:pt x="554" y="1230"/>
                    </a:lnTo>
                    <a:lnTo>
                      <a:pt x="556" y="1230"/>
                    </a:lnTo>
                    <a:lnTo>
                      <a:pt x="558" y="1230"/>
                    </a:lnTo>
                    <a:lnTo>
                      <a:pt x="558" y="1230"/>
                    </a:lnTo>
                    <a:lnTo>
                      <a:pt x="558" y="1228"/>
                    </a:lnTo>
                    <a:lnTo>
                      <a:pt x="558" y="1226"/>
                    </a:lnTo>
                    <a:lnTo>
                      <a:pt x="558" y="1223"/>
                    </a:lnTo>
                    <a:lnTo>
                      <a:pt x="558" y="1223"/>
                    </a:lnTo>
                    <a:lnTo>
                      <a:pt x="556" y="1223"/>
                    </a:lnTo>
                    <a:lnTo>
                      <a:pt x="558" y="1219"/>
                    </a:lnTo>
                    <a:lnTo>
                      <a:pt x="558" y="1217"/>
                    </a:lnTo>
                    <a:lnTo>
                      <a:pt x="560" y="1216"/>
                    </a:lnTo>
                    <a:lnTo>
                      <a:pt x="560" y="1216"/>
                    </a:lnTo>
                    <a:lnTo>
                      <a:pt x="562" y="1214"/>
                    </a:lnTo>
                    <a:lnTo>
                      <a:pt x="563" y="1212"/>
                    </a:lnTo>
                    <a:lnTo>
                      <a:pt x="563" y="1210"/>
                    </a:lnTo>
                    <a:lnTo>
                      <a:pt x="565" y="1210"/>
                    </a:lnTo>
                    <a:lnTo>
                      <a:pt x="565" y="1210"/>
                    </a:lnTo>
                    <a:lnTo>
                      <a:pt x="565" y="1210"/>
                    </a:lnTo>
                    <a:lnTo>
                      <a:pt x="565" y="1208"/>
                    </a:lnTo>
                    <a:lnTo>
                      <a:pt x="563" y="1207"/>
                    </a:lnTo>
                    <a:lnTo>
                      <a:pt x="565" y="1207"/>
                    </a:lnTo>
                    <a:lnTo>
                      <a:pt x="565" y="1205"/>
                    </a:lnTo>
                    <a:lnTo>
                      <a:pt x="563" y="1203"/>
                    </a:lnTo>
                    <a:lnTo>
                      <a:pt x="563" y="1201"/>
                    </a:lnTo>
                    <a:lnTo>
                      <a:pt x="562" y="1201"/>
                    </a:lnTo>
                    <a:lnTo>
                      <a:pt x="560" y="1201"/>
                    </a:lnTo>
                    <a:lnTo>
                      <a:pt x="558" y="1201"/>
                    </a:lnTo>
                    <a:lnTo>
                      <a:pt x="554" y="1199"/>
                    </a:lnTo>
                    <a:lnTo>
                      <a:pt x="553" y="1198"/>
                    </a:lnTo>
                    <a:lnTo>
                      <a:pt x="549" y="1196"/>
                    </a:lnTo>
                    <a:lnTo>
                      <a:pt x="549" y="1196"/>
                    </a:lnTo>
                    <a:lnTo>
                      <a:pt x="547" y="1194"/>
                    </a:lnTo>
                    <a:lnTo>
                      <a:pt x="547" y="1192"/>
                    </a:lnTo>
                    <a:lnTo>
                      <a:pt x="547" y="1190"/>
                    </a:lnTo>
                    <a:lnTo>
                      <a:pt x="547" y="1188"/>
                    </a:lnTo>
                    <a:lnTo>
                      <a:pt x="547" y="1187"/>
                    </a:lnTo>
                    <a:lnTo>
                      <a:pt x="547" y="1187"/>
                    </a:lnTo>
                    <a:lnTo>
                      <a:pt x="549" y="1183"/>
                    </a:lnTo>
                    <a:lnTo>
                      <a:pt x="549" y="1183"/>
                    </a:lnTo>
                    <a:lnTo>
                      <a:pt x="551" y="1183"/>
                    </a:lnTo>
                    <a:lnTo>
                      <a:pt x="553" y="1181"/>
                    </a:lnTo>
                    <a:lnTo>
                      <a:pt x="553" y="1181"/>
                    </a:lnTo>
                    <a:lnTo>
                      <a:pt x="558" y="1181"/>
                    </a:lnTo>
                    <a:lnTo>
                      <a:pt x="558" y="1179"/>
                    </a:lnTo>
                    <a:lnTo>
                      <a:pt x="558" y="1179"/>
                    </a:lnTo>
                    <a:lnTo>
                      <a:pt x="556" y="1178"/>
                    </a:lnTo>
                    <a:lnTo>
                      <a:pt x="556" y="1176"/>
                    </a:lnTo>
                    <a:lnTo>
                      <a:pt x="558" y="1176"/>
                    </a:lnTo>
                    <a:lnTo>
                      <a:pt x="558" y="1176"/>
                    </a:lnTo>
                    <a:lnTo>
                      <a:pt x="558" y="1174"/>
                    </a:lnTo>
                    <a:lnTo>
                      <a:pt x="556" y="1172"/>
                    </a:lnTo>
                    <a:lnTo>
                      <a:pt x="556" y="1170"/>
                    </a:lnTo>
                    <a:lnTo>
                      <a:pt x="554" y="1169"/>
                    </a:lnTo>
                    <a:lnTo>
                      <a:pt x="554" y="1167"/>
                    </a:lnTo>
                    <a:lnTo>
                      <a:pt x="556" y="1165"/>
                    </a:lnTo>
                    <a:lnTo>
                      <a:pt x="556" y="1165"/>
                    </a:lnTo>
                    <a:lnTo>
                      <a:pt x="556" y="1163"/>
                    </a:lnTo>
                    <a:lnTo>
                      <a:pt x="560" y="1160"/>
                    </a:lnTo>
                    <a:lnTo>
                      <a:pt x="558" y="1160"/>
                    </a:lnTo>
                    <a:lnTo>
                      <a:pt x="558" y="1160"/>
                    </a:lnTo>
                    <a:lnTo>
                      <a:pt x="556" y="1160"/>
                    </a:lnTo>
                    <a:lnTo>
                      <a:pt x="554" y="1160"/>
                    </a:lnTo>
                    <a:lnTo>
                      <a:pt x="554" y="1158"/>
                    </a:lnTo>
                    <a:lnTo>
                      <a:pt x="554" y="1158"/>
                    </a:lnTo>
                    <a:lnTo>
                      <a:pt x="554" y="1158"/>
                    </a:lnTo>
                    <a:lnTo>
                      <a:pt x="554" y="1156"/>
                    </a:lnTo>
                    <a:lnTo>
                      <a:pt x="556" y="1156"/>
                    </a:lnTo>
                    <a:lnTo>
                      <a:pt x="558" y="1156"/>
                    </a:lnTo>
                    <a:lnTo>
                      <a:pt x="558" y="1156"/>
                    </a:lnTo>
                    <a:lnTo>
                      <a:pt x="560" y="1158"/>
                    </a:lnTo>
                    <a:lnTo>
                      <a:pt x="560" y="1160"/>
                    </a:lnTo>
                    <a:lnTo>
                      <a:pt x="562" y="1160"/>
                    </a:lnTo>
                    <a:lnTo>
                      <a:pt x="563" y="1158"/>
                    </a:lnTo>
                    <a:lnTo>
                      <a:pt x="563" y="1158"/>
                    </a:lnTo>
                    <a:lnTo>
                      <a:pt x="563" y="1156"/>
                    </a:lnTo>
                    <a:lnTo>
                      <a:pt x="562" y="1152"/>
                    </a:lnTo>
                    <a:lnTo>
                      <a:pt x="560" y="1150"/>
                    </a:lnTo>
                    <a:lnTo>
                      <a:pt x="560" y="1152"/>
                    </a:lnTo>
                    <a:lnTo>
                      <a:pt x="558" y="1152"/>
                    </a:lnTo>
                    <a:lnTo>
                      <a:pt x="558" y="1152"/>
                    </a:lnTo>
                    <a:lnTo>
                      <a:pt x="558" y="1154"/>
                    </a:lnTo>
                    <a:lnTo>
                      <a:pt x="556" y="1156"/>
                    </a:lnTo>
                    <a:lnTo>
                      <a:pt x="556" y="1154"/>
                    </a:lnTo>
                    <a:lnTo>
                      <a:pt x="556" y="1154"/>
                    </a:lnTo>
                    <a:lnTo>
                      <a:pt x="554" y="1152"/>
                    </a:lnTo>
                    <a:lnTo>
                      <a:pt x="553" y="1150"/>
                    </a:lnTo>
                    <a:lnTo>
                      <a:pt x="551" y="1149"/>
                    </a:lnTo>
                    <a:lnTo>
                      <a:pt x="549" y="1145"/>
                    </a:lnTo>
                    <a:lnTo>
                      <a:pt x="549" y="1141"/>
                    </a:lnTo>
                    <a:lnTo>
                      <a:pt x="547" y="1140"/>
                    </a:lnTo>
                    <a:lnTo>
                      <a:pt x="549" y="1138"/>
                    </a:lnTo>
                    <a:lnTo>
                      <a:pt x="549" y="1140"/>
                    </a:lnTo>
                    <a:lnTo>
                      <a:pt x="553" y="1140"/>
                    </a:lnTo>
                    <a:lnTo>
                      <a:pt x="554" y="1141"/>
                    </a:lnTo>
                    <a:lnTo>
                      <a:pt x="556" y="1141"/>
                    </a:lnTo>
                    <a:lnTo>
                      <a:pt x="558" y="1141"/>
                    </a:lnTo>
                    <a:lnTo>
                      <a:pt x="563" y="1141"/>
                    </a:lnTo>
                    <a:lnTo>
                      <a:pt x="565" y="1141"/>
                    </a:lnTo>
                    <a:lnTo>
                      <a:pt x="567" y="1140"/>
                    </a:lnTo>
                    <a:lnTo>
                      <a:pt x="567" y="1140"/>
                    </a:lnTo>
                    <a:lnTo>
                      <a:pt x="567" y="1138"/>
                    </a:lnTo>
                    <a:lnTo>
                      <a:pt x="567" y="1138"/>
                    </a:lnTo>
                    <a:lnTo>
                      <a:pt x="565" y="1132"/>
                    </a:lnTo>
                    <a:lnTo>
                      <a:pt x="565" y="1131"/>
                    </a:lnTo>
                    <a:lnTo>
                      <a:pt x="565" y="1129"/>
                    </a:lnTo>
                    <a:lnTo>
                      <a:pt x="565" y="1129"/>
                    </a:lnTo>
                    <a:lnTo>
                      <a:pt x="565" y="1129"/>
                    </a:lnTo>
                    <a:lnTo>
                      <a:pt x="565" y="1127"/>
                    </a:lnTo>
                    <a:lnTo>
                      <a:pt x="565" y="1125"/>
                    </a:lnTo>
                    <a:lnTo>
                      <a:pt x="565" y="1123"/>
                    </a:lnTo>
                    <a:lnTo>
                      <a:pt x="563" y="1123"/>
                    </a:lnTo>
                    <a:lnTo>
                      <a:pt x="563" y="1120"/>
                    </a:lnTo>
                    <a:lnTo>
                      <a:pt x="563" y="1118"/>
                    </a:lnTo>
                    <a:lnTo>
                      <a:pt x="565" y="1120"/>
                    </a:lnTo>
                    <a:lnTo>
                      <a:pt x="569" y="1120"/>
                    </a:lnTo>
                    <a:lnTo>
                      <a:pt x="572" y="1120"/>
                    </a:lnTo>
                    <a:lnTo>
                      <a:pt x="576" y="1120"/>
                    </a:lnTo>
                    <a:lnTo>
                      <a:pt x="580" y="1118"/>
                    </a:lnTo>
                    <a:lnTo>
                      <a:pt x="581" y="1118"/>
                    </a:lnTo>
                    <a:lnTo>
                      <a:pt x="583" y="1118"/>
                    </a:lnTo>
                    <a:lnTo>
                      <a:pt x="587" y="1116"/>
                    </a:lnTo>
                    <a:lnTo>
                      <a:pt x="589" y="1114"/>
                    </a:lnTo>
                    <a:lnTo>
                      <a:pt x="591" y="1114"/>
                    </a:lnTo>
                    <a:lnTo>
                      <a:pt x="592" y="1114"/>
                    </a:lnTo>
                    <a:lnTo>
                      <a:pt x="594" y="1112"/>
                    </a:lnTo>
                    <a:lnTo>
                      <a:pt x="596" y="1111"/>
                    </a:lnTo>
                    <a:lnTo>
                      <a:pt x="596" y="1109"/>
                    </a:lnTo>
                    <a:lnTo>
                      <a:pt x="596" y="1107"/>
                    </a:lnTo>
                    <a:lnTo>
                      <a:pt x="598" y="1105"/>
                    </a:lnTo>
                    <a:lnTo>
                      <a:pt x="600" y="1100"/>
                    </a:lnTo>
                    <a:lnTo>
                      <a:pt x="600" y="1098"/>
                    </a:lnTo>
                    <a:lnTo>
                      <a:pt x="598" y="1094"/>
                    </a:lnTo>
                    <a:lnTo>
                      <a:pt x="598" y="1093"/>
                    </a:lnTo>
                    <a:lnTo>
                      <a:pt x="596" y="1093"/>
                    </a:lnTo>
                    <a:lnTo>
                      <a:pt x="594" y="1093"/>
                    </a:lnTo>
                    <a:lnTo>
                      <a:pt x="592" y="1091"/>
                    </a:lnTo>
                    <a:lnTo>
                      <a:pt x="591" y="1089"/>
                    </a:lnTo>
                    <a:lnTo>
                      <a:pt x="592" y="1085"/>
                    </a:lnTo>
                    <a:lnTo>
                      <a:pt x="592" y="1084"/>
                    </a:lnTo>
                    <a:lnTo>
                      <a:pt x="589" y="1082"/>
                    </a:lnTo>
                    <a:lnTo>
                      <a:pt x="587" y="1080"/>
                    </a:lnTo>
                    <a:lnTo>
                      <a:pt x="585" y="1078"/>
                    </a:lnTo>
                    <a:lnTo>
                      <a:pt x="581" y="1076"/>
                    </a:lnTo>
                    <a:lnTo>
                      <a:pt x="580" y="1074"/>
                    </a:lnTo>
                    <a:lnTo>
                      <a:pt x="580" y="1073"/>
                    </a:lnTo>
                    <a:lnTo>
                      <a:pt x="580" y="1073"/>
                    </a:lnTo>
                    <a:lnTo>
                      <a:pt x="580" y="1071"/>
                    </a:lnTo>
                    <a:lnTo>
                      <a:pt x="581" y="1071"/>
                    </a:lnTo>
                    <a:lnTo>
                      <a:pt x="583" y="1074"/>
                    </a:lnTo>
                    <a:lnTo>
                      <a:pt x="585" y="1074"/>
                    </a:lnTo>
                    <a:lnTo>
                      <a:pt x="589" y="1076"/>
                    </a:lnTo>
                    <a:lnTo>
                      <a:pt x="591" y="1074"/>
                    </a:lnTo>
                    <a:lnTo>
                      <a:pt x="594" y="1076"/>
                    </a:lnTo>
                    <a:lnTo>
                      <a:pt x="596" y="1078"/>
                    </a:lnTo>
                    <a:lnTo>
                      <a:pt x="598" y="1078"/>
                    </a:lnTo>
                    <a:lnTo>
                      <a:pt x="600" y="1078"/>
                    </a:lnTo>
                    <a:lnTo>
                      <a:pt x="600" y="1078"/>
                    </a:lnTo>
                    <a:lnTo>
                      <a:pt x="601" y="1078"/>
                    </a:lnTo>
                    <a:lnTo>
                      <a:pt x="603" y="1078"/>
                    </a:lnTo>
                    <a:lnTo>
                      <a:pt x="607" y="1078"/>
                    </a:lnTo>
                    <a:lnTo>
                      <a:pt x="609" y="1080"/>
                    </a:lnTo>
                    <a:lnTo>
                      <a:pt x="610" y="1078"/>
                    </a:lnTo>
                    <a:lnTo>
                      <a:pt x="612" y="1078"/>
                    </a:lnTo>
                    <a:lnTo>
                      <a:pt x="614" y="1076"/>
                    </a:lnTo>
                    <a:lnTo>
                      <a:pt x="614" y="1074"/>
                    </a:lnTo>
                    <a:lnTo>
                      <a:pt x="614" y="1074"/>
                    </a:lnTo>
                    <a:lnTo>
                      <a:pt x="616" y="1073"/>
                    </a:lnTo>
                    <a:lnTo>
                      <a:pt x="616" y="1071"/>
                    </a:lnTo>
                    <a:lnTo>
                      <a:pt x="618" y="1069"/>
                    </a:lnTo>
                    <a:lnTo>
                      <a:pt x="618" y="1067"/>
                    </a:lnTo>
                    <a:lnTo>
                      <a:pt x="618" y="1067"/>
                    </a:lnTo>
                    <a:lnTo>
                      <a:pt x="618" y="1067"/>
                    </a:lnTo>
                    <a:lnTo>
                      <a:pt x="618" y="1065"/>
                    </a:lnTo>
                    <a:lnTo>
                      <a:pt x="618" y="1065"/>
                    </a:lnTo>
                    <a:lnTo>
                      <a:pt x="621" y="1064"/>
                    </a:lnTo>
                    <a:lnTo>
                      <a:pt x="621" y="1060"/>
                    </a:lnTo>
                    <a:lnTo>
                      <a:pt x="623" y="1058"/>
                    </a:lnTo>
                    <a:lnTo>
                      <a:pt x="623" y="1055"/>
                    </a:lnTo>
                    <a:lnTo>
                      <a:pt x="623" y="1053"/>
                    </a:lnTo>
                    <a:lnTo>
                      <a:pt x="625" y="1051"/>
                    </a:lnTo>
                    <a:lnTo>
                      <a:pt x="625" y="1049"/>
                    </a:lnTo>
                    <a:lnTo>
                      <a:pt x="629" y="1047"/>
                    </a:lnTo>
                    <a:lnTo>
                      <a:pt x="629" y="1047"/>
                    </a:lnTo>
                    <a:lnTo>
                      <a:pt x="630" y="1046"/>
                    </a:lnTo>
                    <a:lnTo>
                      <a:pt x="632" y="1046"/>
                    </a:lnTo>
                    <a:lnTo>
                      <a:pt x="632" y="1044"/>
                    </a:lnTo>
                    <a:lnTo>
                      <a:pt x="632" y="1042"/>
                    </a:lnTo>
                    <a:lnTo>
                      <a:pt x="634" y="1040"/>
                    </a:lnTo>
                    <a:lnTo>
                      <a:pt x="634" y="1036"/>
                    </a:lnTo>
                    <a:lnTo>
                      <a:pt x="636" y="1035"/>
                    </a:lnTo>
                    <a:lnTo>
                      <a:pt x="636" y="1031"/>
                    </a:lnTo>
                    <a:lnTo>
                      <a:pt x="638" y="1027"/>
                    </a:lnTo>
                    <a:lnTo>
                      <a:pt x="638" y="1026"/>
                    </a:lnTo>
                    <a:lnTo>
                      <a:pt x="638" y="1024"/>
                    </a:lnTo>
                    <a:lnTo>
                      <a:pt x="638" y="1024"/>
                    </a:lnTo>
                    <a:lnTo>
                      <a:pt x="639" y="1022"/>
                    </a:lnTo>
                    <a:lnTo>
                      <a:pt x="641" y="1018"/>
                    </a:lnTo>
                    <a:lnTo>
                      <a:pt x="641" y="1018"/>
                    </a:lnTo>
                    <a:lnTo>
                      <a:pt x="641" y="1017"/>
                    </a:lnTo>
                    <a:lnTo>
                      <a:pt x="643" y="1017"/>
                    </a:lnTo>
                    <a:lnTo>
                      <a:pt x="645" y="1015"/>
                    </a:lnTo>
                    <a:lnTo>
                      <a:pt x="645" y="1013"/>
                    </a:lnTo>
                    <a:lnTo>
                      <a:pt x="645" y="1009"/>
                    </a:lnTo>
                    <a:lnTo>
                      <a:pt x="645" y="1004"/>
                    </a:lnTo>
                    <a:lnTo>
                      <a:pt x="645" y="1004"/>
                    </a:lnTo>
                    <a:lnTo>
                      <a:pt x="647" y="1004"/>
                    </a:lnTo>
                    <a:lnTo>
                      <a:pt x="647" y="1002"/>
                    </a:lnTo>
                    <a:lnTo>
                      <a:pt x="645" y="1002"/>
                    </a:lnTo>
                    <a:lnTo>
                      <a:pt x="645" y="1000"/>
                    </a:lnTo>
                    <a:lnTo>
                      <a:pt x="643" y="1000"/>
                    </a:lnTo>
                    <a:lnTo>
                      <a:pt x="643" y="998"/>
                    </a:lnTo>
                    <a:lnTo>
                      <a:pt x="643" y="997"/>
                    </a:lnTo>
                    <a:lnTo>
                      <a:pt x="643" y="995"/>
                    </a:lnTo>
                    <a:lnTo>
                      <a:pt x="641" y="993"/>
                    </a:lnTo>
                    <a:lnTo>
                      <a:pt x="641" y="993"/>
                    </a:lnTo>
                    <a:lnTo>
                      <a:pt x="641" y="991"/>
                    </a:lnTo>
                    <a:lnTo>
                      <a:pt x="641" y="991"/>
                    </a:lnTo>
                    <a:lnTo>
                      <a:pt x="641" y="989"/>
                    </a:lnTo>
                    <a:lnTo>
                      <a:pt x="643" y="986"/>
                    </a:lnTo>
                    <a:lnTo>
                      <a:pt x="645" y="986"/>
                    </a:lnTo>
                    <a:lnTo>
                      <a:pt x="647" y="984"/>
                    </a:lnTo>
                    <a:lnTo>
                      <a:pt x="648" y="980"/>
                    </a:lnTo>
                    <a:lnTo>
                      <a:pt x="648" y="980"/>
                    </a:lnTo>
                    <a:lnTo>
                      <a:pt x="648" y="979"/>
                    </a:lnTo>
                    <a:lnTo>
                      <a:pt x="650" y="977"/>
                    </a:lnTo>
                    <a:lnTo>
                      <a:pt x="652" y="977"/>
                    </a:lnTo>
                    <a:lnTo>
                      <a:pt x="652" y="975"/>
                    </a:lnTo>
                    <a:lnTo>
                      <a:pt x="654" y="975"/>
                    </a:lnTo>
                    <a:lnTo>
                      <a:pt x="656" y="971"/>
                    </a:lnTo>
                    <a:lnTo>
                      <a:pt x="658" y="971"/>
                    </a:lnTo>
                    <a:lnTo>
                      <a:pt x="659" y="971"/>
                    </a:lnTo>
                    <a:lnTo>
                      <a:pt x="659" y="970"/>
                    </a:lnTo>
                    <a:lnTo>
                      <a:pt x="659" y="970"/>
                    </a:lnTo>
                    <a:lnTo>
                      <a:pt x="661" y="968"/>
                    </a:lnTo>
                    <a:lnTo>
                      <a:pt x="665" y="968"/>
                    </a:lnTo>
                    <a:lnTo>
                      <a:pt x="665" y="966"/>
                    </a:lnTo>
                    <a:lnTo>
                      <a:pt x="667" y="966"/>
                    </a:lnTo>
                    <a:lnTo>
                      <a:pt x="667" y="964"/>
                    </a:lnTo>
                    <a:lnTo>
                      <a:pt x="668" y="964"/>
                    </a:lnTo>
                    <a:lnTo>
                      <a:pt x="670" y="964"/>
                    </a:lnTo>
                    <a:lnTo>
                      <a:pt x="670" y="964"/>
                    </a:lnTo>
                    <a:lnTo>
                      <a:pt x="670" y="962"/>
                    </a:lnTo>
                    <a:lnTo>
                      <a:pt x="670" y="962"/>
                    </a:lnTo>
                    <a:lnTo>
                      <a:pt x="670" y="962"/>
                    </a:lnTo>
                    <a:lnTo>
                      <a:pt x="670" y="962"/>
                    </a:lnTo>
                    <a:lnTo>
                      <a:pt x="670" y="960"/>
                    </a:lnTo>
                    <a:lnTo>
                      <a:pt x="672" y="960"/>
                    </a:lnTo>
                    <a:lnTo>
                      <a:pt x="672" y="960"/>
                    </a:lnTo>
                    <a:lnTo>
                      <a:pt x="674" y="960"/>
                    </a:lnTo>
                    <a:lnTo>
                      <a:pt x="676" y="960"/>
                    </a:lnTo>
                    <a:lnTo>
                      <a:pt x="677" y="960"/>
                    </a:lnTo>
                    <a:lnTo>
                      <a:pt x="677" y="960"/>
                    </a:lnTo>
                    <a:lnTo>
                      <a:pt x="679" y="960"/>
                    </a:lnTo>
                    <a:lnTo>
                      <a:pt x="681" y="960"/>
                    </a:lnTo>
                    <a:lnTo>
                      <a:pt x="683" y="960"/>
                    </a:lnTo>
                    <a:lnTo>
                      <a:pt x="683" y="960"/>
                    </a:lnTo>
                    <a:lnTo>
                      <a:pt x="685" y="960"/>
                    </a:lnTo>
                    <a:lnTo>
                      <a:pt x="687" y="960"/>
                    </a:lnTo>
                    <a:lnTo>
                      <a:pt x="690" y="960"/>
                    </a:lnTo>
                    <a:lnTo>
                      <a:pt x="690" y="959"/>
                    </a:lnTo>
                    <a:lnTo>
                      <a:pt x="690" y="957"/>
                    </a:lnTo>
                    <a:lnTo>
                      <a:pt x="690" y="955"/>
                    </a:lnTo>
                    <a:lnTo>
                      <a:pt x="692" y="955"/>
                    </a:lnTo>
                    <a:lnTo>
                      <a:pt x="692" y="953"/>
                    </a:lnTo>
                    <a:lnTo>
                      <a:pt x="696" y="951"/>
                    </a:lnTo>
                    <a:lnTo>
                      <a:pt x="697" y="951"/>
                    </a:lnTo>
                    <a:lnTo>
                      <a:pt x="697" y="950"/>
                    </a:lnTo>
                    <a:lnTo>
                      <a:pt x="697" y="948"/>
                    </a:lnTo>
                    <a:lnTo>
                      <a:pt x="697" y="946"/>
                    </a:lnTo>
                    <a:lnTo>
                      <a:pt x="697" y="942"/>
                    </a:lnTo>
                    <a:lnTo>
                      <a:pt x="699" y="941"/>
                    </a:lnTo>
                    <a:lnTo>
                      <a:pt x="701" y="937"/>
                    </a:lnTo>
                    <a:lnTo>
                      <a:pt x="703" y="935"/>
                    </a:lnTo>
                    <a:lnTo>
                      <a:pt x="703" y="930"/>
                    </a:lnTo>
                    <a:lnTo>
                      <a:pt x="705" y="928"/>
                    </a:lnTo>
                    <a:lnTo>
                      <a:pt x="706" y="926"/>
                    </a:lnTo>
                    <a:lnTo>
                      <a:pt x="706" y="921"/>
                    </a:lnTo>
                    <a:lnTo>
                      <a:pt x="706" y="919"/>
                    </a:lnTo>
                    <a:lnTo>
                      <a:pt x="706" y="915"/>
                    </a:lnTo>
                    <a:lnTo>
                      <a:pt x="706" y="913"/>
                    </a:lnTo>
                    <a:lnTo>
                      <a:pt x="706" y="912"/>
                    </a:lnTo>
                    <a:lnTo>
                      <a:pt x="708" y="910"/>
                    </a:lnTo>
                    <a:lnTo>
                      <a:pt x="708" y="908"/>
                    </a:lnTo>
                    <a:lnTo>
                      <a:pt x="708" y="906"/>
                    </a:lnTo>
                    <a:lnTo>
                      <a:pt x="708" y="899"/>
                    </a:lnTo>
                    <a:lnTo>
                      <a:pt x="710" y="897"/>
                    </a:lnTo>
                    <a:lnTo>
                      <a:pt x="710" y="894"/>
                    </a:lnTo>
                    <a:lnTo>
                      <a:pt x="710" y="890"/>
                    </a:lnTo>
                    <a:lnTo>
                      <a:pt x="710" y="888"/>
                    </a:lnTo>
                    <a:lnTo>
                      <a:pt x="708" y="886"/>
                    </a:lnTo>
                    <a:lnTo>
                      <a:pt x="708" y="883"/>
                    </a:lnTo>
                    <a:lnTo>
                      <a:pt x="708" y="881"/>
                    </a:lnTo>
                    <a:lnTo>
                      <a:pt x="708" y="877"/>
                    </a:lnTo>
                    <a:lnTo>
                      <a:pt x="708" y="872"/>
                    </a:lnTo>
                    <a:lnTo>
                      <a:pt x="708" y="870"/>
                    </a:lnTo>
                    <a:lnTo>
                      <a:pt x="708" y="868"/>
                    </a:lnTo>
                    <a:lnTo>
                      <a:pt x="708" y="865"/>
                    </a:lnTo>
                    <a:lnTo>
                      <a:pt x="708" y="865"/>
                    </a:lnTo>
                    <a:lnTo>
                      <a:pt x="710" y="863"/>
                    </a:lnTo>
                    <a:lnTo>
                      <a:pt x="710" y="863"/>
                    </a:lnTo>
                    <a:lnTo>
                      <a:pt x="712" y="863"/>
                    </a:lnTo>
                    <a:lnTo>
                      <a:pt x="712" y="863"/>
                    </a:lnTo>
                    <a:lnTo>
                      <a:pt x="715" y="861"/>
                    </a:lnTo>
                    <a:lnTo>
                      <a:pt x="715" y="859"/>
                    </a:lnTo>
                    <a:lnTo>
                      <a:pt x="717" y="854"/>
                    </a:lnTo>
                    <a:lnTo>
                      <a:pt x="719" y="850"/>
                    </a:lnTo>
                    <a:lnTo>
                      <a:pt x="719" y="848"/>
                    </a:lnTo>
                    <a:lnTo>
                      <a:pt x="721" y="847"/>
                    </a:lnTo>
                    <a:lnTo>
                      <a:pt x="723" y="845"/>
                    </a:lnTo>
                    <a:lnTo>
                      <a:pt x="723" y="843"/>
                    </a:lnTo>
                    <a:lnTo>
                      <a:pt x="725" y="841"/>
                    </a:lnTo>
                    <a:lnTo>
                      <a:pt x="728" y="839"/>
                    </a:lnTo>
                    <a:lnTo>
                      <a:pt x="728" y="837"/>
                    </a:lnTo>
                    <a:lnTo>
                      <a:pt x="730" y="836"/>
                    </a:lnTo>
                    <a:lnTo>
                      <a:pt x="732" y="834"/>
                    </a:lnTo>
                    <a:lnTo>
                      <a:pt x="734" y="830"/>
                    </a:lnTo>
                    <a:lnTo>
                      <a:pt x="737" y="825"/>
                    </a:lnTo>
                    <a:lnTo>
                      <a:pt x="737" y="825"/>
                    </a:lnTo>
                    <a:lnTo>
                      <a:pt x="739" y="823"/>
                    </a:lnTo>
                    <a:lnTo>
                      <a:pt x="739" y="816"/>
                    </a:lnTo>
                    <a:lnTo>
                      <a:pt x="739" y="814"/>
                    </a:lnTo>
                    <a:lnTo>
                      <a:pt x="739" y="807"/>
                    </a:lnTo>
                    <a:lnTo>
                      <a:pt x="739" y="803"/>
                    </a:lnTo>
                    <a:lnTo>
                      <a:pt x="739" y="799"/>
                    </a:lnTo>
                    <a:lnTo>
                      <a:pt x="737" y="792"/>
                    </a:lnTo>
                    <a:close/>
                    <a:moveTo>
                      <a:pt x="151" y="31"/>
                    </a:moveTo>
                    <a:lnTo>
                      <a:pt x="151" y="31"/>
                    </a:lnTo>
                    <a:lnTo>
                      <a:pt x="152" y="31"/>
                    </a:lnTo>
                    <a:lnTo>
                      <a:pt x="152" y="31"/>
                    </a:lnTo>
                    <a:lnTo>
                      <a:pt x="151" y="31"/>
                    </a:lnTo>
                    <a:close/>
                    <a:moveTo>
                      <a:pt x="386" y="269"/>
                    </a:moveTo>
                    <a:lnTo>
                      <a:pt x="388" y="268"/>
                    </a:lnTo>
                    <a:lnTo>
                      <a:pt x="388" y="268"/>
                    </a:lnTo>
                    <a:lnTo>
                      <a:pt x="388" y="266"/>
                    </a:lnTo>
                    <a:lnTo>
                      <a:pt x="382" y="269"/>
                    </a:lnTo>
                    <a:lnTo>
                      <a:pt x="381" y="269"/>
                    </a:lnTo>
                    <a:lnTo>
                      <a:pt x="379" y="269"/>
                    </a:lnTo>
                    <a:lnTo>
                      <a:pt x="379" y="268"/>
                    </a:lnTo>
                    <a:lnTo>
                      <a:pt x="381" y="268"/>
                    </a:lnTo>
                    <a:lnTo>
                      <a:pt x="388" y="262"/>
                    </a:lnTo>
                    <a:lnTo>
                      <a:pt x="395" y="260"/>
                    </a:lnTo>
                    <a:lnTo>
                      <a:pt x="397" y="258"/>
                    </a:lnTo>
                    <a:lnTo>
                      <a:pt x="400" y="257"/>
                    </a:lnTo>
                    <a:lnTo>
                      <a:pt x="404" y="255"/>
                    </a:lnTo>
                    <a:lnTo>
                      <a:pt x="406" y="255"/>
                    </a:lnTo>
                    <a:lnTo>
                      <a:pt x="406" y="255"/>
                    </a:lnTo>
                    <a:lnTo>
                      <a:pt x="408" y="253"/>
                    </a:lnTo>
                    <a:lnTo>
                      <a:pt x="409" y="251"/>
                    </a:lnTo>
                    <a:lnTo>
                      <a:pt x="409" y="251"/>
                    </a:lnTo>
                    <a:lnTo>
                      <a:pt x="409" y="253"/>
                    </a:lnTo>
                    <a:lnTo>
                      <a:pt x="409" y="253"/>
                    </a:lnTo>
                    <a:lnTo>
                      <a:pt x="411" y="253"/>
                    </a:lnTo>
                    <a:lnTo>
                      <a:pt x="413" y="249"/>
                    </a:lnTo>
                    <a:lnTo>
                      <a:pt x="415" y="249"/>
                    </a:lnTo>
                    <a:lnTo>
                      <a:pt x="413" y="249"/>
                    </a:lnTo>
                    <a:lnTo>
                      <a:pt x="413" y="251"/>
                    </a:lnTo>
                    <a:lnTo>
                      <a:pt x="411" y="251"/>
                    </a:lnTo>
                    <a:lnTo>
                      <a:pt x="411" y="253"/>
                    </a:lnTo>
                    <a:lnTo>
                      <a:pt x="411" y="251"/>
                    </a:lnTo>
                    <a:lnTo>
                      <a:pt x="413" y="251"/>
                    </a:lnTo>
                    <a:lnTo>
                      <a:pt x="415" y="251"/>
                    </a:lnTo>
                    <a:lnTo>
                      <a:pt x="415" y="251"/>
                    </a:lnTo>
                    <a:lnTo>
                      <a:pt x="417" y="248"/>
                    </a:lnTo>
                    <a:lnTo>
                      <a:pt x="417" y="248"/>
                    </a:lnTo>
                    <a:lnTo>
                      <a:pt x="420" y="249"/>
                    </a:lnTo>
                    <a:lnTo>
                      <a:pt x="420" y="255"/>
                    </a:lnTo>
                    <a:lnTo>
                      <a:pt x="424" y="249"/>
                    </a:lnTo>
                    <a:lnTo>
                      <a:pt x="424" y="249"/>
                    </a:lnTo>
                    <a:lnTo>
                      <a:pt x="426" y="251"/>
                    </a:lnTo>
                    <a:lnTo>
                      <a:pt x="428" y="251"/>
                    </a:lnTo>
                    <a:lnTo>
                      <a:pt x="428" y="251"/>
                    </a:lnTo>
                    <a:lnTo>
                      <a:pt x="428" y="253"/>
                    </a:lnTo>
                    <a:lnTo>
                      <a:pt x="428" y="257"/>
                    </a:lnTo>
                    <a:lnTo>
                      <a:pt x="428" y="258"/>
                    </a:lnTo>
                    <a:lnTo>
                      <a:pt x="431" y="258"/>
                    </a:lnTo>
                    <a:lnTo>
                      <a:pt x="433" y="258"/>
                    </a:lnTo>
                    <a:lnTo>
                      <a:pt x="433" y="260"/>
                    </a:lnTo>
                    <a:lnTo>
                      <a:pt x="431" y="262"/>
                    </a:lnTo>
                    <a:lnTo>
                      <a:pt x="431" y="262"/>
                    </a:lnTo>
                    <a:lnTo>
                      <a:pt x="433" y="266"/>
                    </a:lnTo>
                    <a:lnTo>
                      <a:pt x="431" y="268"/>
                    </a:lnTo>
                    <a:lnTo>
                      <a:pt x="431" y="269"/>
                    </a:lnTo>
                    <a:lnTo>
                      <a:pt x="431" y="269"/>
                    </a:lnTo>
                    <a:lnTo>
                      <a:pt x="431" y="269"/>
                    </a:lnTo>
                    <a:lnTo>
                      <a:pt x="431" y="271"/>
                    </a:lnTo>
                    <a:lnTo>
                      <a:pt x="431" y="271"/>
                    </a:lnTo>
                    <a:lnTo>
                      <a:pt x="429" y="271"/>
                    </a:lnTo>
                    <a:lnTo>
                      <a:pt x="429" y="273"/>
                    </a:lnTo>
                    <a:lnTo>
                      <a:pt x="429" y="273"/>
                    </a:lnTo>
                    <a:lnTo>
                      <a:pt x="429" y="273"/>
                    </a:lnTo>
                    <a:lnTo>
                      <a:pt x="428" y="273"/>
                    </a:lnTo>
                    <a:lnTo>
                      <a:pt x="428" y="273"/>
                    </a:lnTo>
                    <a:lnTo>
                      <a:pt x="426" y="273"/>
                    </a:lnTo>
                    <a:lnTo>
                      <a:pt x="428" y="271"/>
                    </a:lnTo>
                    <a:lnTo>
                      <a:pt x="428" y="269"/>
                    </a:lnTo>
                    <a:lnTo>
                      <a:pt x="426" y="269"/>
                    </a:lnTo>
                    <a:lnTo>
                      <a:pt x="424" y="271"/>
                    </a:lnTo>
                    <a:lnTo>
                      <a:pt x="424" y="271"/>
                    </a:lnTo>
                    <a:lnTo>
                      <a:pt x="420" y="271"/>
                    </a:lnTo>
                    <a:lnTo>
                      <a:pt x="417" y="271"/>
                    </a:lnTo>
                    <a:lnTo>
                      <a:pt x="417" y="271"/>
                    </a:lnTo>
                    <a:lnTo>
                      <a:pt x="415" y="273"/>
                    </a:lnTo>
                    <a:lnTo>
                      <a:pt x="415" y="273"/>
                    </a:lnTo>
                    <a:lnTo>
                      <a:pt x="411" y="271"/>
                    </a:lnTo>
                    <a:lnTo>
                      <a:pt x="411" y="273"/>
                    </a:lnTo>
                    <a:lnTo>
                      <a:pt x="409" y="271"/>
                    </a:lnTo>
                    <a:lnTo>
                      <a:pt x="409" y="269"/>
                    </a:lnTo>
                    <a:lnTo>
                      <a:pt x="408" y="268"/>
                    </a:lnTo>
                    <a:lnTo>
                      <a:pt x="406" y="269"/>
                    </a:lnTo>
                    <a:lnTo>
                      <a:pt x="406" y="268"/>
                    </a:lnTo>
                    <a:lnTo>
                      <a:pt x="404" y="269"/>
                    </a:lnTo>
                    <a:lnTo>
                      <a:pt x="404" y="269"/>
                    </a:lnTo>
                    <a:lnTo>
                      <a:pt x="404" y="268"/>
                    </a:lnTo>
                    <a:lnTo>
                      <a:pt x="406" y="266"/>
                    </a:lnTo>
                    <a:lnTo>
                      <a:pt x="406" y="266"/>
                    </a:lnTo>
                    <a:lnTo>
                      <a:pt x="409" y="264"/>
                    </a:lnTo>
                    <a:lnTo>
                      <a:pt x="411" y="262"/>
                    </a:lnTo>
                    <a:lnTo>
                      <a:pt x="411" y="262"/>
                    </a:lnTo>
                    <a:lnTo>
                      <a:pt x="409" y="262"/>
                    </a:lnTo>
                    <a:lnTo>
                      <a:pt x="408" y="262"/>
                    </a:lnTo>
                    <a:lnTo>
                      <a:pt x="406" y="262"/>
                    </a:lnTo>
                    <a:lnTo>
                      <a:pt x="404" y="264"/>
                    </a:lnTo>
                    <a:lnTo>
                      <a:pt x="402" y="266"/>
                    </a:lnTo>
                    <a:lnTo>
                      <a:pt x="400" y="266"/>
                    </a:lnTo>
                    <a:lnTo>
                      <a:pt x="399" y="268"/>
                    </a:lnTo>
                    <a:lnTo>
                      <a:pt x="397" y="268"/>
                    </a:lnTo>
                    <a:lnTo>
                      <a:pt x="395" y="268"/>
                    </a:lnTo>
                    <a:lnTo>
                      <a:pt x="391" y="269"/>
                    </a:lnTo>
                    <a:lnTo>
                      <a:pt x="390" y="269"/>
                    </a:lnTo>
                    <a:lnTo>
                      <a:pt x="388" y="269"/>
                    </a:lnTo>
                    <a:lnTo>
                      <a:pt x="386" y="269"/>
                    </a:lnTo>
                    <a:close/>
                    <a:moveTo>
                      <a:pt x="417" y="287"/>
                    </a:moveTo>
                    <a:lnTo>
                      <a:pt x="415" y="287"/>
                    </a:lnTo>
                    <a:lnTo>
                      <a:pt x="415" y="289"/>
                    </a:lnTo>
                    <a:lnTo>
                      <a:pt x="415" y="287"/>
                    </a:lnTo>
                    <a:lnTo>
                      <a:pt x="415" y="287"/>
                    </a:lnTo>
                    <a:lnTo>
                      <a:pt x="415" y="286"/>
                    </a:lnTo>
                    <a:lnTo>
                      <a:pt x="415" y="286"/>
                    </a:lnTo>
                    <a:lnTo>
                      <a:pt x="413" y="287"/>
                    </a:lnTo>
                    <a:lnTo>
                      <a:pt x="411" y="287"/>
                    </a:lnTo>
                    <a:lnTo>
                      <a:pt x="411" y="289"/>
                    </a:lnTo>
                    <a:lnTo>
                      <a:pt x="409" y="289"/>
                    </a:lnTo>
                    <a:lnTo>
                      <a:pt x="409" y="291"/>
                    </a:lnTo>
                    <a:lnTo>
                      <a:pt x="408" y="293"/>
                    </a:lnTo>
                    <a:lnTo>
                      <a:pt x="408" y="293"/>
                    </a:lnTo>
                    <a:lnTo>
                      <a:pt x="408" y="295"/>
                    </a:lnTo>
                    <a:lnTo>
                      <a:pt x="406" y="295"/>
                    </a:lnTo>
                    <a:lnTo>
                      <a:pt x="406" y="298"/>
                    </a:lnTo>
                    <a:lnTo>
                      <a:pt x="404" y="300"/>
                    </a:lnTo>
                    <a:lnTo>
                      <a:pt x="402" y="304"/>
                    </a:lnTo>
                    <a:lnTo>
                      <a:pt x="404" y="304"/>
                    </a:lnTo>
                    <a:lnTo>
                      <a:pt x="402" y="306"/>
                    </a:lnTo>
                    <a:lnTo>
                      <a:pt x="400" y="311"/>
                    </a:lnTo>
                    <a:lnTo>
                      <a:pt x="399" y="315"/>
                    </a:lnTo>
                    <a:lnTo>
                      <a:pt x="397" y="316"/>
                    </a:lnTo>
                    <a:lnTo>
                      <a:pt x="395" y="316"/>
                    </a:lnTo>
                    <a:lnTo>
                      <a:pt x="393" y="318"/>
                    </a:lnTo>
                    <a:lnTo>
                      <a:pt x="391" y="320"/>
                    </a:lnTo>
                    <a:lnTo>
                      <a:pt x="390" y="320"/>
                    </a:lnTo>
                    <a:lnTo>
                      <a:pt x="388" y="320"/>
                    </a:lnTo>
                    <a:lnTo>
                      <a:pt x="388" y="318"/>
                    </a:lnTo>
                    <a:lnTo>
                      <a:pt x="388" y="318"/>
                    </a:lnTo>
                    <a:lnTo>
                      <a:pt x="388" y="316"/>
                    </a:lnTo>
                    <a:lnTo>
                      <a:pt x="388" y="313"/>
                    </a:lnTo>
                    <a:lnTo>
                      <a:pt x="390" y="311"/>
                    </a:lnTo>
                    <a:lnTo>
                      <a:pt x="390" y="309"/>
                    </a:lnTo>
                    <a:lnTo>
                      <a:pt x="391" y="309"/>
                    </a:lnTo>
                    <a:lnTo>
                      <a:pt x="391" y="306"/>
                    </a:lnTo>
                    <a:lnTo>
                      <a:pt x="393" y="304"/>
                    </a:lnTo>
                    <a:lnTo>
                      <a:pt x="393" y="302"/>
                    </a:lnTo>
                    <a:lnTo>
                      <a:pt x="395" y="300"/>
                    </a:lnTo>
                    <a:lnTo>
                      <a:pt x="397" y="298"/>
                    </a:lnTo>
                    <a:lnTo>
                      <a:pt x="397" y="296"/>
                    </a:lnTo>
                    <a:lnTo>
                      <a:pt x="399" y="293"/>
                    </a:lnTo>
                    <a:lnTo>
                      <a:pt x="400" y="293"/>
                    </a:lnTo>
                    <a:lnTo>
                      <a:pt x="400" y="291"/>
                    </a:lnTo>
                    <a:lnTo>
                      <a:pt x="402" y="289"/>
                    </a:lnTo>
                    <a:lnTo>
                      <a:pt x="404" y="287"/>
                    </a:lnTo>
                    <a:lnTo>
                      <a:pt x="406" y="286"/>
                    </a:lnTo>
                    <a:lnTo>
                      <a:pt x="406" y="284"/>
                    </a:lnTo>
                    <a:lnTo>
                      <a:pt x="404" y="286"/>
                    </a:lnTo>
                    <a:lnTo>
                      <a:pt x="402" y="287"/>
                    </a:lnTo>
                    <a:lnTo>
                      <a:pt x="402" y="287"/>
                    </a:lnTo>
                    <a:lnTo>
                      <a:pt x="402" y="287"/>
                    </a:lnTo>
                    <a:lnTo>
                      <a:pt x="397" y="291"/>
                    </a:lnTo>
                    <a:lnTo>
                      <a:pt x="397" y="291"/>
                    </a:lnTo>
                    <a:lnTo>
                      <a:pt x="399" y="287"/>
                    </a:lnTo>
                    <a:lnTo>
                      <a:pt x="400" y="287"/>
                    </a:lnTo>
                    <a:lnTo>
                      <a:pt x="400" y="287"/>
                    </a:lnTo>
                    <a:lnTo>
                      <a:pt x="402" y="286"/>
                    </a:lnTo>
                    <a:lnTo>
                      <a:pt x="408" y="280"/>
                    </a:lnTo>
                    <a:lnTo>
                      <a:pt x="409" y="278"/>
                    </a:lnTo>
                    <a:lnTo>
                      <a:pt x="409" y="280"/>
                    </a:lnTo>
                    <a:lnTo>
                      <a:pt x="411" y="278"/>
                    </a:lnTo>
                    <a:lnTo>
                      <a:pt x="411" y="278"/>
                    </a:lnTo>
                    <a:lnTo>
                      <a:pt x="411" y="280"/>
                    </a:lnTo>
                    <a:lnTo>
                      <a:pt x="411" y="280"/>
                    </a:lnTo>
                    <a:lnTo>
                      <a:pt x="415" y="278"/>
                    </a:lnTo>
                    <a:lnTo>
                      <a:pt x="417" y="278"/>
                    </a:lnTo>
                    <a:lnTo>
                      <a:pt x="419" y="278"/>
                    </a:lnTo>
                    <a:lnTo>
                      <a:pt x="420" y="277"/>
                    </a:lnTo>
                    <a:lnTo>
                      <a:pt x="422" y="277"/>
                    </a:lnTo>
                    <a:lnTo>
                      <a:pt x="424" y="278"/>
                    </a:lnTo>
                    <a:lnTo>
                      <a:pt x="424" y="278"/>
                    </a:lnTo>
                    <a:lnTo>
                      <a:pt x="424" y="278"/>
                    </a:lnTo>
                    <a:lnTo>
                      <a:pt x="424" y="278"/>
                    </a:lnTo>
                    <a:lnTo>
                      <a:pt x="426" y="278"/>
                    </a:lnTo>
                    <a:lnTo>
                      <a:pt x="426" y="278"/>
                    </a:lnTo>
                    <a:lnTo>
                      <a:pt x="428" y="278"/>
                    </a:lnTo>
                    <a:lnTo>
                      <a:pt x="428" y="278"/>
                    </a:lnTo>
                    <a:lnTo>
                      <a:pt x="428" y="278"/>
                    </a:lnTo>
                    <a:lnTo>
                      <a:pt x="429" y="278"/>
                    </a:lnTo>
                    <a:lnTo>
                      <a:pt x="431" y="278"/>
                    </a:lnTo>
                    <a:lnTo>
                      <a:pt x="431" y="278"/>
                    </a:lnTo>
                    <a:lnTo>
                      <a:pt x="431" y="277"/>
                    </a:lnTo>
                    <a:lnTo>
                      <a:pt x="429" y="277"/>
                    </a:lnTo>
                    <a:lnTo>
                      <a:pt x="431" y="275"/>
                    </a:lnTo>
                    <a:lnTo>
                      <a:pt x="431" y="275"/>
                    </a:lnTo>
                    <a:lnTo>
                      <a:pt x="431" y="275"/>
                    </a:lnTo>
                    <a:lnTo>
                      <a:pt x="431" y="273"/>
                    </a:lnTo>
                    <a:lnTo>
                      <a:pt x="431" y="273"/>
                    </a:lnTo>
                    <a:lnTo>
                      <a:pt x="431" y="273"/>
                    </a:lnTo>
                    <a:lnTo>
                      <a:pt x="431" y="273"/>
                    </a:lnTo>
                    <a:lnTo>
                      <a:pt x="433" y="275"/>
                    </a:lnTo>
                    <a:lnTo>
                      <a:pt x="431" y="275"/>
                    </a:lnTo>
                    <a:lnTo>
                      <a:pt x="433" y="275"/>
                    </a:lnTo>
                    <a:lnTo>
                      <a:pt x="435" y="275"/>
                    </a:lnTo>
                    <a:lnTo>
                      <a:pt x="438" y="277"/>
                    </a:lnTo>
                    <a:lnTo>
                      <a:pt x="438" y="277"/>
                    </a:lnTo>
                    <a:lnTo>
                      <a:pt x="438" y="277"/>
                    </a:lnTo>
                    <a:lnTo>
                      <a:pt x="440" y="277"/>
                    </a:lnTo>
                    <a:lnTo>
                      <a:pt x="440" y="277"/>
                    </a:lnTo>
                    <a:lnTo>
                      <a:pt x="442" y="278"/>
                    </a:lnTo>
                    <a:lnTo>
                      <a:pt x="442" y="277"/>
                    </a:lnTo>
                    <a:lnTo>
                      <a:pt x="444" y="278"/>
                    </a:lnTo>
                    <a:lnTo>
                      <a:pt x="446" y="278"/>
                    </a:lnTo>
                    <a:lnTo>
                      <a:pt x="448" y="278"/>
                    </a:lnTo>
                    <a:lnTo>
                      <a:pt x="448" y="278"/>
                    </a:lnTo>
                    <a:lnTo>
                      <a:pt x="448" y="278"/>
                    </a:lnTo>
                    <a:lnTo>
                      <a:pt x="448" y="280"/>
                    </a:lnTo>
                    <a:lnTo>
                      <a:pt x="449" y="278"/>
                    </a:lnTo>
                    <a:lnTo>
                      <a:pt x="453" y="280"/>
                    </a:lnTo>
                    <a:lnTo>
                      <a:pt x="453" y="280"/>
                    </a:lnTo>
                    <a:lnTo>
                      <a:pt x="453" y="280"/>
                    </a:lnTo>
                    <a:lnTo>
                      <a:pt x="453" y="284"/>
                    </a:lnTo>
                    <a:lnTo>
                      <a:pt x="455" y="284"/>
                    </a:lnTo>
                    <a:lnTo>
                      <a:pt x="455" y="286"/>
                    </a:lnTo>
                    <a:lnTo>
                      <a:pt x="455" y="286"/>
                    </a:lnTo>
                    <a:lnTo>
                      <a:pt x="457" y="286"/>
                    </a:lnTo>
                    <a:lnTo>
                      <a:pt x="457" y="287"/>
                    </a:lnTo>
                    <a:lnTo>
                      <a:pt x="457" y="287"/>
                    </a:lnTo>
                    <a:lnTo>
                      <a:pt x="455" y="287"/>
                    </a:lnTo>
                    <a:lnTo>
                      <a:pt x="455" y="289"/>
                    </a:lnTo>
                    <a:lnTo>
                      <a:pt x="457" y="291"/>
                    </a:lnTo>
                    <a:lnTo>
                      <a:pt x="457" y="291"/>
                    </a:lnTo>
                    <a:lnTo>
                      <a:pt x="457" y="291"/>
                    </a:lnTo>
                    <a:lnTo>
                      <a:pt x="457" y="291"/>
                    </a:lnTo>
                    <a:lnTo>
                      <a:pt x="455" y="291"/>
                    </a:lnTo>
                    <a:lnTo>
                      <a:pt x="455" y="291"/>
                    </a:lnTo>
                    <a:lnTo>
                      <a:pt x="453" y="291"/>
                    </a:lnTo>
                    <a:lnTo>
                      <a:pt x="453" y="291"/>
                    </a:lnTo>
                    <a:lnTo>
                      <a:pt x="453" y="293"/>
                    </a:lnTo>
                    <a:lnTo>
                      <a:pt x="453" y="293"/>
                    </a:lnTo>
                    <a:lnTo>
                      <a:pt x="453" y="295"/>
                    </a:lnTo>
                    <a:lnTo>
                      <a:pt x="451" y="295"/>
                    </a:lnTo>
                    <a:lnTo>
                      <a:pt x="449" y="293"/>
                    </a:lnTo>
                    <a:lnTo>
                      <a:pt x="449" y="293"/>
                    </a:lnTo>
                    <a:lnTo>
                      <a:pt x="449" y="291"/>
                    </a:lnTo>
                    <a:lnTo>
                      <a:pt x="448" y="293"/>
                    </a:lnTo>
                    <a:lnTo>
                      <a:pt x="448" y="293"/>
                    </a:lnTo>
                    <a:lnTo>
                      <a:pt x="448" y="293"/>
                    </a:lnTo>
                    <a:lnTo>
                      <a:pt x="448" y="291"/>
                    </a:lnTo>
                    <a:lnTo>
                      <a:pt x="448" y="291"/>
                    </a:lnTo>
                    <a:lnTo>
                      <a:pt x="448" y="289"/>
                    </a:lnTo>
                    <a:lnTo>
                      <a:pt x="448" y="289"/>
                    </a:lnTo>
                    <a:lnTo>
                      <a:pt x="448" y="291"/>
                    </a:lnTo>
                    <a:lnTo>
                      <a:pt x="448" y="289"/>
                    </a:lnTo>
                    <a:lnTo>
                      <a:pt x="446" y="287"/>
                    </a:lnTo>
                    <a:lnTo>
                      <a:pt x="448" y="287"/>
                    </a:lnTo>
                    <a:lnTo>
                      <a:pt x="444" y="286"/>
                    </a:lnTo>
                    <a:lnTo>
                      <a:pt x="444" y="287"/>
                    </a:lnTo>
                    <a:lnTo>
                      <a:pt x="446" y="287"/>
                    </a:lnTo>
                    <a:lnTo>
                      <a:pt x="444" y="289"/>
                    </a:lnTo>
                    <a:lnTo>
                      <a:pt x="444" y="291"/>
                    </a:lnTo>
                    <a:lnTo>
                      <a:pt x="444" y="291"/>
                    </a:lnTo>
                    <a:lnTo>
                      <a:pt x="444" y="293"/>
                    </a:lnTo>
                    <a:lnTo>
                      <a:pt x="444" y="293"/>
                    </a:lnTo>
                    <a:lnTo>
                      <a:pt x="438" y="298"/>
                    </a:lnTo>
                    <a:lnTo>
                      <a:pt x="438" y="298"/>
                    </a:lnTo>
                    <a:lnTo>
                      <a:pt x="438" y="302"/>
                    </a:lnTo>
                    <a:lnTo>
                      <a:pt x="437" y="302"/>
                    </a:lnTo>
                    <a:lnTo>
                      <a:pt x="435" y="306"/>
                    </a:lnTo>
                    <a:lnTo>
                      <a:pt x="435" y="306"/>
                    </a:lnTo>
                    <a:lnTo>
                      <a:pt x="433" y="306"/>
                    </a:lnTo>
                    <a:lnTo>
                      <a:pt x="433" y="307"/>
                    </a:lnTo>
                    <a:lnTo>
                      <a:pt x="431" y="307"/>
                    </a:lnTo>
                    <a:lnTo>
                      <a:pt x="429" y="307"/>
                    </a:lnTo>
                    <a:lnTo>
                      <a:pt x="429" y="307"/>
                    </a:lnTo>
                    <a:lnTo>
                      <a:pt x="429" y="307"/>
                    </a:lnTo>
                    <a:lnTo>
                      <a:pt x="429" y="306"/>
                    </a:lnTo>
                    <a:lnTo>
                      <a:pt x="431" y="304"/>
                    </a:lnTo>
                    <a:lnTo>
                      <a:pt x="431" y="302"/>
                    </a:lnTo>
                    <a:lnTo>
                      <a:pt x="431" y="300"/>
                    </a:lnTo>
                    <a:lnTo>
                      <a:pt x="431" y="298"/>
                    </a:lnTo>
                    <a:lnTo>
                      <a:pt x="429" y="298"/>
                    </a:lnTo>
                    <a:lnTo>
                      <a:pt x="428" y="298"/>
                    </a:lnTo>
                    <a:lnTo>
                      <a:pt x="424" y="300"/>
                    </a:lnTo>
                    <a:lnTo>
                      <a:pt x="424" y="302"/>
                    </a:lnTo>
                    <a:lnTo>
                      <a:pt x="424" y="302"/>
                    </a:lnTo>
                    <a:lnTo>
                      <a:pt x="422" y="302"/>
                    </a:lnTo>
                    <a:lnTo>
                      <a:pt x="422" y="300"/>
                    </a:lnTo>
                    <a:lnTo>
                      <a:pt x="424" y="298"/>
                    </a:lnTo>
                    <a:lnTo>
                      <a:pt x="424" y="298"/>
                    </a:lnTo>
                    <a:lnTo>
                      <a:pt x="426" y="296"/>
                    </a:lnTo>
                    <a:lnTo>
                      <a:pt x="428" y="295"/>
                    </a:lnTo>
                    <a:lnTo>
                      <a:pt x="429" y="295"/>
                    </a:lnTo>
                    <a:lnTo>
                      <a:pt x="429" y="293"/>
                    </a:lnTo>
                    <a:lnTo>
                      <a:pt x="429" y="293"/>
                    </a:lnTo>
                    <a:lnTo>
                      <a:pt x="429" y="289"/>
                    </a:lnTo>
                    <a:lnTo>
                      <a:pt x="429" y="289"/>
                    </a:lnTo>
                    <a:lnTo>
                      <a:pt x="431" y="287"/>
                    </a:lnTo>
                    <a:lnTo>
                      <a:pt x="431" y="287"/>
                    </a:lnTo>
                    <a:lnTo>
                      <a:pt x="431" y="286"/>
                    </a:lnTo>
                    <a:lnTo>
                      <a:pt x="431" y="286"/>
                    </a:lnTo>
                    <a:lnTo>
                      <a:pt x="429" y="284"/>
                    </a:lnTo>
                    <a:lnTo>
                      <a:pt x="429" y="284"/>
                    </a:lnTo>
                    <a:lnTo>
                      <a:pt x="429" y="284"/>
                    </a:lnTo>
                    <a:lnTo>
                      <a:pt x="428" y="282"/>
                    </a:lnTo>
                    <a:lnTo>
                      <a:pt x="428" y="282"/>
                    </a:lnTo>
                    <a:lnTo>
                      <a:pt x="426" y="282"/>
                    </a:lnTo>
                    <a:lnTo>
                      <a:pt x="426" y="280"/>
                    </a:lnTo>
                    <a:lnTo>
                      <a:pt x="424" y="280"/>
                    </a:lnTo>
                    <a:lnTo>
                      <a:pt x="424" y="280"/>
                    </a:lnTo>
                    <a:lnTo>
                      <a:pt x="422" y="282"/>
                    </a:lnTo>
                    <a:lnTo>
                      <a:pt x="422" y="282"/>
                    </a:lnTo>
                    <a:lnTo>
                      <a:pt x="422" y="284"/>
                    </a:lnTo>
                    <a:lnTo>
                      <a:pt x="422" y="284"/>
                    </a:lnTo>
                    <a:lnTo>
                      <a:pt x="422" y="284"/>
                    </a:lnTo>
                    <a:lnTo>
                      <a:pt x="420" y="284"/>
                    </a:lnTo>
                    <a:lnTo>
                      <a:pt x="419" y="286"/>
                    </a:lnTo>
                    <a:lnTo>
                      <a:pt x="417" y="287"/>
                    </a:lnTo>
                    <a:lnTo>
                      <a:pt x="417" y="287"/>
                    </a:lnTo>
                    <a:close/>
                    <a:moveTo>
                      <a:pt x="428" y="311"/>
                    </a:moveTo>
                    <a:lnTo>
                      <a:pt x="428" y="313"/>
                    </a:lnTo>
                    <a:lnTo>
                      <a:pt x="428" y="313"/>
                    </a:lnTo>
                    <a:lnTo>
                      <a:pt x="428" y="315"/>
                    </a:lnTo>
                    <a:lnTo>
                      <a:pt x="428" y="315"/>
                    </a:lnTo>
                    <a:lnTo>
                      <a:pt x="428" y="315"/>
                    </a:lnTo>
                    <a:lnTo>
                      <a:pt x="426" y="315"/>
                    </a:lnTo>
                    <a:lnTo>
                      <a:pt x="426" y="315"/>
                    </a:lnTo>
                    <a:lnTo>
                      <a:pt x="424" y="315"/>
                    </a:lnTo>
                    <a:lnTo>
                      <a:pt x="424" y="315"/>
                    </a:lnTo>
                    <a:lnTo>
                      <a:pt x="424" y="313"/>
                    </a:lnTo>
                    <a:lnTo>
                      <a:pt x="424" y="313"/>
                    </a:lnTo>
                    <a:lnTo>
                      <a:pt x="426" y="311"/>
                    </a:lnTo>
                    <a:lnTo>
                      <a:pt x="428" y="311"/>
                    </a:lnTo>
                    <a:close/>
                    <a:moveTo>
                      <a:pt x="453" y="313"/>
                    </a:moveTo>
                    <a:lnTo>
                      <a:pt x="453" y="313"/>
                    </a:lnTo>
                    <a:lnTo>
                      <a:pt x="451" y="315"/>
                    </a:lnTo>
                    <a:lnTo>
                      <a:pt x="451" y="315"/>
                    </a:lnTo>
                    <a:lnTo>
                      <a:pt x="449" y="315"/>
                    </a:lnTo>
                    <a:lnTo>
                      <a:pt x="446" y="316"/>
                    </a:lnTo>
                    <a:lnTo>
                      <a:pt x="444" y="316"/>
                    </a:lnTo>
                    <a:lnTo>
                      <a:pt x="444" y="316"/>
                    </a:lnTo>
                    <a:lnTo>
                      <a:pt x="442" y="318"/>
                    </a:lnTo>
                    <a:lnTo>
                      <a:pt x="440" y="320"/>
                    </a:lnTo>
                    <a:lnTo>
                      <a:pt x="438" y="320"/>
                    </a:lnTo>
                    <a:lnTo>
                      <a:pt x="435" y="320"/>
                    </a:lnTo>
                    <a:lnTo>
                      <a:pt x="429" y="324"/>
                    </a:lnTo>
                    <a:lnTo>
                      <a:pt x="426" y="322"/>
                    </a:lnTo>
                    <a:lnTo>
                      <a:pt x="424" y="324"/>
                    </a:lnTo>
                    <a:lnTo>
                      <a:pt x="422" y="324"/>
                    </a:lnTo>
                    <a:lnTo>
                      <a:pt x="422" y="322"/>
                    </a:lnTo>
                    <a:lnTo>
                      <a:pt x="420" y="322"/>
                    </a:lnTo>
                    <a:lnTo>
                      <a:pt x="420" y="322"/>
                    </a:lnTo>
                    <a:lnTo>
                      <a:pt x="420" y="322"/>
                    </a:lnTo>
                    <a:lnTo>
                      <a:pt x="417" y="320"/>
                    </a:lnTo>
                    <a:lnTo>
                      <a:pt x="419" y="320"/>
                    </a:lnTo>
                    <a:lnTo>
                      <a:pt x="420" y="318"/>
                    </a:lnTo>
                    <a:lnTo>
                      <a:pt x="424" y="318"/>
                    </a:lnTo>
                    <a:lnTo>
                      <a:pt x="424" y="318"/>
                    </a:lnTo>
                    <a:lnTo>
                      <a:pt x="426" y="318"/>
                    </a:lnTo>
                    <a:lnTo>
                      <a:pt x="426" y="318"/>
                    </a:lnTo>
                    <a:lnTo>
                      <a:pt x="428" y="316"/>
                    </a:lnTo>
                    <a:lnTo>
                      <a:pt x="429" y="316"/>
                    </a:lnTo>
                    <a:lnTo>
                      <a:pt x="429" y="316"/>
                    </a:lnTo>
                    <a:lnTo>
                      <a:pt x="431" y="315"/>
                    </a:lnTo>
                    <a:lnTo>
                      <a:pt x="433" y="313"/>
                    </a:lnTo>
                    <a:lnTo>
                      <a:pt x="435" y="313"/>
                    </a:lnTo>
                    <a:lnTo>
                      <a:pt x="435" y="313"/>
                    </a:lnTo>
                    <a:lnTo>
                      <a:pt x="438" y="311"/>
                    </a:lnTo>
                    <a:lnTo>
                      <a:pt x="440" y="313"/>
                    </a:lnTo>
                    <a:lnTo>
                      <a:pt x="442" y="313"/>
                    </a:lnTo>
                    <a:lnTo>
                      <a:pt x="444" y="311"/>
                    </a:lnTo>
                    <a:lnTo>
                      <a:pt x="446" y="311"/>
                    </a:lnTo>
                    <a:lnTo>
                      <a:pt x="449" y="311"/>
                    </a:lnTo>
                    <a:lnTo>
                      <a:pt x="449" y="311"/>
                    </a:lnTo>
                    <a:lnTo>
                      <a:pt x="451" y="311"/>
                    </a:lnTo>
                    <a:lnTo>
                      <a:pt x="453" y="311"/>
                    </a:lnTo>
                    <a:lnTo>
                      <a:pt x="455" y="311"/>
                    </a:lnTo>
                    <a:lnTo>
                      <a:pt x="453" y="313"/>
                    </a:lnTo>
                    <a:close/>
                    <a:moveTo>
                      <a:pt x="475" y="298"/>
                    </a:moveTo>
                    <a:lnTo>
                      <a:pt x="480" y="298"/>
                    </a:lnTo>
                    <a:lnTo>
                      <a:pt x="480" y="298"/>
                    </a:lnTo>
                    <a:lnTo>
                      <a:pt x="484" y="295"/>
                    </a:lnTo>
                    <a:lnTo>
                      <a:pt x="484" y="296"/>
                    </a:lnTo>
                    <a:lnTo>
                      <a:pt x="482" y="298"/>
                    </a:lnTo>
                    <a:lnTo>
                      <a:pt x="478" y="298"/>
                    </a:lnTo>
                    <a:lnTo>
                      <a:pt x="478" y="300"/>
                    </a:lnTo>
                    <a:lnTo>
                      <a:pt x="478" y="300"/>
                    </a:lnTo>
                    <a:lnTo>
                      <a:pt x="478" y="300"/>
                    </a:lnTo>
                    <a:lnTo>
                      <a:pt x="478" y="302"/>
                    </a:lnTo>
                    <a:lnTo>
                      <a:pt x="478" y="302"/>
                    </a:lnTo>
                    <a:lnTo>
                      <a:pt x="476" y="302"/>
                    </a:lnTo>
                    <a:lnTo>
                      <a:pt x="476" y="302"/>
                    </a:lnTo>
                    <a:lnTo>
                      <a:pt x="476" y="304"/>
                    </a:lnTo>
                    <a:lnTo>
                      <a:pt x="476" y="304"/>
                    </a:lnTo>
                    <a:lnTo>
                      <a:pt x="476" y="306"/>
                    </a:lnTo>
                    <a:lnTo>
                      <a:pt x="475" y="306"/>
                    </a:lnTo>
                    <a:lnTo>
                      <a:pt x="471" y="307"/>
                    </a:lnTo>
                    <a:lnTo>
                      <a:pt x="471" y="307"/>
                    </a:lnTo>
                    <a:lnTo>
                      <a:pt x="467" y="307"/>
                    </a:lnTo>
                    <a:lnTo>
                      <a:pt x="467" y="307"/>
                    </a:lnTo>
                    <a:lnTo>
                      <a:pt x="466" y="307"/>
                    </a:lnTo>
                    <a:lnTo>
                      <a:pt x="466" y="307"/>
                    </a:lnTo>
                    <a:lnTo>
                      <a:pt x="464" y="306"/>
                    </a:lnTo>
                    <a:lnTo>
                      <a:pt x="462" y="306"/>
                    </a:lnTo>
                    <a:lnTo>
                      <a:pt x="458" y="306"/>
                    </a:lnTo>
                    <a:lnTo>
                      <a:pt x="457" y="307"/>
                    </a:lnTo>
                    <a:lnTo>
                      <a:pt x="455" y="307"/>
                    </a:lnTo>
                    <a:lnTo>
                      <a:pt x="453" y="307"/>
                    </a:lnTo>
                    <a:lnTo>
                      <a:pt x="453" y="307"/>
                    </a:lnTo>
                    <a:lnTo>
                      <a:pt x="449" y="307"/>
                    </a:lnTo>
                    <a:lnTo>
                      <a:pt x="453" y="306"/>
                    </a:lnTo>
                    <a:lnTo>
                      <a:pt x="453" y="304"/>
                    </a:lnTo>
                    <a:lnTo>
                      <a:pt x="453" y="304"/>
                    </a:lnTo>
                    <a:lnTo>
                      <a:pt x="457" y="302"/>
                    </a:lnTo>
                    <a:lnTo>
                      <a:pt x="464" y="300"/>
                    </a:lnTo>
                    <a:lnTo>
                      <a:pt x="466" y="300"/>
                    </a:lnTo>
                    <a:lnTo>
                      <a:pt x="467" y="300"/>
                    </a:lnTo>
                    <a:lnTo>
                      <a:pt x="469" y="302"/>
                    </a:lnTo>
                    <a:lnTo>
                      <a:pt x="471" y="302"/>
                    </a:lnTo>
                    <a:lnTo>
                      <a:pt x="471" y="302"/>
                    </a:lnTo>
                    <a:lnTo>
                      <a:pt x="471" y="302"/>
                    </a:lnTo>
                    <a:lnTo>
                      <a:pt x="471" y="302"/>
                    </a:lnTo>
                    <a:lnTo>
                      <a:pt x="471" y="298"/>
                    </a:lnTo>
                    <a:lnTo>
                      <a:pt x="471" y="298"/>
                    </a:lnTo>
                    <a:lnTo>
                      <a:pt x="473" y="298"/>
                    </a:lnTo>
                    <a:lnTo>
                      <a:pt x="473" y="298"/>
                    </a:lnTo>
                    <a:lnTo>
                      <a:pt x="473" y="300"/>
                    </a:lnTo>
                    <a:lnTo>
                      <a:pt x="475" y="298"/>
                    </a:lnTo>
                    <a:close/>
                    <a:moveTo>
                      <a:pt x="304" y="570"/>
                    </a:moveTo>
                    <a:lnTo>
                      <a:pt x="304" y="575"/>
                    </a:lnTo>
                    <a:lnTo>
                      <a:pt x="304" y="570"/>
                    </a:lnTo>
                    <a:lnTo>
                      <a:pt x="308" y="557"/>
                    </a:lnTo>
                    <a:lnTo>
                      <a:pt x="304" y="570"/>
                    </a:lnTo>
                    <a:close/>
                    <a:moveTo>
                      <a:pt x="339" y="590"/>
                    </a:moveTo>
                    <a:lnTo>
                      <a:pt x="339" y="590"/>
                    </a:lnTo>
                    <a:lnTo>
                      <a:pt x="339" y="590"/>
                    </a:lnTo>
                    <a:lnTo>
                      <a:pt x="339" y="588"/>
                    </a:lnTo>
                    <a:lnTo>
                      <a:pt x="339" y="590"/>
                    </a:lnTo>
                    <a:close/>
                    <a:moveTo>
                      <a:pt x="328" y="597"/>
                    </a:moveTo>
                    <a:lnTo>
                      <a:pt x="328" y="597"/>
                    </a:lnTo>
                    <a:lnTo>
                      <a:pt x="328" y="597"/>
                    </a:lnTo>
                    <a:lnTo>
                      <a:pt x="328" y="597"/>
                    </a:lnTo>
                    <a:close/>
                    <a:moveTo>
                      <a:pt x="337" y="629"/>
                    </a:moveTo>
                    <a:lnTo>
                      <a:pt x="337" y="628"/>
                    </a:lnTo>
                    <a:lnTo>
                      <a:pt x="337" y="628"/>
                    </a:lnTo>
                    <a:lnTo>
                      <a:pt x="339" y="629"/>
                    </a:lnTo>
                    <a:lnTo>
                      <a:pt x="337" y="629"/>
                    </a:lnTo>
                    <a:close/>
                    <a:moveTo>
                      <a:pt x="554" y="899"/>
                    </a:moveTo>
                    <a:lnTo>
                      <a:pt x="554" y="899"/>
                    </a:lnTo>
                    <a:lnTo>
                      <a:pt x="553" y="897"/>
                    </a:lnTo>
                    <a:lnTo>
                      <a:pt x="554" y="899"/>
                    </a:lnTo>
                    <a:close/>
                    <a:moveTo>
                      <a:pt x="562" y="933"/>
                    </a:moveTo>
                    <a:lnTo>
                      <a:pt x="562" y="932"/>
                    </a:lnTo>
                    <a:lnTo>
                      <a:pt x="562" y="933"/>
                    </a:lnTo>
                    <a:lnTo>
                      <a:pt x="562" y="933"/>
                    </a:lnTo>
                    <a:lnTo>
                      <a:pt x="562" y="933"/>
                    </a:lnTo>
                    <a:close/>
                    <a:moveTo>
                      <a:pt x="562" y="919"/>
                    </a:moveTo>
                    <a:lnTo>
                      <a:pt x="562" y="924"/>
                    </a:lnTo>
                    <a:lnTo>
                      <a:pt x="562" y="924"/>
                    </a:lnTo>
                    <a:lnTo>
                      <a:pt x="562" y="924"/>
                    </a:lnTo>
                    <a:lnTo>
                      <a:pt x="562" y="919"/>
                    </a:lnTo>
                    <a:close/>
                    <a:moveTo>
                      <a:pt x="513" y="960"/>
                    </a:moveTo>
                    <a:lnTo>
                      <a:pt x="514" y="959"/>
                    </a:lnTo>
                    <a:lnTo>
                      <a:pt x="514" y="960"/>
                    </a:lnTo>
                    <a:lnTo>
                      <a:pt x="514" y="960"/>
                    </a:lnTo>
                    <a:lnTo>
                      <a:pt x="513" y="960"/>
                    </a:lnTo>
                    <a:close/>
                    <a:moveTo>
                      <a:pt x="496" y="705"/>
                    </a:moveTo>
                    <a:lnTo>
                      <a:pt x="498" y="704"/>
                    </a:lnTo>
                    <a:lnTo>
                      <a:pt x="498" y="702"/>
                    </a:lnTo>
                    <a:lnTo>
                      <a:pt x="498" y="704"/>
                    </a:lnTo>
                    <a:lnTo>
                      <a:pt x="496" y="705"/>
                    </a:lnTo>
                    <a:close/>
                    <a:moveTo>
                      <a:pt x="498" y="714"/>
                    </a:moveTo>
                    <a:lnTo>
                      <a:pt x="498" y="713"/>
                    </a:lnTo>
                    <a:lnTo>
                      <a:pt x="498" y="714"/>
                    </a:lnTo>
                    <a:lnTo>
                      <a:pt x="498" y="714"/>
                    </a:lnTo>
                    <a:close/>
                    <a:moveTo>
                      <a:pt x="489" y="1000"/>
                    </a:moveTo>
                    <a:lnTo>
                      <a:pt x="489" y="1002"/>
                    </a:lnTo>
                    <a:lnTo>
                      <a:pt x="489" y="1004"/>
                    </a:lnTo>
                    <a:lnTo>
                      <a:pt x="489" y="1004"/>
                    </a:lnTo>
                    <a:lnTo>
                      <a:pt x="489" y="1004"/>
                    </a:lnTo>
                    <a:lnTo>
                      <a:pt x="489" y="1002"/>
                    </a:lnTo>
                    <a:lnTo>
                      <a:pt x="489" y="1000"/>
                    </a:lnTo>
                    <a:close/>
                    <a:moveTo>
                      <a:pt x="587" y="971"/>
                    </a:moveTo>
                    <a:lnTo>
                      <a:pt x="585" y="971"/>
                    </a:lnTo>
                    <a:lnTo>
                      <a:pt x="587" y="971"/>
                    </a:lnTo>
                    <a:lnTo>
                      <a:pt x="587" y="971"/>
                    </a:lnTo>
                    <a:lnTo>
                      <a:pt x="587" y="971"/>
                    </a:lnTo>
                    <a:close/>
                    <a:moveTo>
                      <a:pt x="578" y="1035"/>
                    </a:moveTo>
                    <a:lnTo>
                      <a:pt x="578" y="1035"/>
                    </a:lnTo>
                    <a:lnTo>
                      <a:pt x="578" y="1036"/>
                    </a:lnTo>
                    <a:lnTo>
                      <a:pt x="578" y="1035"/>
                    </a:lnTo>
                    <a:close/>
                    <a:moveTo>
                      <a:pt x="520" y="695"/>
                    </a:moveTo>
                    <a:lnTo>
                      <a:pt x="522" y="695"/>
                    </a:lnTo>
                    <a:lnTo>
                      <a:pt x="520" y="695"/>
                    </a:lnTo>
                    <a:lnTo>
                      <a:pt x="518" y="696"/>
                    </a:lnTo>
                    <a:lnTo>
                      <a:pt x="520" y="695"/>
                    </a:lnTo>
                    <a:close/>
                    <a:moveTo>
                      <a:pt x="493" y="695"/>
                    </a:moveTo>
                    <a:lnTo>
                      <a:pt x="495" y="696"/>
                    </a:lnTo>
                    <a:lnTo>
                      <a:pt x="495" y="698"/>
                    </a:lnTo>
                    <a:lnTo>
                      <a:pt x="493" y="696"/>
                    </a:lnTo>
                    <a:lnTo>
                      <a:pt x="493" y="695"/>
                    </a:lnTo>
                    <a:close/>
                    <a:moveTo>
                      <a:pt x="366" y="778"/>
                    </a:moveTo>
                    <a:lnTo>
                      <a:pt x="366" y="778"/>
                    </a:lnTo>
                    <a:lnTo>
                      <a:pt x="366" y="778"/>
                    </a:lnTo>
                    <a:lnTo>
                      <a:pt x="364" y="778"/>
                    </a:lnTo>
                    <a:lnTo>
                      <a:pt x="366" y="778"/>
                    </a:lnTo>
                    <a:close/>
                    <a:moveTo>
                      <a:pt x="511" y="1176"/>
                    </a:moveTo>
                    <a:lnTo>
                      <a:pt x="511" y="1176"/>
                    </a:lnTo>
                    <a:lnTo>
                      <a:pt x="513" y="1176"/>
                    </a:lnTo>
                    <a:lnTo>
                      <a:pt x="511" y="1176"/>
                    </a:lnTo>
                    <a:lnTo>
                      <a:pt x="511" y="1176"/>
                    </a:lnTo>
                    <a:close/>
                    <a:moveTo>
                      <a:pt x="594" y="1042"/>
                    </a:moveTo>
                    <a:lnTo>
                      <a:pt x="594" y="1040"/>
                    </a:lnTo>
                    <a:lnTo>
                      <a:pt x="596" y="1040"/>
                    </a:lnTo>
                    <a:lnTo>
                      <a:pt x="594" y="104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1" name="Freeform 220"/>
              <p:cNvSpPr>
                <a:spLocks/>
              </p:cNvSpPr>
              <p:nvPr/>
            </p:nvSpPr>
            <p:spPr bwMode="auto">
              <a:xfrm>
                <a:off x="1306" y="2010"/>
                <a:ext cx="9" cy="17"/>
              </a:xfrm>
              <a:custGeom>
                <a:avLst/>
                <a:gdLst>
                  <a:gd name="T0" fmla="*/ 7 w 9"/>
                  <a:gd name="T1" fmla="*/ 17 h 17"/>
                  <a:gd name="T2" fmla="*/ 7 w 9"/>
                  <a:gd name="T3" fmla="*/ 15 h 17"/>
                  <a:gd name="T4" fmla="*/ 9 w 9"/>
                  <a:gd name="T5" fmla="*/ 15 h 17"/>
                  <a:gd name="T6" fmla="*/ 7 w 9"/>
                  <a:gd name="T7" fmla="*/ 15 h 17"/>
                  <a:gd name="T8" fmla="*/ 7 w 9"/>
                  <a:gd name="T9" fmla="*/ 13 h 17"/>
                  <a:gd name="T10" fmla="*/ 7 w 9"/>
                  <a:gd name="T11" fmla="*/ 11 h 17"/>
                  <a:gd name="T12" fmla="*/ 7 w 9"/>
                  <a:gd name="T13" fmla="*/ 11 h 17"/>
                  <a:gd name="T14" fmla="*/ 7 w 9"/>
                  <a:gd name="T15" fmla="*/ 11 h 17"/>
                  <a:gd name="T16" fmla="*/ 5 w 9"/>
                  <a:gd name="T17" fmla="*/ 11 h 17"/>
                  <a:gd name="T18" fmla="*/ 5 w 9"/>
                  <a:gd name="T19" fmla="*/ 10 h 17"/>
                  <a:gd name="T20" fmla="*/ 5 w 9"/>
                  <a:gd name="T21" fmla="*/ 10 h 17"/>
                  <a:gd name="T22" fmla="*/ 5 w 9"/>
                  <a:gd name="T23" fmla="*/ 10 h 17"/>
                  <a:gd name="T24" fmla="*/ 5 w 9"/>
                  <a:gd name="T25" fmla="*/ 10 h 17"/>
                  <a:gd name="T26" fmla="*/ 5 w 9"/>
                  <a:gd name="T27" fmla="*/ 8 h 17"/>
                  <a:gd name="T28" fmla="*/ 7 w 9"/>
                  <a:gd name="T29" fmla="*/ 8 h 17"/>
                  <a:gd name="T30" fmla="*/ 7 w 9"/>
                  <a:gd name="T31" fmla="*/ 6 h 17"/>
                  <a:gd name="T32" fmla="*/ 5 w 9"/>
                  <a:gd name="T33" fmla="*/ 6 h 17"/>
                  <a:gd name="T34" fmla="*/ 5 w 9"/>
                  <a:gd name="T35" fmla="*/ 4 h 17"/>
                  <a:gd name="T36" fmla="*/ 3 w 9"/>
                  <a:gd name="T37" fmla="*/ 2 h 17"/>
                  <a:gd name="T38" fmla="*/ 3 w 9"/>
                  <a:gd name="T39" fmla="*/ 2 h 17"/>
                  <a:gd name="T40" fmla="*/ 1 w 9"/>
                  <a:gd name="T41" fmla="*/ 2 h 17"/>
                  <a:gd name="T42" fmla="*/ 1 w 9"/>
                  <a:gd name="T43" fmla="*/ 0 h 17"/>
                  <a:gd name="T44" fmla="*/ 1 w 9"/>
                  <a:gd name="T45" fmla="*/ 0 h 17"/>
                  <a:gd name="T46" fmla="*/ 0 w 9"/>
                  <a:gd name="T47" fmla="*/ 2 h 17"/>
                  <a:gd name="T48" fmla="*/ 0 w 9"/>
                  <a:gd name="T49" fmla="*/ 2 h 17"/>
                  <a:gd name="T50" fmla="*/ 0 w 9"/>
                  <a:gd name="T51" fmla="*/ 4 h 17"/>
                  <a:gd name="T52" fmla="*/ 0 w 9"/>
                  <a:gd name="T53" fmla="*/ 4 h 17"/>
                  <a:gd name="T54" fmla="*/ 0 w 9"/>
                  <a:gd name="T55" fmla="*/ 6 h 17"/>
                  <a:gd name="T56" fmla="*/ 1 w 9"/>
                  <a:gd name="T57" fmla="*/ 10 h 17"/>
                  <a:gd name="T58" fmla="*/ 3 w 9"/>
                  <a:gd name="T59" fmla="*/ 15 h 17"/>
                  <a:gd name="T60" fmla="*/ 1 w 9"/>
                  <a:gd name="T61" fmla="*/ 15 h 17"/>
                  <a:gd name="T62" fmla="*/ 3 w 9"/>
                  <a:gd name="T63" fmla="*/ 17 h 17"/>
                  <a:gd name="T64" fmla="*/ 7 w 9"/>
                  <a:gd name="T65" fmla="*/ 17 h 17"/>
                  <a:gd name="T66" fmla="*/ 7 w 9"/>
                  <a:gd name="T67" fmla="*/ 17 h 17"/>
                  <a:gd name="T68" fmla="*/ 7 w 9"/>
                  <a:gd name="T6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7">
                    <a:moveTo>
                      <a:pt x="7" y="17"/>
                    </a:moveTo>
                    <a:lnTo>
                      <a:pt x="7" y="15"/>
                    </a:lnTo>
                    <a:lnTo>
                      <a:pt x="9" y="15"/>
                    </a:lnTo>
                    <a:lnTo>
                      <a:pt x="7" y="15"/>
                    </a:lnTo>
                    <a:lnTo>
                      <a:pt x="7" y="13"/>
                    </a:lnTo>
                    <a:lnTo>
                      <a:pt x="7" y="11"/>
                    </a:lnTo>
                    <a:lnTo>
                      <a:pt x="7" y="11"/>
                    </a:lnTo>
                    <a:lnTo>
                      <a:pt x="7" y="11"/>
                    </a:lnTo>
                    <a:lnTo>
                      <a:pt x="5" y="11"/>
                    </a:lnTo>
                    <a:lnTo>
                      <a:pt x="5" y="10"/>
                    </a:lnTo>
                    <a:lnTo>
                      <a:pt x="5" y="10"/>
                    </a:lnTo>
                    <a:lnTo>
                      <a:pt x="5" y="10"/>
                    </a:lnTo>
                    <a:lnTo>
                      <a:pt x="5" y="10"/>
                    </a:lnTo>
                    <a:lnTo>
                      <a:pt x="5" y="8"/>
                    </a:lnTo>
                    <a:lnTo>
                      <a:pt x="7" y="8"/>
                    </a:lnTo>
                    <a:lnTo>
                      <a:pt x="7" y="6"/>
                    </a:lnTo>
                    <a:lnTo>
                      <a:pt x="5" y="6"/>
                    </a:lnTo>
                    <a:lnTo>
                      <a:pt x="5" y="4"/>
                    </a:lnTo>
                    <a:lnTo>
                      <a:pt x="3" y="2"/>
                    </a:lnTo>
                    <a:lnTo>
                      <a:pt x="3" y="2"/>
                    </a:lnTo>
                    <a:lnTo>
                      <a:pt x="1" y="2"/>
                    </a:lnTo>
                    <a:lnTo>
                      <a:pt x="1" y="0"/>
                    </a:lnTo>
                    <a:lnTo>
                      <a:pt x="1" y="0"/>
                    </a:lnTo>
                    <a:lnTo>
                      <a:pt x="0" y="2"/>
                    </a:lnTo>
                    <a:lnTo>
                      <a:pt x="0" y="2"/>
                    </a:lnTo>
                    <a:lnTo>
                      <a:pt x="0" y="4"/>
                    </a:lnTo>
                    <a:lnTo>
                      <a:pt x="0" y="4"/>
                    </a:lnTo>
                    <a:lnTo>
                      <a:pt x="0" y="6"/>
                    </a:lnTo>
                    <a:lnTo>
                      <a:pt x="1" y="10"/>
                    </a:lnTo>
                    <a:lnTo>
                      <a:pt x="3" y="15"/>
                    </a:lnTo>
                    <a:lnTo>
                      <a:pt x="1" y="15"/>
                    </a:lnTo>
                    <a:lnTo>
                      <a:pt x="3" y="17"/>
                    </a:lnTo>
                    <a:lnTo>
                      <a:pt x="7" y="17"/>
                    </a:lnTo>
                    <a:lnTo>
                      <a:pt x="7" y="17"/>
                    </a:lnTo>
                    <a:lnTo>
                      <a:pt x="7" y="1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2" name="Freeform 221"/>
              <p:cNvSpPr>
                <a:spLocks/>
              </p:cNvSpPr>
              <p:nvPr/>
            </p:nvSpPr>
            <p:spPr bwMode="auto">
              <a:xfrm>
                <a:off x="1320" y="2036"/>
                <a:ext cx="5" cy="7"/>
              </a:xfrm>
              <a:custGeom>
                <a:avLst/>
                <a:gdLst>
                  <a:gd name="T0" fmla="*/ 0 w 5"/>
                  <a:gd name="T1" fmla="*/ 2 h 7"/>
                  <a:gd name="T2" fmla="*/ 0 w 5"/>
                  <a:gd name="T3" fmla="*/ 3 h 7"/>
                  <a:gd name="T4" fmla="*/ 0 w 5"/>
                  <a:gd name="T5" fmla="*/ 3 h 7"/>
                  <a:gd name="T6" fmla="*/ 2 w 5"/>
                  <a:gd name="T7" fmla="*/ 5 h 7"/>
                  <a:gd name="T8" fmla="*/ 2 w 5"/>
                  <a:gd name="T9" fmla="*/ 7 h 7"/>
                  <a:gd name="T10" fmla="*/ 4 w 5"/>
                  <a:gd name="T11" fmla="*/ 7 h 7"/>
                  <a:gd name="T12" fmla="*/ 4 w 5"/>
                  <a:gd name="T13" fmla="*/ 5 h 7"/>
                  <a:gd name="T14" fmla="*/ 5 w 5"/>
                  <a:gd name="T15" fmla="*/ 5 h 7"/>
                  <a:gd name="T16" fmla="*/ 5 w 5"/>
                  <a:gd name="T17" fmla="*/ 3 h 7"/>
                  <a:gd name="T18" fmla="*/ 5 w 5"/>
                  <a:gd name="T19" fmla="*/ 2 h 7"/>
                  <a:gd name="T20" fmla="*/ 4 w 5"/>
                  <a:gd name="T21" fmla="*/ 2 h 7"/>
                  <a:gd name="T22" fmla="*/ 4 w 5"/>
                  <a:gd name="T23" fmla="*/ 2 h 7"/>
                  <a:gd name="T24" fmla="*/ 2 w 5"/>
                  <a:gd name="T25" fmla="*/ 2 h 7"/>
                  <a:gd name="T26" fmla="*/ 2 w 5"/>
                  <a:gd name="T27" fmla="*/ 0 h 7"/>
                  <a:gd name="T28" fmla="*/ 0 w 5"/>
                  <a:gd name="T2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0" y="2"/>
                    </a:moveTo>
                    <a:lnTo>
                      <a:pt x="0" y="3"/>
                    </a:lnTo>
                    <a:lnTo>
                      <a:pt x="0" y="3"/>
                    </a:lnTo>
                    <a:lnTo>
                      <a:pt x="2" y="5"/>
                    </a:lnTo>
                    <a:lnTo>
                      <a:pt x="2" y="7"/>
                    </a:lnTo>
                    <a:lnTo>
                      <a:pt x="4" y="7"/>
                    </a:lnTo>
                    <a:lnTo>
                      <a:pt x="4" y="5"/>
                    </a:lnTo>
                    <a:lnTo>
                      <a:pt x="5" y="5"/>
                    </a:lnTo>
                    <a:lnTo>
                      <a:pt x="5" y="3"/>
                    </a:lnTo>
                    <a:lnTo>
                      <a:pt x="5" y="2"/>
                    </a:lnTo>
                    <a:lnTo>
                      <a:pt x="4" y="2"/>
                    </a:lnTo>
                    <a:lnTo>
                      <a:pt x="4" y="2"/>
                    </a:lnTo>
                    <a:lnTo>
                      <a:pt x="2" y="2"/>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3" name="Freeform 222"/>
              <p:cNvSpPr>
                <a:spLocks/>
              </p:cNvSpPr>
              <p:nvPr/>
            </p:nvSpPr>
            <p:spPr bwMode="auto">
              <a:xfrm>
                <a:off x="1315" y="2039"/>
                <a:ext cx="1" cy="2"/>
              </a:xfrm>
              <a:custGeom>
                <a:avLst/>
                <a:gdLst>
                  <a:gd name="T0" fmla="*/ 0 w 1"/>
                  <a:gd name="T1" fmla="*/ 0 h 2"/>
                  <a:gd name="T2" fmla="*/ 0 w 1"/>
                  <a:gd name="T3" fmla="*/ 0 h 2"/>
                  <a:gd name="T4" fmla="*/ 0 w 1"/>
                  <a:gd name="T5" fmla="*/ 0 h 2"/>
                  <a:gd name="T6" fmla="*/ 0 w 1"/>
                  <a:gd name="T7" fmla="*/ 2 h 2"/>
                  <a:gd name="T8" fmla="*/ 1 w 1"/>
                  <a:gd name="T9" fmla="*/ 0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0"/>
                    </a:lnTo>
                    <a:lnTo>
                      <a:pt x="0" y="0"/>
                    </a:lnTo>
                    <a:lnTo>
                      <a:pt x="0" y="2"/>
                    </a:lnTo>
                    <a:lnTo>
                      <a:pt x="1"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4" name="Freeform 223"/>
              <p:cNvSpPr>
                <a:spLocks/>
              </p:cNvSpPr>
              <p:nvPr/>
            </p:nvSpPr>
            <p:spPr bwMode="auto">
              <a:xfrm>
                <a:off x="1315" y="2043"/>
                <a:ext cx="3" cy="0"/>
              </a:xfrm>
              <a:custGeom>
                <a:avLst/>
                <a:gdLst>
                  <a:gd name="T0" fmla="*/ 1 w 3"/>
                  <a:gd name="T1" fmla="*/ 0 w 3"/>
                  <a:gd name="T2" fmla="*/ 0 w 3"/>
                  <a:gd name="T3" fmla="*/ 1 w 3"/>
                  <a:gd name="T4" fmla="*/ 3 w 3"/>
                  <a:gd name="T5" fmla="*/ 1 w 3"/>
                  <a:gd name="T6" fmla="*/ 1 w 3"/>
                </a:gdLst>
                <a:ahLst/>
                <a:cxnLst>
                  <a:cxn ang="0">
                    <a:pos x="T0" y="0"/>
                  </a:cxn>
                  <a:cxn ang="0">
                    <a:pos x="T1" y="0"/>
                  </a:cxn>
                  <a:cxn ang="0">
                    <a:pos x="T2" y="0"/>
                  </a:cxn>
                  <a:cxn ang="0">
                    <a:pos x="T3" y="0"/>
                  </a:cxn>
                  <a:cxn ang="0">
                    <a:pos x="T4" y="0"/>
                  </a:cxn>
                  <a:cxn ang="0">
                    <a:pos x="T5" y="0"/>
                  </a:cxn>
                  <a:cxn ang="0">
                    <a:pos x="T6" y="0"/>
                  </a:cxn>
                </a:cxnLst>
                <a:rect l="0" t="0" r="r" b="b"/>
                <a:pathLst>
                  <a:path w="3">
                    <a:moveTo>
                      <a:pt x="1" y="0"/>
                    </a:moveTo>
                    <a:lnTo>
                      <a:pt x="0" y="0"/>
                    </a:lnTo>
                    <a:lnTo>
                      <a:pt x="0" y="0"/>
                    </a:lnTo>
                    <a:lnTo>
                      <a:pt x="1" y="0"/>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5" name="Freeform 224"/>
              <p:cNvSpPr>
                <a:spLocks/>
              </p:cNvSpPr>
              <p:nvPr/>
            </p:nvSpPr>
            <p:spPr bwMode="auto">
              <a:xfrm>
                <a:off x="1316" y="2043"/>
                <a:ext cx="4" cy="2"/>
              </a:xfrm>
              <a:custGeom>
                <a:avLst/>
                <a:gdLst>
                  <a:gd name="T0" fmla="*/ 4 w 4"/>
                  <a:gd name="T1" fmla="*/ 2 h 2"/>
                  <a:gd name="T2" fmla="*/ 2 w 4"/>
                  <a:gd name="T3" fmla="*/ 0 h 2"/>
                  <a:gd name="T4" fmla="*/ 0 w 4"/>
                  <a:gd name="T5" fmla="*/ 0 h 2"/>
                  <a:gd name="T6" fmla="*/ 0 w 4"/>
                  <a:gd name="T7" fmla="*/ 0 h 2"/>
                  <a:gd name="T8" fmla="*/ 2 w 4"/>
                  <a:gd name="T9" fmla="*/ 2 h 2"/>
                  <a:gd name="T10" fmla="*/ 2 w 4"/>
                  <a:gd name="T11" fmla="*/ 2 h 2"/>
                  <a:gd name="T12" fmla="*/ 4 w 4"/>
                  <a:gd name="T13" fmla="*/ 2 h 2"/>
                  <a:gd name="T14" fmla="*/ 4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4" y="2"/>
                    </a:moveTo>
                    <a:lnTo>
                      <a:pt x="2" y="0"/>
                    </a:lnTo>
                    <a:lnTo>
                      <a:pt x="0" y="0"/>
                    </a:lnTo>
                    <a:lnTo>
                      <a:pt x="0" y="0"/>
                    </a:lnTo>
                    <a:lnTo>
                      <a:pt x="2" y="2"/>
                    </a:lnTo>
                    <a:lnTo>
                      <a:pt x="2" y="2"/>
                    </a:lnTo>
                    <a:lnTo>
                      <a:pt x="4" y="2"/>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6" name="Freeform 225"/>
              <p:cNvSpPr>
                <a:spLocks/>
              </p:cNvSpPr>
              <p:nvPr/>
            </p:nvSpPr>
            <p:spPr bwMode="auto">
              <a:xfrm>
                <a:off x="1318" y="2045"/>
                <a:ext cx="2" cy="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7" name="Freeform 226"/>
              <p:cNvSpPr>
                <a:spLocks/>
              </p:cNvSpPr>
              <p:nvPr/>
            </p:nvSpPr>
            <p:spPr bwMode="auto">
              <a:xfrm>
                <a:off x="1322" y="2050"/>
                <a:ext cx="2" cy="2"/>
              </a:xfrm>
              <a:custGeom>
                <a:avLst/>
                <a:gdLst>
                  <a:gd name="T0" fmla="*/ 0 w 2"/>
                  <a:gd name="T1" fmla="*/ 0 h 2"/>
                  <a:gd name="T2" fmla="*/ 0 w 2"/>
                  <a:gd name="T3" fmla="*/ 2 h 2"/>
                  <a:gd name="T4" fmla="*/ 2 w 2"/>
                  <a:gd name="T5" fmla="*/ 2 h 2"/>
                  <a:gd name="T6" fmla="*/ 0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8" name="Freeform 227"/>
              <p:cNvSpPr>
                <a:spLocks/>
              </p:cNvSpPr>
              <p:nvPr/>
            </p:nvSpPr>
            <p:spPr bwMode="auto">
              <a:xfrm>
                <a:off x="1324" y="2068"/>
                <a:ext cx="1" cy="2"/>
              </a:xfrm>
              <a:custGeom>
                <a:avLst/>
                <a:gdLst>
                  <a:gd name="T0" fmla="*/ 1 w 1"/>
                  <a:gd name="T1" fmla="*/ 2 h 2"/>
                  <a:gd name="T2" fmla="*/ 1 w 1"/>
                  <a:gd name="T3" fmla="*/ 0 h 2"/>
                  <a:gd name="T4" fmla="*/ 0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0"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199" name="Freeform 228"/>
              <p:cNvSpPr>
                <a:spLocks/>
              </p:cNvSpPr>
              <p:nvPr/>
            </p:nvSpPr>
            <p:spPr bwMode="auto">
              <a:xfrm>
                <a:off x="1318" y="2070"/>
                <a:ext cx="4" cy="0"/>
              </a:xfrm>
              <a:custGeom>
                <a:avLst/>
                <a:gdLst>
                  <a:gd name="T0" fmla="*/ 2 w 4"/>
                  <a:gd name="T1" fmla="*/ 4 w 4"/>
                  <a:gd name="T2" fmla="*/ 2 w 4"/>
                  <a:gd name="T3" fmla="*/ 2 w 4"/>
                  <a:gd name="T4" fmla="*/ 0 w 4"/>
                  <a:gd name="T5" fmla="*/ 0 w 4"/>
                  <a:gd name="T6" fmla="*/ 2 w 4"/>
                  <a:gd name="T7" fmla="*/ 2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2" y="0"/>
                    </a:moveTo>
                    <a:lnTo>
                      <a:pt x="4" y="0"/>
                    </a:ln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0" name="Freeform 229"/>
              <p:cNvSpPr>
                <a:spLocks/>
              </p:cNvSpPr>
              <p:nvPr/>
            </p:nvSpPr>
            <p:spPr bwMode="auto">
              <a:xfrm>
                <a:off x="1322" y="2074"/>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2"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1" name="Freeform 230"/>
              <p:cNvSpPr>
                <a:spLocks/>
              </p:cNvSpPr>
              <p:nvPr/>
            </p:nvSpPr>
            <p:spPr bwMode="auto">
              <a:xfrm>
                <a:off x="1318" y="2072"/>
                <a:ext cx="4" cy="4"/>
              </a:xfrm>
              <a:custGeom>
                <a:avLst/>
                <a:gdLst>
                  <a:gd name="T0" fmla="*/ 0 w 4"/>
                  <a:gd name="T1" fmla="*/ 2 h 4"/>
                  <a:gd name="T2" fmla="*/ 2 w 4"/>
                  <a:gd name="T3" fmla="*/ 2 h 4"/>
                  <a:gd name="T4" fmla="*/ 2 w 4"/>
                  <a:gd name="T5" fmla="*/ 4 h 4"/>
                  <a:gd name="T6" fmla="*/ 4 w 4"/>
                  <a:gd name="T7" fmla="*/ 4 h 4"/>
                  <a:gd name="T8" fmla="*/ 2 w 4"/>
                  <a:gd name="T9" fmla="*/ 0 h 4"/>
                  <a:gd name="T10" fmla="*/ 0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0" y="2"/>
                    </a:moveTo>
                    <a:lnTo>
                      <a:pt x="2" y="2"/>
                    </a:lnTo>
                    <a:lnTo>
                      <a:pt x="2" y="4"/>
                    </a:lnTo>
                    <a:lnTo>
                      <a:pt x="4" y="4"/>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2" name="Freeform 231"/>
              <p:cNvSpPr>
                <a:spLocks/>
              </p:cNvSpPr>
              <p:nvPr/>
            </p:nvSpPr>
            <p:spPr bwMode="auto">
              <a:xfrm>
                <a:off x="1322" y="2076"/>
                <a:ext cx="2" cy="1"/>
              </a:xfrm>
              <a:custGeom>
                <a:avLst/>
                <a:gdLst>
                  <a:gd name="T0" fmla="*/ 0 w 2"/>
                  <a:gd name="T1" fmla="*/ 0 h 1"/>
                  <a:gd name="T2" fmla="*/ 2 w 2"/>
                  <a:gd name="T3" fmla="*/ 1 h 1"/>
                  <a:gd name="T4" fmla="*/ 2 w 2"/>
                  <a:gd name="T5" fmla="*/ 1 h 1"/>
                  <a:gd name="T6" fmla="*/ 2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1"/>
                    </a:lnTo>
                    <a:lnTo>
                      <a:pt x="2" y="1"/>
                    </a:lnTo>
                    <a:lnTo>
                      <a:pt x="2" y="1"/>
                    </a:lnTo>
                    <a:lnTo>
                      <a:pt x="2" y="1"/>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3" name="Freeform 232"/>
              <p:cNvSpPr>
                <a:spLocks/>
              </p:cNvSpPr>
              <p:nvPr/>
            </p:nvSpPr>
            <p:spPr bwMode="auto">
              <a:xfrm>
                <a:off x="1324" y="2076"/>
                <a:ext cx="3" cy="1"/>
              </a:xfrm>
              <a:custGeom>
                <a:avLst/>
                <a:gdLst>
                  <a:gd name="T0" fmla="*/ 1 w 3"/>
                  <a:gd name="T1" fmla="*/ 1 h 1"/>
                  <a:gd name="T2" fmla="*/ 3 w 3"/>
                  <a:gd name="T3" fmla="*/ 1 h 1"/>
                  <a:gd name="T4" fmla="*/ 3 w 3"/>
                  <a:gd name="T5" fmla="*/ 1 h 1"/>
                  <a:gd name="T6" fmla="*/ 1 w 3"/>
                  <a:gd name="T7" fmla="*/ 0 h 1"/>
                  <a:gd name="T8" fmla="*/ 0 w 3"/>
                  <a:gd name="T9" fmla="*/ 0 h 1"/>
                  <a:gd name="T10" fmla="*/ 0 w 3"/>
                  <a:gd name="T11" fmla="*/ 1 h 1"/>
                  <a:gd name="T12" fmla="*/ 1 w 3"/>
                  <a:gd name="T13" fmla="*/ 1 h 1"/>
                  <a:gd name="T14" fmla="*/ 1 w 3"/>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1" y="1"/>
                    </a:moveTo>
                    <a:lnTo>
                      <a:pt x="3" y="1"/>
                    </a:lnTo>
                    <a:lnTo>
                      <a:pt x="3" y="1"/>
                    </a:lnTo>
                    <a:lnTo>
                      <a:pt x="1" y="0"/>
                    </a:lnTo>
                    <a:lnTo>
                      <a:pt x="0" y="0"/>
                    </a:lnTo>
                    <a:lnTo>
                      <a:pt x="0" y="1"/>
                    </a:lnTo>
                    <a:lnTo>
                      <a:pt x="1" y="1"/>
                    </a:lnTo>
                    <a:lnTo>
                      <a:pt x="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4" name="Freeform 233"/>
              <p:cNvSpPr>
                <a:spLocks/>
              </p:cNvSpPr>
              <p:nvPr/>
            </p:nvSpPr>
            <p:spPr bwMode="auto">
              <a:xfrm>
                <a:off x="1320" y="2077"/>
                <a:ext cx="2" cy="2"/>
              </a:xfrm>
              <a:custGeom>
                <a:avLst/>
                <a:gdLst>
                  <a:gd name="T0" fmla="*/ 2 w 2"/>
                  <a:gd name="T1" fmla="*/ 0 h 2"/>
                  <a:gd name="T2" fmla="*/ 0 w 2"/>
                  <a:gd name="T3" fmla="*/ 0 h 2"/>
                  <a:gd name="T4" fmla="*/ 2 w 2"/>
                  <a:gd name="T5" fmla="*/ 2 h 2"/>
                  <a:gd name="T6" fmla="*/ 2 w 2"/>
                  <a:gd name="T7" fmla="*/ 2 h 2"/>
                  <a:gd name="T8" fmla="*/ 2 w 2"/>
                  <a:gd name="T9" fmla="*/ 2 h 2"/>
                  <a:gd name="T10" fmla="*/ 2 w 2"/>
                  <a:gd name="T11" fmla="*/ 2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0" y="0"/>
                    </a:lnTo>
                    <a:lnTo>
                      <a:pt x="2" y="2"/>
                    </a:lnTo>
                    <a:lnTo>
                      <a:pt x="2" y="2"/>
                    </a:lnTo>
                    <a:lnTo>
                      <a:pt x="2"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5" name="Freeform 234"/>
              <p:cNvSpPr>
                <a:spLocks/>
              </p:cNvSpPr>
              <p:nvPr/>
            </p:nvSpPr>
            <p:spPr bwMode="auto">
              <a:xfrm>
                <a:off x="1325" y="2079"/>
                <a:ext cx="8" cy="13"/>
              </a:xfrm>
              <a:custGeom>
                <a:avLst/>
                <a:gdLst>
                  <a:gd name="T0" fmla="*/ 6 w 8"/>
                  <a:gd name="T1" fmla="*/ 6 h 13"/>
                  <a:gd name="T2" fmla="*/ 4 w 8"/>
                  <a:gd name="T3" fmla="*/ 4 h 13"/>
                  <a:gd name="T4" fmla="*/ 4 w 8"/>
                  <a:gd name="T5" fmla="*/ 2 h 13"/>
                  <a:gd name="T6" fmla="*/ 2 w 8"/>
                  <a:gd name="T7" fmla="*/ 0 h 13"/>
                  <a:gd name="T8" fmla="*/ 2 w 8"/>
                  <a:gd name="T9" fmla="*/ 0 h 13"/>
                  <a:gd name="T10" fmla="*/ 0 w 8"/>
                  <a:gd name="T11" fmla="*/ 0 h 13"/>
                  <a:gd name="T12" fmla="*/ 0 w 8"/>
                  <a:gd name="T13" fmla="*/ 0 h 13"/>
                  <a:gd name="T14" fmla="*/ 0 w 8"/>
                  <a:gd name="T15" fmla="*/ 0 h 13"/>
                  <a:gd name="T16" fmla="*/ 0 w 8"/>
                  <a:gd name="T17" fmla="*/ 2 h 13"/>
                  <a:gd name="T18" fmla="*/ 0 w 8"/>
                  <a:gd name="T19" fmla="*/ 2 h 13"/>
                  <a:gd name="T20" fmla="*/ 0 w 8"/>
                  <a:gd name="T21" fmla="*/ 4 h 13"/>
                  <a:gd name="T22" fmla="*/ 0 w 8"/>
                  <a:gd name="T23" fmla="*/ 4 h 13"/>
                  <a:gd name="T24" fmla="*/ 0 w 8"/>
                  <a:gd name="T25" fmla="*/ 4 h 13"/>
                  <a:gd name="T26" fmla="*/ 0 w 8"/>
                  <a:gd name="T27" fmla="*/ 6 h 13"/>
                  <a:gd name="T28" fmla="*/ 2 w 8"/>
                  <a:gd name="T29" fmla="*/ 6 h 13"/>
                  <a:gd name="T30" fmla="*/ 2 w 8"/>
                  <a:gd name="T31" fmla="*/ 6 h 13"/>
                  <a:gd name="T32" fmla="*/ 2 w 8"/>
                  <a:gd name="T33" fmla="*/ 6 h 13"/>
                  <a:gd name="T34" fmla="*/ 0 w 8"/>
                  <a:gd name="T35" fmla="*/ 6 h 13"/>
                  <a:gd name="T36" fmla="*/ 2 w 8"/>
                  <a:gd name="T37" fmla="*/ 7 h 13"/>
                  <a:gd name="T38" fmla="*/ 4 w 8"/>
                  <a:gd name="T39" fmla="*/ 7 h 13"/>
                  <a:gd name="T40" fmla="*/ 4 w 8"/>
                  <a:gd name="T41" fmla="*/ 9 h 13"/>
                  <a:gd name="T42" fmla="*/ 4 w 8"/>
                  <a:gd name="T43" fmla="*/ 9 h 13"/>
                  <a:gd name="T44" fmla="*/ 6 w 8"/>
                  <a:gd name="T45" fmla="*/ 11 h 13"/>
                  <a:gd name="T46" fmla="*/ 8 w 8"/>
                  <a:gd name="T47" fmla="*/ 13 h 13"/>
                  <a:gd name="T48" fmla="*/ 8 w 8"/>
                  <a:gd name="T49" fmla="*/ 13 h 13"/>
                  <a:gd name="T50" fmla="*/ 8 w 8"/>
                  <a:gd name="T51" fmla="*/ 11 h 13"/>
                  <a:gd name="T52" fmla="*/ 8 w 8"/>
                  <a:gd name="T53" fmla="*/ 11 h 13"/>
                  <a:gd name="T54" fmla="*/ 6 w 8"/>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13">
                    <a:moveTo>
                      <a:pt x="6" y="6"/>
                    </a:moveTo>
                    <a:lnTo>
                      <a:pt x="4" y="4"/>
                    </a:lnTo>
                    <a:lnTo>
                      <a:pt x="4" y="2"/>
                    </a:lnTo>
                    <a:lnTo>
                      <a:pt x="2" y="0"/>
                    </a:lnTo>
                    <a:lnTo>
                      <a:pt x="2" y="0"/>
                    </a:lnTo>
                    <a:lnTo>
                      <a:pt x="0" y="0"/>
                    </a:lnTo>
                    <a:lnTo>
                      <a:pt x="0" y="0"/>
                    </a:lnTo>
                    <a:lnTo>
                      <a:pt x="0" y="0"/>
                    </a:lnTo>
                    <a:lnTo>
                      <a:pt x="0" y="2"/>
                    </a:lnTo>
                    <a:lnTo>
                      <a:pt x="0" y="2"/>
                    </a:lnTo>
                    <a:lnTo>
                      <a:pt x="0" y="4"/>
                    </a:lnTo>
                    <a:lnTo>
                      <a:pt x="0" y="4"/>
                    </a:lnTo>
                    <a:lnTo>
                      <a:pt x="0" y="4"/>
                    </a:lnTo>
                    <a:lnTo>
                      <a:pt x="0" y="6"/>
                    </a:lnTo>
                    <a:lnTo>
                      <a:pt x="2" y="6"/>
                    </a:lnTo>
                    <a:lnTo>
                      <a:pt x="2" y="6"/>
                    </a:lnTo>
                    <a:lnTo>
                      <a:pt x="2" y="6"/>
                    </a:lnTo>
                    <a:lnTo>
                      <a:pt x="0" y="6"/>
                    </a:lnTo>
                    <a:lnTo>
                      <a:pt x="2" y="7"/>
                    </a:lnTo>
                    <a:lnTo>
                      <a:pt x="4" y="7"/>
                    </a:lnTo>
                    <a:lnTo>
                      <a:pt x="4" y="9"/>
                    </a:lnTo>
                    <a:lnTo>
                      <a:pt x="4" y="9"/>
                    </a:lnTo>
                    <a:lnTo>
                      <a:pt x="6" y="11"/>
                    </a:lnTo>
                    <a:lnTo>
                      <a:pt x="8" y="13"/>
                    </a:lnTo>
                    <a:lnTo>
                      <a:pt x="8" y="13"/>
                    </a:lnTo>
                    <a:lnTo>
                      <a:pt x="8" y="11"/>
                    </a:lnTo>
                    <a:lnTo>
                      <a:pt x="8" y="11"/>
                    </a:lnTo>
                    <a:lnTo>
                      <a:pt x="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6" name="Freeform 235"/>
              <p:cNvSpPr>
                <a:spLocks/>
              </p:cNvSpPr>
              <p:nvPr/>
            </p:nvSpPr>
            <p:spPr bwMode="auto">
              <a:xfrm>
                <a:off x="1325" y="2088"/>
                <a:ext cx="2" cy="2"/>
              </a:xfrm>
              <a:custGeom>
                <a:avLst/>
                <a:gdLst>
                  <a:gd name="T0" fmla="*/ 0 w 2"/>
                  <a:gd name="T1" fmla="*/ 0 h 2"/>
                  <a:gd name="T2" fmla="*/ 0 w 2"/>
                  <a:gd name="T3" fmla="*/ 0 h 2"/>
                  <a:gd name="T4" fmla="*/ 0 w 2"/>
                  <a:gd name="T5" fmla="*/ 0 h 2"/>
                  <a:gd name="T6" fmla="*/ 0 w 2"/>
                  <a:gd name="T7" fmla="*/ 0 h 2"/>
                  <a:gd name="T8" fmla="*/ 0 w 2"/>
                  <a:gd name="T9" fmla="*/ 2 h 2"/>
                  <a:gd name="T10" fmla="*/ 2 w 2"/>
                  <a:gd name="T11" fmla="*/ 2 h 2"/>
                  <a:gd name="T12" fmla="*/ 2 w 2"/>
                  <a:gd name="T13" fmla="*/ 2 h 2"/>
                  <a:gd name="T14" fmla="*/ 2 w 2"/>
                  <a:gd name="T15" fmla="*/ 2 h 2"/>
                  <a:gd name="T16" fmla="*/ 2 w 2"/>
                  <a:gd name="T17" fmla="*/ 2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0"/>
                    </a:lnTo>
                    <a:lnTo>
                      <a:pt x="0" y="0"/>
                    </a:lnTo>
                    <a:lnTo>
                      <a:pt x="0" y="2"/>
                    </a:lnTo>
                    <a:lnTo>
                      <a:pt x="2" y="2"/>
                    </a:lnTo>
                    <a:lnTo>
                      <a:pt x="2" y="2"/>
                    </a:lnTo>
                    <a:lnTo>
                      <a:pt x="2" y="2"/>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7" name="Freeform 236"/>
              <p:cNvSpPr>
                <a:spLocks/>
              </p:cNvSpPr>
              <p:nvPr/>
            </p:nvSpPr>
            <p:spPr bwMode="auto">
              <a:xfrm>
                <a:off x="1329" y="2094"/>
                <a:ext cx="4" cy="2"/>
              </a:xfrm>
              <a:custGeom>
                <a:avLst/>
                <a:gdLst>
                  <a:gd name="T0" fmla="*/ 2 w 4"/>
                  <a:gd name="T1" fmla="*/ 0 h 2"/>
                  <a:gd name="T2" fmla="*/ 2 w 4"/>
                  <a:gd name="T3" fmla="*/ 0 h 2"/>
                  <a:gd name="T4" fmla="*/ 0 w 4"/>
                  <a:gd name="T5" fmla="*/ 0 h 2"/>
                  <a:gd name="T6" fmla="*/ 0 w 4"/>
                  <a:gd name="T7" fmla="*/ 0 h 2"/>
                  <a:gd name="T8" fmla="*/ 0 w 4"/>
                  <a:gd name="T9" fmla="*/ 2 h 2"/>
                  <a:gd name="T10" fmla="*/ 0 w 4"/>
                  <a:gd name="T11" fmla="*/ 2 h 2"/>
                  <a:gd name="T12" fmla="*/ 2 w 4"/>
                  <a:gd name="T13" fmla="*/ 2 h 2"/>
                  <a:gd name="T14" fmla="*/ 2 w 4"/>
                  <a:gd name="T15" fmla="*/ 2 h 2"/>
                  <a:gd name="T16" fmla="*/ 4 w 4"/>
                  <a:gd name="T17" fmla="*/ 2 h 2"/>
                  <a:gd name="T18" fmla="*/ 4 w 4"/>
                  <a:gd name="T19" fmla="*/ 2 h 2"/>
                  <a:gd name="T20" fmla="*/ 4 w 4"/>
                  <a:gd name="T21" fmla="*/ 0 h 2"/>
                  <a:gd name="T22" fmla="*/ 2 w 4"/>
                  <a:gd name="T23" fmla="*/ 0 h 2"/>
                  <a:gd name="T24" fmla="*/ 2 w 4"/>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2" y="0"/>
                    </a:moveTo>
                    <a:lnTo>
                      <a:pt x="2" y="0"/>
                    </a:lnTo>
                    <a:lnTo>
                      <a:pt x="0" y="0"/>
                    </a:lnTo>
                    <a:lnTo>
                      <a:pt x="0" y="0"/>
                    </a:lnTo>
                    <a:lnTo>
                      <a:pt x="0" y="2"/>
                    </a:lnTo>
                    <a:lnTo>
                      <a:pt x="0" y="2"/>
                    </a:lnTo>
                    <a:lnTo>
                      <a:pt x="2" y="2"/>
                    </a:lnTo>
                    <a:lnTo>
                      <a:pt x="2" y="2"/>
                    </a:lnTo>
                    <a:lnTo>
                      <a:pt x="4" y="2"/>
                    </a:lnTo>
                    <a:lnTo>
                      <a:pt x="4" y="2"/>
                    </a:lnTo>
                    <a:lnTo>
                      <a:pt x="4"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8" name="Freeform 237"/>
              <p:cNvSpPr>
                <a:spLocks/>
              </p:cNvSpPr>
              <p:nvPr/>
            </p:nvSpPr>
            <p:spPr bwMode="auto">
              <a:xfrm>
                <a:off x="1334" y="2096"/>
                <a:ext cx="6" cy="3"/>
              </a:xfrm>
              <a:custGeom>
                <a:avLst/>
                <a:gdLst>
                  <a:gd name="T0" fmla="*/ 2 w 6"/>
                  <a:gd name="T1" fmla="*/ 3 h 3"/>
                  <a:gd name="T2" fmla="*/ 6 w 6"/>
                  <a:gd name="T3" fmla="*/ 3 h 3"/>
                  <a:gd name="T4" fmla="*/ 4 w 6"/>
                  <a:gd name="T5" fmla="*/ 1 h 3"/>
                  <a:gd name="T6" fmla="*/ 2 w 6"/>
                  <a:gd name="T7" fmla="*/ 1 h 3"/>
                  <a:gd name="T8" fmla="*/ 2 w 6"/>
                  <a:gd name="T9" fmla="*/ 0 h 3"/>
                  <a:gd name="T10" fmla="*/ 0 w 6"/>
                  <a:gd name="T11" fmla="*/ 0 h 3"/>
                  <a:gd name="T12" fmla="*/ 2 w 6"/>
                  <a:gd name="T13" fmla="*/ 1 h 3"/>
                  <a:gd name="T14" fmla="*/ 2 w 6"/>
                  <a:gd name="T15" fmla="*/ 3 h 3"/>
                  <a:gd name="T16" fmla="*/ 2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3"/>
                    </a:moveTo>
                    <a:lnTo>
                      <a:pt x="6" y="3"/>
                    </a:lnTo>
                    <a:lnTo>
                      <a:pt x="4" y="1"/>
                    </a:lnTo>
                    <a:lnTo>
                      <a:pt x="2" y="1"/>
                    </a:lnTo>
                    <a:lnTo>
                      <a:pt x="2" y="0"/>
                    </a:lnTo>
                    <a:lnTo>
                      <a:pt x="0" y="0"/>
                    </a:lnTo>
                    <a:lnTo>
                      <a:pt x="2" y="1"/>
                    </a:lnTo>
                    <a:lnTo>
                      <a:pt x="2" y="3"/>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09" name="Freeform 238"/>
              <p:cNvSpPr>
                <a:spLocks/>
              </p:cNvSpPr>
              <p:nvPr/>
            </p:nvSpPr>
            <p:spPr bwMode="auto">
              <a:xfrm>
                <a:off x="1334" y="2099"/>
                <a:ext cx="4" cy="4"/>
              </a:xfrm>
              <a:custGeom>
                <a:avLst/>
                <a:gdLst>
                  <a:gd name="T0" fmla="*/ 4 w 4"/>
                  <a:gd name="T1" fmla="*/ 4 h 4"/>
                  <a:gd name="T2" fmla="*/ 4 w 4"/>
                  <a:gd name="T3" fmla="*/ 2 h 4"/>
                  <a:gd name="T4" fmla="*/ 2 w 4"/>
                  <a:gd name="T5" fmla="*/ 0 h 4"/>
                  <a:gd name="T6" fmla="*/ 0 w 4"/>
                  <a:gd name="T7" fmla="*/ 0 h 4"/>
                  <a:gd name="T8" fmla="*/ 0 w 4"/>
                  <a:gd name="T9" fmla="*/ 2 h 4"/>
                  <a:gd name="T10" fmla="*/ 4 w 4"/>
                  <a:gd name="T11" fmla="*/ 4 h 4"/>
                  <a:gd name="T12" fmla="*/ 4 w 4"/>
                  <a:gd name="T13" fmla="*/ 4 h 4"/>
                  <a:gd name="T14" fmla="*/ 4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4"/>
                    </a:moveTo>
                    <a:lnTo>
                      <a:pt x="4" y="2"/>
                    </a:lnTo>
                    <a:lnTo>
                      <a:pt x="2" y="0"/>
                    </a:lnTo>
                    <a:lnTo>
                      <a:pt x="0" y="0"/>
                    </a:lnTo>
                    <a:lnTo>
                      <a:pt x="0" y="2"/>
                    </a:lnTo>
                    <a:lnTo>
                      <a:pt x="4" y="4"/>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0" name="Freeform 239"/>
              <p:cNvSpPr>
                <a:spLocks/>
              </p:cNvSpPr>
              <p:nvPr/>
            </p:nvSpPr>
            <p:spPr bwMode="auto">
              <a:xfrm>
                <a:off x="1336" y="2103"/>
                <a:ext cx="2" cy="3"/>
              </a:xfrm>
              <a:custGeom>
                <a:avLst/>
                <a:gdLst>
                  <a:gd name="T0" fmla="*/ 2 w 2"/>
                  <a:gd name="T1" fmla="*/ 2 h 3"/>
                  <a:gd name="T2" fmla="*/ 2 w 2"/>
                  <a:gd name="T3" fmla="*/ 0 h 3"/>
                  <a:gd name="T4" fmla="*/ 2 w 2"/>
                  <a:gd name="T5" fmla="*/ 0 h 3"/>
                  <a:gd name="T6" fmla="*/ 0 w 2"/>
                  <a:gd name="T7" fmla="*/ 2 h 3"/>
                  <a:gd name="T8" fmla="*/ 0 w 2"/>
                  <a:gd name="T9" fmla="*/ 3 h 3"/>
                  <a:gd name="T10" fmla="*/ 2 w 2"/>
                  <a:gd name="T11" fmla="*/ 3 h 3"/>
                  <a:gd name="T12" fmla="*/ 2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2"/>
                    </a:moveTo>
                    <a:lnTo>
                      <a:pt x="2" y="0"/>
                    </a:lnTo>
                    <a:lnTo>
                      <a:pt x="2" y="0"/>
                    </a:lnTo>
                    <a:lnTo>
                      <a:pt x="0" y="2"/>
                    </a:lnTo>
                    <a:lnTo>
                      <a:pt x="0" y="3"/>
                    </a:lnTo>
                    <a:lnTo>
                      <a:pt x="2" y="3"/>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1" name="Freeform 240"/>
              <p:cNvSpPr>
                <a:spLocks/>
              </p:cNvSpPr>
              <p:nvPr/>
            </p:nvSpPr>
            <p:spPr bwMode="auto">
              <a:xfrm>
                <a:off x="1338" y="2108"/>
                <a:ext cx="2" cy="4"/>
              </a:xfrm>
              <a:custGeom>
                <a:avLst/>
                <a:gdLst>
                  <a:gd name="T0" fmla="*/ 0 w 2"/>
                  <a:gd name="T1" fmla="*/ 0 h 4"/>
                  <a:gd name="T2" fmla="*/ 0 w 2"/>
                  <a:gd name="T3" fmla="*/ 0 h 4"/>
                  <a:gd name="T4" fmla="*/ 0 w 2"/>
                  <a:gd name="T5" fmla="*/ 0 h 4"/>
                  <a:gd name="T6" fmla="*/ 0 w 2"/>
                  <a:gd name="T7" fmla="*/ 2 h 4"/>
                  <a:gd name="T8" fmla="*/ 0 w 2"/>
                  <a:gd name="T9" fmla="*/ 4 h 4"/>
                  <a:gd name="T10" fmla="*/ 2 w 2"/>
                  <a:gd name="T11" fmla="*/ 4 h 4"/>
                  <a:gd name="T12" fmla="*/ 2 w 2"/>
                  <a:gd name="T13" fmla="*/ 4 h 4"/>
                  <a:gd name="T14" fmla="*/ 2 w 2"/>
                  <a:gd name="T15" fmla="*/ 2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0"/>
                    </a:lnTo>
                    <a:lnTo>
                      <a:pt x="0" y="2"/>
                    </a:lnTo>
                    <a:lnTo>
                      <a:pt x="0" y="4"/>
                    </a:lnTo>
                    <a:lnTo>
                      <a:pt x="2" y="4"/>
                    </a:lnTo>
                    <a:lnTo>
                      <a:pt x="2" y="4"/>
                    </a:lnTo>
                    <a:lnTo>
                      <a:pt x="2" y="2"/>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2" name="Freeform 241"/>
              <p:cNvSpPr>
                <a:spLocks/>
              </p:cNvSpPr>
              <p:nvPr/>
            </p:nvSpPr>
            <p:spPr bwMode="auto">
              <a:xfrm>
                <a:off x="1342" y="2106"/>
                <a:ext cx="3" cy="4"/>
              </a:xfrm>
              <a:custGeom>
                <a:avLst/>
                <a:gdLst>
                  <a:gd name="T0" fmla="*/ 3 w 3"/>
                  <a:gd name="T1" fmla="*/ 4 h 4"/>
                  <a:gd name="T2" fmla="*/ 2 w 3"/>
                  <a:gd name="T3" fmla="*/ 2 h 4"/>
                  <a:gd name="T4" fmla="*/ 2 w 3"/>
                  <a:gd name="T5" fmla="*/ 0 h 4"/>
                  <a:gd name="T6" fmla="*/ 0 w 3"/>
                  <a:gd name="T7" fmla="*/ 0 h 4"/>
                  <a:gd name="T8" fmla="*/ 2 w 3"/>
                  <a:gd name="T9" fmla="*/ 2 h 4"/>
                  <a:gd name="T10" fmla="*/ 2 w 3"/>
                  <a:gd name="T11" fmla="*/ 2 h 4"/>
                  <a:gd name="T12" fmla="*/ 3 w 3"/>
                  <a:gd name="T13" fmla="*/ 4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2" y="2"/>
                    </a:lnTo>
                    <a:lnTo>
                      <a:pt x="2" y="0"/>
                    </a:lnTo>
                    <a:lnTo>
                      <a:pt x="0" y="0"/>
                    </a:lnTo>
                    <a:lnTo>
                      <a:pt x="2" y="2"/>
                    </a:lnTo>
                    <a:lnTo>
                      <a:pt x="2" y="2"/>
                    </a:lnTo>
                    <a:lnTo>
                      <a:pt x="3" y="4"/>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3" name="Freeform 242"/>
              <p:cNvSpPr>
                <a:spLocks/>
              </p:cNvSpPr>
              <p:nvPr/>
            </p:nvSpPr>
            <p:spPr bwMode="auto">
              <a:xfrm>
                <a:off x="1344" y="2106"/>
                <a:ext cx="3" cy="2"/>
              </a:xfrm>
              <a:custGeom>
                <a:avLst/>
                <a:gdLst>
                  <a:gd name="T0" fmla="*/ 3 w 3"/>
                  <a:gd name="T1" fmla="*/ 2 h 2"/>
                  <a:gd name="T2" fmla="*/ 1 w 3"/>
                  <a:gd name="T3" fmla="*/ 0 h 2"/>
                  <a:gd name="T4" fmla="*/ 1 w 3"/>
                  <a:gd name="T5" fmla="*/ 0 h 2"/>
                  <a:gd name="T6" fmla="*/ 1 w 3"/>
                  <a:gd name="T7" fmla="*/ 0 h 2"/>
                  <a:gd name="T8" fmla="*/ 0 w 3"/>
                  <a:gd name="T9" fmla="*/ 0 h 2"/>
                  <a:gd name="T10" fmla="*/ 1 w 3"/>
                  <a:gd name="T11" fmla="*/ 0 h 2"/>
                  <a:gd name="T12" fmla="*/ 3 w 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3" y="2"/>
                    </a:moveTo>
                    <a:lnTo>
                      <a:pt x="1" y="0"/>
                    </a:lnTo>
                    <a:lnTo>
                      <a:pt x="1" y="0"/>
                    </a:lnTo>
                    <a:lnTo>
                      <a:pt x="1" y="0"/>
                    </a:lnTo>
                    <a:lnTo>
                      <a:pt x="0" y="0"/>
                    </a:lnTo>
                    <a:lnTo>
                      <a:pt x="1" y="0"/>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4" name="Rectangle 243"/>
              <p:cNvSpPr>
                <a:spLocks noChangeArrowheads="1"/>
              </p:cNvSpPr>
              <p:nvPr/>
            </p:nvSpPr>
            <p:spPr bwMode="auto">
              <a:xfrm>
                <a:off x="1344" y="210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5" name="Freeform 244"/>
              <p:cNvSpPr>
                <a:spLocks/>
              </p:cNvSpPr>
              <p:nvPr/>
            </p:nvSpPr>
            <p:spPr bwMode="auto">
              <a:xfrm>
                <a:off x="1349" y="2110"/>
                <a:ext cx="16" cy="14"/>
              </a:xfrm>
              <a:custGeom>
                <a:avLst/>
                <a:gdLst>
                  <a:gd name="T0" fmla="*/ 4 w 16"/>
                  <a:gd name="T1" fmla="*/ 2 h 14"/>
                  <a:gd name="T2" fmla="*/ 2 w 16"/>
                  <a:gd name="T3" fmla="*/ 2 h 14"/>
                  <a:gd name="T4" fmla="*/ 0 w 16"/>
                  <a:gd name="T5" fmla="*/ 2 h 14"/>
                  <a:gd name="T6" fmla="*/ 2 w 16"/>
                  <a:gd name="T7" fmla="*/ 4 h 14"/>
                  <a:gd name="T8" fmla="*/ 2 w 16"/>
                  <a:gd name="T9" fmla="*/ 7 h 14"/>
                  <a:gd name="T10" fmla="*/ 2 w 16"/>
                  <a:gd name="T11" fmla="*/ 7 h 14"/>
                  <a:gd name="T12" fmla="*/ 4 w 16"/>
                  <a:gd name="T13" fmla="*/ 7 h 14"/>
                  <a:gd name="T14" fmla="*/ 4 w 16"/>
                  <a:gd name="T15" fmla="*/ 9 h 14"/>
                  <a:gd name="T16" fmla="*/ 5 w 16"/>
                  <a:gd name="T17" fmla="*/ 11 h 14"/>
                  <a:gd name="T18" fmla="*/ 7 w 16"/>
                  <a:gd name="T19" fmla="*/ 11 h 14"/>
                  <a:gd name="T20" fmla="*/ 7 w 16"/>
                  <a:gd name="T21" fmla="*/ 9 h 14"/>
                  <a:gd name="T22" fmla="*/ 11 w 16"/>
                  <a:gd name="T23" fmla="*/ 11 h 14"/>
                  <a:gd name="T24" fmla="*/ 11 w 16"/>
                  <a:gd name="T25" fmla="*/ 13 h 14"/>
                  <a:gd name="T26" fmla="*/ 7 w 16"/>
                  <a:gd name="T27" fmla="*/ 11 h 14"/>
                  <a:gd name="T28" fmla="*/ 13 w 16"/>
                  <a:gd name="T29" fmla="*/ 14 h 14"/>
                  <a:gd name="T30" fmla="*/ 13 w 16"/>
                  <a:gd name="T31" fmla="*/ 14 h 14"/>
                  <a:gd name="T32" fmla="*/ 13 w 16"/>
                  <a:gd name="T33" fmla="*/ 13 h 14"/>
                  <a:gd name="T34" fmla="*/ 13 w 16"/>
                  <a:gd name="T35" fmla="*/ 11 h 14"/>
                  <a:gd name="T36" fmla="*/ 13 w 16"/>
                  <a:gd name="T37" fmla="*/ 11 h 14"/>
                  <a:gd name="T38" fmla="*/ 13 w 16"/>
                  <a:gd name="T39" fmla="*/ 11 h 14"/>
                  <a:gd name="T40" fmla="*/ 14 w 16"/>
                  <a:gd name="T41" fmla="*/ 11 h 14"/>
                  <a:gd name="T42" fmla="*/ 16 w 16"/>
                  <a:gd name="T43" fmla="*/ 7 h 14"/>
                  <a:gd name="T44" fmla="*/ 14 w 16"/>
                  <a:gd name="T45" fmla="*/ 7 h 14"/>
                  <a:gd name="T46" fmla="*/ 13 w 16"/>
                  <a:gd name="T47" fmla="*/ 7 h 14"/>
                  <a:gd name="T48" fmla="*/ 9 w 16"/>
                  <a:gd name="T49" fmla="*/ 9 h 14"/>
                  <a:gd name="T50" fmla="*/ 7 w 16"/>
                  <a:gd name="T51" fmla="*/ 7 h 14"/>
                  <a:gd name="T52" fmla="*/ 7 w 16"/>
                  <a:gd name="T53" fmla="*/ 5 h 14"/>
                  <a:gd name="T54" fmla="*/ 7 w 16"/>
                  <a:gd name="T55" fmla="*/ 2 h 14"/>
                  <a:gd name="T56" fmla="*/ 5 w 16"/>
                  <a:gd name="T57" fmla="*/ 0 h 14"/>
                  <a:gd name="T58" fmla="*/ 5 w 16"/>
                  <a:gd name="T59" fmla="*/ 2 h 14"/>
                  <a:gd name="T60" fmla="*/ 5 w 16"/>
                  <a:gd name="T61" fmla="*/ 4 h 14"/>
                  <a:gd name="T62" fmla="*/ 5 w 16"/>
                  <a:gd name="T6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 h="14">
                    <a:moveTo>
                      <a:pt x="4" y="2"/>
                    </a:moveTo>
                    <a:lnTo>
                      <a:pt x="4" y="2"/>
                    </a:lnTo>
                    <a:lnTo>
                      <a:pt x="2" y="2"/>
                    </a:lnTo>
                    <a:lnTo>
                      <a:pt x="2" y="2"/>
                    </a:lnTo>
                    <a:lnTo>
                      <a:pt x="2" y="2"/>
                    </a:lnTo>
                    <a:lnTo>
                      <a:pt x="0" y="2"/>
                    </a:lnTo>
                    <a:lnTo>
                      <a:pt x="0" y="2"/>
                    </a:lnTo>
                    <a:lnTo>
                      <a:pt x="2" y="4"/>
                    </a:lnTo>
                    <a:lnTo>
                      <a:pt x="2" y="5"/>
                    </a:lnTo>
                    <a:lnTo>
                      <a:pt x="2" y="7"/>
                    </a:lnTo>
                    <a:lnTo>
                      <a:pt x="2" y="7"/>
                    </a:lnTo>
                    <a:lnTo>
                      <a:pt x="2" y="7"/>
                    </a:lnTo>
                    <a:lnTo>
                      <a:pt x="4" y="7"/>
                    </a:lnTo>
                    <a:lnTo>
                      <a:pt x="4" y="7"/>
                    </a:lnTo>
                    <a:lnTo>
                      <a:pt x="4" y="9"/>
                    </a:lnTo>
                    <a:lnTo>
                      <a:pt x="4" y="9"/>
                    </a:lnTo>
                    <a:lnTo>
                      <a:pt x="5" y="9"/>
                    </a:lnTo>
                    <a:lnTo>
                      <a:pt x="5" y="11"/>
                    </a:lnTo>
                    <a:lnTo>
                      <a:pt x="5" y="11"/>
                    </a:lnTo>
                    <a:lnTo>
                      <a:pt x="7" y="11"/>
                    </a:lnTo>
                    <a:lnTo>
                      <a:pt x="7" y="11"/>
                    </a:lnTo>
                    <a:lnTo>
                      <a:pt x="7" y="9"/>
                    </a:lnTo>
                    <a:lnTo>
                      <a:pt x="9" y="11"/>
                    </a:lnTo>
                    <a:lnTo>
                      <a:pt x="11" y="11"/>
                    </a:lnTo>
                    <a:lnTo>
                      <a:pt x="11" y="11"/>
                    </a:lnTo>
                    <a:lnTo>
                      <a:pt x="11" y="13"/>
                    </a:lnTo>
                    <a:lnTo>
                      <a:pt x="9" y="11"/>
                    </a:lnTo>
                    <a:lnTo>
                      <a:pt x="7" y="11"/>
                    </a:lnTo>
                    <a:lnTo>
                      <a:pt x="7" y="13"/>
                    </a:lnTo>
                    <a:lnTo>
                      <a:pt x="13" y="14"/>
                    </a:lnTo>
                    <a:lnTo>
                      <a:pt x="13" y="14"/>
                    </a:lnTo>
                    <a:lnTo>
                      <a:pt x="13" y="14"/>
                    </a:lnTo>
                    <a:lnTo>
                      <a:pt x="13" y="13"/>
                    </a:lnTo>
                    <a:lnTo>
                      <a:pt x="13" y="13"/>
                    </a:lnTo>
                    <a:lnTo>
                      <a:pt x="13" y="13"/>
                    </a:lnTo>
                    <a:lnTo>
                      <a:pt x="13" y="11"/>
                    </a:lnTo>
                    <a:lnTo>
                      <a:pt x="13" y="13"/>
                    </a:lnTo>
                    <a:lnTo>
                      <a:pt x="13" y="11"/>
                    </a:lnTo>
                    <a:lnTo>
                      <a:pt x="13" y="11"/>
                    </a:lnTo>
                    <a:lnTo>
                      <a:pt x="13" y="11"/>
                    </a:lnTo>
                    <a:lnTo>
                      <a:pt x="14" y="11"/>
                    </a:lnTo>
                    <a:lnTo>
                      <a:pt x="14" y="11"/>
                    </a:lnTo>
                    <a:lnTo>
                      <a:pt x="16" y="9"/>
                    </a:lnTo>
                    <a:lnTo>
                      <a:pt x="16" y="7"/>
                    </a:lnTo>
                    <a:lnTo>
                      <a:pt x="16" y="7"/>
                    </a:lnTo>
                    <a:lnTo>
                      <a:pt x="14" y="7"/>
                    </a:lnTo>
                    <a:lnTo>
                      <a:pt x="13" y="7"/>
                    </a:lnTo>
                    <a:lnTo>
                      <a:pt x="13" y="7"/>
                    </a:lnTo>
                    <a:lnTo>
                      <a:pt x="11" y="9"/>
                    </a:lnTo>
                    <a:lnTo>
                      <a:pt x="9" y="9"/>
                    </a:lnTo>
                    <a:lnTo>
                      <a:pt x="9" y="7"/>
                    </a:lnTo>
                    <a:lnTo>
                      <a:pt x="7" y="7"/>
                    </a:lnTo>
                    <a:lnTo>
                      <a:pt x="7" y="7"/>
                    </a:lnTo>
                    <a:lnTo>
                      <a:pt x="7" y="5"/>
                    </a:lnTo>
                    <a:lnTo>
                      <a:pt x="7" y="4"/>
                    </a:lnTo>
                    <a:lnTo>
                      <a:pt x="7" y="2"/>
                    </a:lnTo>
                    <a:lnTo>
                      <a:pt x="5" y="2"/>
                    </a:lnTo>
                    <a:lnTo>
                      <a:pt x="5" y="0"/>
                    </a:lnTo>
                    <a:lnTo>
                      <a:pt x="4" y="0"/>
                    </a:lnTo>
                    <a:lnTo>
                      <a:pt x="5" y="2"/>
                    </a:lnTo>
                    <a:lnTo>
                      <a:pt x="5" y="2"/>
                    </a:lnTo>
                    <a:lnTo>
                      <a:pt x="5" y="4"/>
                    </a:lnTo>
                    <a:lnTo>
                      <a:pt x="5" y="4"/>
                    </a:lnTo>
                    <a:lnTo>
                      <a:pt x="5"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6" name="Freeform 245"/>
              <p:cNvSpPr>
                <a:spLocks/>
              </p:cNvSpPr>
              <p:nvPr/>
            </p:nvSpPr>
            <p:spPr bwMode="auto">
              <a:xfrm>
                <a:off x="1347" y="2115"/>
                <a:ext cx="4" cy="2"/>
              </a:xfrm>
              <a:custGeom>
                <a:avLst/>
                <a:gdLst>
                  <a:gd name="T0" fmla="*/ 0 w 4"/>
                  <a:gd name="T1" fmla="*/ 0 h 2"/>
                  <a:gd name="T2" fmla="*/ 2 w 4"/>
                  <a:gd name="T3" fmla="*/ 2 h 2"/>
                  <a:gd name="T4" fmla="*/ 2 w 4"/>
                  <a:gd name="T5" fmla="*/ 2 h 2"/>
                  <a:gd name="T6" fmla="*/ 2 w 4"/>
                  <a:gd name="T7" fmla="*/ 2 h 2"/>
                  <a:gd name="T8" fmla="*/ 2 w 4"/>
                  <a:gd name="T9" fmla="*/ 2 h 2"/>
                  <a:gd name="T10" fmla="*/ 2 w 4"/>
                  <a:gd name="T11" fmla="*/ 2 h 2"/>
                  <a:gd name="T12" fmla="*/ 2 w 4"/>
                  <a:gd name="T13" fmla="*/ 2 h 2"/>
                  <a:gd name="T14" fmla="*/ 4 w 4"/>
                  <a:gd name="T15" fmla="*/ 2 h 2"/>
                  <a:gd name="T16" fmla="*/ 2 w 4"/>
                  <a:gd name="T17" fmla="*/ 0 h 2"/>
                  <a:gd name="T18" fmla="*/ 2 w 4"/>
                  <a:gd name="T19" fmla="*/ 0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lnTo>
                      <a:pt x="2" y="2"/>
                    </a:lnTo>
                    <a:lnTo>
                      <a:pt x="2" y="2"/>
                    </a:lnTo>
                    <a:lnTo>
                      <a:pt x="2" y="2"/>
                    </a:lnTo>
                    <a:lnTo>
                      <a:pt x="2" y="2"/>
                    </a:lnTo>
                    <a:lnTo>
                      <a:pt x="2" y="2"/>
                    </a:lnTo>
                    <a:lnTo>
                      <a:pt x="2" y="2"/>
                    </a:lnTo>
                    <a:lnTo>
                      <a:pt x="4"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7" name="Freeform 246"/>
              <p:cNvSpPr>
                <a:spLocks/>
              </p:cNvSpPr>
              <p:nvPr/>
            </p:nvSpPr>
            <p:spPr bwMode="auto">
              <a:xfrm>
                <a:off x="1344" y="2119"/>
                <a:ext cx="14" cy="5"/>
              </a:xfrm>
              <a:custGeom>
                <a:avLst/>
                <a:gdLst>
                  <a:gd name="T0" fmla="*/ 14 w 14"/>
                  <a:gd name="T1" fmla="*/ 5 h 5"/>
                  <a:gd name="T2" fmla="*/ 12 w 14"/>
                  <a:gd name="T3" fmla="*/ 4 h 5"/>
                  <a:gd name="T4" fmla="*/ 12 w 14"/>
                  <a:gd name="T5" fmla="*/ 4 h 5"/>
                  <a:gd name="T6" fmla="*/ 10 w 14"/>
                  <a:gd name="T7" fmla="*/ 4 h 5"/>
                  <a:gd name="T8" fmla="*/ 10 w 14"/>
                  <a:gd name="T9" fmla="*/ 4 h 5"/>
                  <a:gd name="T10" fmla="*/ 10 w 14"/>
                  <a:gd name="T11" fmla="*/ 2 h 5"/>
                  <a:gd name="T12" fmla="*/ 3 w 14"/>
                  <a:gd name="T13" fmla="*/ 0 h 5"/>
                  <a:gd name="T14" fmla="*/ 1 w 14"/>
                  <a:gd name="T15" fmla="*/ 0 h 5"/>
                  <a:gd name="T16" fmla="*/ 0 w 14"/>
                  <a:gd name="T17" fmla="*/ 0 h 5"/>
                  <a:gd name="T18" fmla="*/ 1 w 14"/>
                  <a:gd name="T19" fmla="*/ 2 h 5"/>
                  <a:gd name="T20" fmla="*/ 3 w 14"/>
                  <a:gd name="T21" fmla="*/ 2 h 5"/>
                  <a:gd name="T22" fmla="*/ 7 w 14"/>
                  <a:gd name="T23" fmla="*/ 4 h 5"/>
                  <a:gd name="T24" fmla="*/ 7 w 14"/>
                  <a:gd name="T25" fmla="*/ 4 h 5"/>
                  <a:gd name="T26" fmla="*/ 9 w 14"/>
                  <a:gd name="T27" fmla="*/ 4 h 5"/>
                  <a:gd name="T28" fmla="*/ 7 w 14"/>
                  <a:gd name="T29" fmla="*/ 2 h 5"/>
                  <a:gd name="T30" fmla="*/ 10 w 14"/>
                  <a:gd name="T31" fmla="*/ 4 h 5"/>
                  <a:gd name="T32" fmla="*/ 10 w 14"/>
                  <a:gd name="T33" fmla="*/ 5 h 5"/>
                  <a:gd name="T34" fmla="*/ 12 w 14"/>
                  <a:gd name="T35" fmla="*/ 5 h 5"/>
                  <a:gd name="T36" fmla="*/ 14 w 14"/>
                  <a:gd name="T3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5">
                    <a:moveTo>
                      <a:pt x="14" y="5"/>
                    </a:moveTo>
                    <a:lnTo>
                      <a:pt x="12" y="4"/>
                    </a:lnTo>
                    <a:lnTo>
                      <a:pt x="12" y="4"/>
                    </a:lnTo>
                    <a:lnTo>
                      <a:pt x="10" y="4"/>
                    </a:lnTo>
                    <a:lnTo>
                      <a:pt x="10" y="4"/>
                    </a:lnTo>
                    <a:lnTo>
                      <a:pt x="10" y="2"/>
                    </a:lnTo>
                    <a:lnTo>
                      <a:pt x="3" y="0"/>
                    </a:lnTo>
                    <a:lnTo>
                      <a:pt x="1" y="0"/>
                    </a:lnTo>
                    <a:lnTo>
                      <a:pt x="0" y="0"/>
                    </a:lnTo>
                    <a:lnTo>
                      <a:pt x="1" y="2"/>
                    </a:lnTo>
                    <a:lnTo>
                      <a:pt x="3" y="2"/>
                    </a:lnTo>
                    <a:lnTo>
                      <a:pt x="7" y="4"/>
                    </a:lnTo>
                    <a:lnTo>
                      <a:pt x="7" y="4"/>
                    </a:lnTo>
                    <a:lnTo>
                      <a:pt x="9" y="4"/>
                    </a:lnTo>
                    <a:lnTo>
                      <a:pt x="7" y="2"/>
                    </a:lnTo>
                    <a:lnTo>
                      <a:pt x="10" y="4"/>
                    </a:lnTo>
                    <a:lnTo>
                      <a:pt x="10" y="5"/>
                    </a:lnTo>
                    <a:lnTo>
                      <a:pt x="12" y="5"/>
                    </a:lnTo>
                    <a:lnTo>
                      <a:pt x="1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8" name="Freeform 247"/>
              <p:cNvSpPr>
                <a:spLocks/>
              </p:cNvSpPr>
              <p:nvPr/>
            </p:nvSpPr>
            <p:spPr bwMode="auto">
              <a:xfrm>
                <a:off x="1340" y="2108"/>
                <a:ext cx="2" cy="4"/>
              </a:xfrm>
              <a:custGeom>
                <a:avLst/>
                <a:gdLst>
                  <a:gd name="T0" fmla="*/ 0 w 2"/>
                  <a:gd name="T1" fmla="*/ 0 h 4"/>
                  <a:gd name="T2" fmla="*/ 0 w 2"/>
                  <a:gd name="T3" fmla="*/ 0 h 4"/>
                  <a:gd name="T4" fmla="*/ 0 w 2"/>
                  <a:gd name="T5" fmla="*/ 0 h 4"/>
                  <a:gd name="T6" fmla="*/ 0 w 2"/>
                  <a:gd name="T7" fmla="*/ 2 h 4"/>
                  <a:gd name="T8" fmla="*/ 0 w 2"/>
                  <a:gd name="T9" fmla="*/ 2 h 4"/>
                  <a:gd name="T10" fmla="*/ 0 w 2"/>
                  <a:gd name="T11" fmla="*/ 4 h 4"/>
                  <a:gd name="T12" fmla="*/ 2 w 2"/>
                  <a:gd name="T13" fmla="*/ 4 h 4"/>
                  <a:gd name="T14" fmla="*/ 2 w 2"/>
                  <a:gd name="T15" fmla="*/ 4 h 4"/>
                  <a:gd name="T16" fmla="*/ 2 w 2"/>
                  <a:gd name="T17" fmla="*/ 4 h 4"/>
                  <a:gd name="T18" fmla="*/ 2 w 2"/>
                  <a:gd name="T19" fmla="*/ 0 h 4"/>
                  <a:gd name="T20" fmla="*/ 0 w 2"/>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0"/>
                    </a:moveTo>
                    <a:lnTo>
                      <a:pt x="0" y="0"/>
                    </a:lnTo>
                    <a:lnTo>
                      <a:pt x="0" y="0"/>
                    </a:lnTo>
                    <a:lnTo>
                      <a:pt x="0" y="2"/>
                    </a:lnTo>
                    <a:lnTo>
                      <a:pt x="0" y="2"/>
                    </a:lnTo>
                    <a:lnTo>
                      <a:pt x="0" y="4"/>
                    </a:lnTo>
                    <a:lnTo>
                      <a:pt x="2" y="4"/>
                    </a:lnTo>
                    <a:lnTo>
                      <a:pt x="2" y="4"/>
                    </a:lnTo>
                    <a:lnTo>
                      <a:pt x="2" y="4"/>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19" name="Freeform 248"/>
              <p:cNvSpPr>
                <a:spLocks/>
              </p:cNvSpPr>
              <p:nvPr/>
            </p:nvSpPr>
            <p:spPr bwMode="auto">
              <a:xfrm>
                <a:off x="1354" y="2124"/>
                <a:ext cx="11" cy="8"/>
              </a:xfrm>
              <a:custGeom>
                <a:avLst/>
                <a:gdLst>
                  <a:gd name="T0" fmla="*/ 11 w 11"/>
                  <a:gd name="T1" fmla="*/ 4 h 8"/>
                  <a:gd name="T2" fmla="*/ 11 w 11"/>
                  <a:gd name="T3" fmla="*/ 2 h 8"/>
                  <a:gd name="T4" fmla="*/ 9 w 11"/>
                  <a:gd name="T5" fmla="*/ 2 h 8"/>
                  <a:gd name="T6" fmla="*/ 9 w 11"/>
                  <a:gd name="T7" fmla="*/ 2 h 8"/>
                  <a:gd name="T8" fmla="*/ 8 w 11"/>
                  <a:gd name="T9" fmla="*/ 2 h 8"/>
                  <a:gd name="T10" fmla="*/ 8 w 11"/>
                  <a:gd name="T11" fmla="*/ 2 h 8"/>
                  <a:gd name="T12" fmla="*/ 8 w 11"/>
                  <a:gd name="T13" fmla="*/ 2 h 8"/>
                  <a:gd name="T14" fmla="*/ 6 w 11"/>
                  <a:gd name="T15" fmla="*/ 0 h 8"/>
                  <a:gd name="T16" fmla="*/ 6 w 11"/>
                  <a:gd name="T17" fmla="*/ 0 h 8"/>
                  <a:gd name="T18" fmla="*/ 4 w 11"/>
                  <a:gd name="T19" fmla="*/ 0 h 8"/>
                  <a:gd name="T20" fmla="*/ 4 w 11"/>
                  <a:gd name="T21" fmla="*/ 0 h 8"/>
                  <a:gd name="T22" fmla="*/ 4 w 11"/>
                  <a:gd name="T23" fmla="*/ 0 h 8"/>
                  <a:gd name="T24" fmla="*/ 4 w 11"/>
                  <a:gd name="T25" fmla="*/ 0 h 8"/>
                  <a:gd name="T26" fmla="*/ 4 w 11"/>
                  <a:gd name="T27" fmla="*/ 0 h 8"/>
                  <a:gd name="T28" fmla="*/ 2 w 11"/>
                  <a:gd name="T29" fmla="*/ 0 h 8"/>
                  <a:gd name="T30" fmla="*/ 2 w 11"/>
                  <a:gd name="T31" fmla="*/ 0 h 8"/>
                  <a:gd name="T32" fmla="*/ 2 w 11"/>
                  <a:gd name="T33" fmla="*/ 0 h 8"/>
                  <a:gd name="T34" fmla="*/ 0 w 11"/>
                  <a:gd name="T35" fmla="*/ 0 h 8"/>
                  <a:gd name="T36" fmla="*/ 0 w 11"/>
                  <a:gd name="T37" fmla="*/ 0 h 8"/>
                  <a:gd name="T38" fmla="*/ 0 w 11"/>
                  <a:gd name="T39" fmla="*/ 0 h 8"/>
                  <a:gd name="T40" fmla="*/ 0 w 11"/>
                  <a:gd name="T41" fmla="*/ 0 h 8"/>
                  <a:gd name="T42" fmla="*/ 2 w 11"/>
                  <a:gd name="T43" fmla="*/ 2 h 8"/>
                  <a:gd name="T44" fmla="*/ 2 w 11"/>
                  <a:gd name="T45" fmla="*/ 4 h 8"/>
                  <a:gd name="T46" fmla="*/ 4 w 11"/>
                  <a:gd name="T47" fmla="*/ 4 h 8"/>
                  <a:gd name="T48" fmla="*/ 4 w 11"/>
                  <a:gd name="T49" fmla="*/ 4 h 8"/>
                  <a:gd name="T50" fmla="*/ 6 w 11"/>
                  <a:gd name="T51" fmla="*/ 6 h 8"/>
                  <a:gd name="T52" fmla="*/ 6 w 11"/>
                  <a:gd name="T53" fmla="*/ 6 h 8"/>
                  <a:gd name="T54" fmla="*/ 6 w 11"/>
                  <a:gd name="T55" fmla="*/ 6 h 8"/>
                  <a:gd name="T56" fmla="*/ 8 w 11"/>
                  <a:gd name="T57" fmla="*/ 6 h 8"/>
                  <a:gd name="T58" fmla="*/ 8 w 11"/>
                  <a:gd name="T59" fmla="*/ 6 h 8"/>
                  <a:gd name="T60" fmla="*/ 8 w 11"/>
                  <a:gd name="T61" fmla="*/ 8 h 8"/>
                  <a:gd name="T62" fmla="*/ 9 w 11"/>
                  <a:gd name="T63" fmla="*/ 6 h 8"/>
                  <a:gd name="T64" fmla="*/ 9 w 11"/>
                  <a:gd name="T65" fmla="*/ 8 h 8"/>
                  <a:gd name="T66" fmla="*/ 9 w 11"/>
                  <a:gd name="T67" fmla="*/ 6 h 8"/>
                  <a:gd name="T68" fmla="*/ 9 w 11"/>
                  <a:gd name="T69" fmla="*/ 6 h 8"/>
                  <a:gd name="T70" fmla="*/ 9 w 11"/>
                  <a:gd name="T71" fmla="*/ 6 h 8"/>
                  <a:gd name="T72" fmla="*/ 11 w 11"/>
                  <a:gd name="T73" fmla="*/ 6 h 8"/>
                  <a:gd name="T74" fmla="*/ 11 w 11"/>
                  <a:gd name="T75" fmla="*/ 6 h 8"/>
                  <a:gd name="T76" fmla="*/ 11 w 11"/>
                  <a:gd name="T77" fmla="*/ 6 h 8"/>
                  <a:gd name="T78" fmla="*/ 11 w 11"/>
                  <a:gd name="T79" fmla="*/ 4 h 8"/>
                  <a:gd name="T80" fmla="*/ 11 w 11"/>
                  <a:gd name="T81" fmla="*/ 4 h 8"/>
                  <a:gd name="T82" fmla="*/ 11 w 11"/>
                  <a:gd name="T8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8">
                    <a:moveTo>
                      <a:pt x="11" y="4"/>
                    </a:moveTo>
                    <a:lnTo>
                      <a:pt x="11" y="2"/>
                    </a:lnTo>
                    <a:lnTo>
                      <a:pt x="9" y="2"/>
                    </a:lnTo>
                    <a:lnTo>
                      <a:pt x="9" y="2"/>
                    </a:lnTo>
                    <a:lnTo>
                      <a:pt x="8" y="2"/>
                    </a:lnTo>
                    <a:lnTo>
                      <a:pt x="8" y="2"/>
                    </a:lnTo>
                    <a:lnTo>
                      <a:pt x="8" y="2"/>
                    </a:lnTo>
                    <a:lnTo>
                      <a:pt x="6" y="0"/>
                    </a:lnTo>
                    <a:lnTo>
                      <a:pt x="6" y="0"/>
                    </a:lnTo>
                    <a:lnTo>
                      <a:pt x="4" y="0"/>
                    </a:lnTo>
                    <a:lnTo>
                      <a:pt x="4" y="0"/>
                    </a:lnTo>
                    <a:lnTo>
                      <a:pt x="4" y="0"/>
                    </a:lnTo>
                    <a:lnTo>
                      <a:pt x="4" y="0"/>
                    </a:lnTo>
                    <a:lnTo>
                      <a:pt x="4" y="0"/>
                    </a:lnTo>
                    <a:lnTo>
                      <a:pt x="2" y="0"/>
                    </a:lnTo>
                    <a:lnTo>
                      <a:pt x="2" y="0"/>
                    </a:lnTo>
                    <a:lnTo>
                      <a:pt x="2" y="0"/>
                    </a:lnTo>
                    <a:lnTo>
                      <a:pt x="0" y="0"/>
                    </a:lnTo>
                    <a:lnTo>
                      <a:pt x="0" y="0"/>
                    </a:lnTo>
                    <a:lnTo>
                      <a:pt x="0" y="0"/>
                    </a:lnTo>
                    <a:lnTo>
                      <a:pt x="0" y="0"/>
                    </a:lnTo>
                    <a:lnTo>
                      <a:pt x="2" y="2"/>
                    </a:lnTo>
                    <a:lnTo>
                      <a:pt x="2" y="4"/>
                    </a:lnTo>
                    <a:lnTo>
                      <a:pt x="4" y="4"/>
                    </a:lnTo>
                    <a:lnTo>
                      <a:pt x="4" y="4"/>
                    </a:lnTo>
                    <a:lnTo>
                      <a:pt x="6" y="6"/>
                    </a:lnTo>
                    <a:lnTo>
                      <a:pt x="6" y="6"/>
                    </a:lnTo>
                    <a:lnTo>
                      <a:pt x="6" y="6"/>
                    </a:lnTo>
                    <a:lnTo>
                      <a:pt x="8" y="6"/>
                    </a:lnTo>
                    <a:lnTo>
                      <a:pt x="8" y="6"/>
                    </a:lnTo>
                    <a:lnTo>
                      <a:pt x="8" y="8"/>
                    </a:lnTo>
                    <a:lnTo>
                      <a:pt x="9" y="6"/>
                    </a:lnTo>
                    <a:lnTo>
                      <a:pt x="9" y="8"/>
                    </a:lnTo>
                    <a:lnTo>
                      <a:pt x="9" y="6"/>
                    </a:lnTo>
                    <a:lnTo>
                      <a:pt x="9" y="6"/>
                    </a:lnTo>
                    <a:lnTo>
                      <a:pt x="9" y="6"/>
                    </a:lnTo>
                    <a:lnTo>
                      <a:pt x="11" y="6"/>
                    </a:lnTo>
                    <a:lnTo>
                      <a:pt x="11" y="6"/>
                    </a:lnTo>
                    <a:lnTo>
                      <a:pt x="11" y="6"/>
                    </a:lnTo>
                    <a:lnTo>
                      <a:pt x="11"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0" name="Freeform 249"/>
              <p:cNvSpPr>
                <a:spLocks/>
              </p:cNvSpPr>
              <p:nvPr/>
            </p:nvSpPr>
            <p:spPr bwMode="auto">
              <a:xfrm>
                <a:off x="1365" y="2128"/>
                <a:ext cx="9" cy="4"/>
              </a:xfrm>
              <a:custGeom>
                <a:avLst/>
                <a:gdLst>
                  <a:gd name="T0" fmla="*/ 8 w 9"/>
                  <a:gd name="T1" fmla="*/ 4 h 4"/>
                  <a:gd name="T2" fmla="*/ 9 w 9"/>
                  <a:gd name="T3" fmla="*/ 4 h 4"/>
                  <a:gd name="T4" fmla="*/ 9 w 9"/>
                  <a:gd name="T5" fmla="*/ 4 h 4"/>
                  <a:gd name="T6" fmla="*/ 9 w 9"/>
                  <a:gd name="T7" fmla="*/ 4 h 4"/>
                  <a:gd name="T8" fmla="*/ 9 w 9"/>
                  <a:gd name="T9" fmla="*/ 4 h 4"/>
                  <a:gd name="T10" fmla="*/ 9 w 9"/>
                  <a:gd name="T11" fmla="*/ 2 h 4"/>
                  <a:gd name="T12" fmla="*/ 9 w 9"/>
                  <a:gd name="T13" fmla="*/ 2 h 4"/>
                  <a:gd name="T14" fmla="*/ 9 w 9"/>
                  <a:gd name="T15" fmla="*/ 4 h 4"/>
                  <a:gd name="T16" fmla="*/ 8 w 9"/>
                  <a:gd name="T17" fmla="*/ 2 h 4"/>
                  <a:gd name="T18" fmla="*/ 8 w 9"/>
                  <a:gd name="T19" fmla="*/ 2 h 4"/>
                  <a:gd name="T20" fmla="*/ 6 w 9"/>
                  <a:gd name="T21" fmla="*/ 2 h 4"/>
                  <a:gd name="T22" fmla="*/ 6 w 9"/>
                  <a:gd name="T23" fmla="*/ 2 h 4"/>
                  <a:gd name="T24" fmla="*/ 4 w 9"/>
                  <a:gd name="T25" fmla="*/ 2 h 4"/>
                  <a:gd name="T26" fmla="*/ 4 w 9"/>
                  <a:gd name="T27" fmla="*/ 2 h 4"/>
                  <a:gd name="T28" fmla="*/ 4 w 9"/>
                  <a:gd name="T29" fmla="*/ 0 h 4"/>
                  <a:gd name="T30" fmla="*/ 4 w 9"/>
                  <a:gd name="T31" fmla="*/ 0 h 4"/>
                  <a:gd name="T32" fmla="*/ 2 w 9"/>
                  <a:gd name="T33" fmla="*/ 0 h 4"/>
                  <a:gd name="T34" fmla="*/ 2 w 9"/>
                  <a:gd name="T35" fmla="*/ 0 h 4"/>
                  <a:gd name="T36" fmla="*/ 2 w 9"/>
                  <a:gd name="T37" fmla="*/ 0 h 4"/>
                  <a:gd name="T38" fmla="*/ 2 w 9"/>
                  <a:gd name="T39" fmla="*/ 2 h 4"/>
                  <a:gd name="T40" fmla="*/ 0 w 9"/>
                  <a:gd name="T41" fmla="*/ 2 h 4"/>
                  <a:gd name="T42" fmla="*/ 2 w 9"/>
                  <a:gd name="T43" fmla="*/ 2 h 4"/>
                  <a:gd name="T44" fmla="*/ 2 w 9"/>
                  <a:gd name="T45" fmla="*/ 4 h 4"/>
                  <a:gd name="T46" fmla="*/ 4 w 9"/>
                  <a:gd name="T47" fmla="*/ 4 h 4"/>
                  <a:gd name="T48" fmla="*/ 4 w 9"/>
                  <a:gd name="T49" fmla="*/ 4 h 4"/>
                  <a:gd name="T50" fmla="*/ 4 w 9"/>
                  <a:gd name="T51" fmla="*/ 4 h 4"/>
                  <a:gd name="T52" fmla="*/ 6 w 9"/>
                  <a:gd name="T53" fmla="*/ 4 h 4"/>
                  <a:gd name="T54" fmla="*/ 6 w 9"/>
                  <a:gd name="T55" fmla="*/ 4 h 4"/>
                  <a:gd name="T56" fmla="*/ 6 w 9"/>
                  <a:gd name="T57" fmla="*/ 4 h 4"/>
                  <a:gd name="T58" fmla="*/ 8 w 9"/>
                  <a:gd name="T5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4">
                    <a:moveTo>
                      <a:pt x="8" y="4"/>
                    </a:moveTo>
                    <a:lnTo>
                      <a:pt x="9" y="4"/>
                    </a:lnTo>
                    <a:lnTo>
                      <a:pt x="9" y="4"/>
                    </a:lnTo>
                    <a:lnTo>
                      <a:pt x="9" y="4"/>
                    </a:lnTo>
                    <a:lnTo>
                      <a:pt x="9" y="4"/>
                    </a:lnTo>
                    <a:lnTo>
                      <a:pt x="9" y="2"/>
                    </a:lnTo>
                    <a:lnTo>
                      <a:pt x="9" y="2"/>
                    </a:lnTo>
                    <a:lnTo>
                      <a:pt x="9" y="4"/>
                    </a:lnTo>
                    <a:lnTo>
                      <a:pt x="8" y="2"/>
                    </a:lnTo>
                    <a:lnTo>
                      <a:pt x="8" y="2"/>
                    </a:lnTo>
                    <a:lnTo>
                      <a:pt x="6" y="2"/>
                    </a:lnTo>
                    <a:lnTo>
                      <a:pt x="6" y="2"/>
                    </a:lnTo>
                    <a:lnTo>
                      <a:pt x="4" y="2"/>
                    </a:lnTo>
                    <a:lnTo>
                      <a:pt x="4" y="2"/>
                    </a:lnTo>
                    <a:lnTo>
                      <a:pt x="4" y="0"/>
                    </a:lnTo>
                    <a:lnTo>
                      <a:pt x="4" y="0"/>
                    </a:lnTo>
                    <a:lnTo>
                      <a:pt x="2" y="0"/>
                    </a:lnTo>
                    <a:lnTo>
                      <a:pt x="2" y="0"/>
                    </a:lnTo>
                    <a:lnTo>
                      <a:pt x="2" y="0"/>
                    </a:lnTo>
                    <a:lnTo>
                      <a:pt x="2" y="2"/>
                    </a:lnTo>
                    <a:lnTo>
                      <a:pt x="0" y="2"/>
                    </a:lnTo>
                    <a:lnTo>
                      <a:pt x="2" y="2"/>
                    </a:lnTo>
                    <a:lnTo>
                      <a:pt x="2" y="4"/>
                    </a:lnTo>
                    <a:lnTo>
                      <a:pt x="4" y="4"/>
                    </a:lnTo>
                    <a:lnTo>
                      <a:pt x="4" y="4"/>
                    </a:lnTo>
                    <a:lnTo>
                      <a:pt x="4" y="4"/>
                    </a:lnTo>
                    <a:lnTo>
                      <a:pt x="6" y="4"/>
                    </a:lnTo>
                    <a:lnTo>
                      <a:pt x="6" y="4"/>
                    </a:lnTo>
                    <a:lnTo>
                      <a:pt x="6" y="4"/>
                    </a:lnTo>
                    <a:lnTo>
                      <a:pt x="8"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1" name="Freeform 250"/>
              <p:cNvSpPr>
                <a:spLocks/>
              </p:cNvSpPr>
              <p:nvPr/>
            </p:nvSpPr>
            <p:spPr bwMode="auto">
              <a:xfrm>
                <a:off x="1378" y="2132"/>
                <a:ext cx="2"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2" name="Freeform 251"/>
              <p:cNvSpPr>
                <a:spLocks/>
              </p:cNvSpPr>
              <p:nvPr/>
            </p:nvSpPr>
            <p:spPr bwMode="auto">
              <a:xfrm>
                <a:off x="1374" y="2124"/>
                <a:ext cx="4" cy="8"/>
              </a:xfrm>
              <a:custGeom>
                <a:avLst/>
                <a:gdLst>
                  <a:gd name="T0" fmla="*/ 0 w 4"/>
                  <a:gd name="T1" fmla="*/ 4 h 8"/>
                  <a:gd name="T2" fmla="*/ 0 w 4"/>
                  <a:gd name="T3" fmla="*/ 4 h 8"/>
                  <a:gd name="T4" fmla="*/ 0 w 4"/>
                  <a:gd name="T5" fmla="*/ 6 h 8"/>
                  <a:gd name="T6" fmla="*/ 2 w 4"/>
                  <a:gd name="T7" fmla="*/ 6 h 8"/>
                  <a:gd name="T8" fmla="*/ 4 w 4"/>
                  <a:gd name="T9" fmla="*/ 8 h 8"/>
                  <a:gd name="T10" fmla="*/ 4 w 4"/>
                  <a:gd name="T11" fmla="*/ 8 h 8"/>
                  <a:gd name="T12" fmla="*/ 4 w 4"/>
                  <a:gd name="T13" fmla="*/ 6 h 8"/>
                  <a:gd name="T14" fmla="*/ 2 w 4"/>
                  <a:gd name="T15" fmla="*/ 6 h 8"/>
                  <a:gd name="T16" fmla="*/ 2 w 4"/>
                  <a:gd name="T17" fmla="*/ 4 h 8"/>
                  <a:gd name="T18" fmla="*/ 2 w 4"/>
                  <a:gd name="T19" fmla="*/ 6 h 8"/>
                  <a:gd name="T20" fmla="*/ 4 w 4"/>
                  <a:gd name="T21" fmla="*/ 6 h 8"/>
                  <a:gd name="T22" fmla="*/ 4 w 4"/>
                  <a:gd name="T23" fmla="*/ 6 h 8"/>
                  <a:gd name="T24" fmla="*/ 4 w 4"/>
                  <a:gd name="T25" fmla="*/ 6 h 8"/>
                  <a:gd name="T26" fmla="*/ 4 w 4"/>
                  <a:gd name="T27" fmla="*/ 4 h 8"/>
                  <a:gd name="T28" fmla="*/ 2 w 4"/>
                  <a:gd name="T29" fmla="*/ 2 h 8"/>
                  <a:gd name="T30" fmla="*/ 2 w 4"/>
                  <a:gd name="T31" fmla="*/ 0 h 8"/>
                  <a:gd name="T32" fmla="*/ 0 w 4"/>
                  <a:gd name="T33" fmla="*/ 0 h 8"/>
                  <a:gd name="T34" fmla="*/ 0 w 4"/>
                  <a:gd name="T35" fmla="*/ 2 h 8"/>
                  <a:gd name="T36" fmla="*/ 0 w 4"/>
                  <a:gd name="T37" fmla="*/ 2 h 8"/>
                  <a:gd name="T38" fmla="*/ 2 w 4"/>
                  <a:gd name="T39" fmla="*/ 4 h 8"/>
                  <a:gd name="T40" fmla="*/ 0 w 4"/>
                  <a:gd name="T41" fmla="*/ 4 h 8"/>
                  <a:gd name="T42" fmla="*/ 0 w 4"/>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8">
                    <a:moveTo>
                      <a:pt x="0" y="4"/>
                    </a:moveTo>
                    <a:lnTo>
                      <a:pt x="0" y="4"/>
                    </a:lnTo>
                    <a:lnTo>
                      <a:pt x="0" y="6"/>
                    </a:lnTo>
                    <a:lnTo>
                      <a:pt x="2" y="6"/>
                    </a:lnTo>
                    <a:lnTo>
                      <a:pt x="4" y="8"/>
                    </a:lnTo>
                    <a:lnTo>
                      <a:pt x="4" y="8"/>
                    </a:lnTo>
                    <a:lnTo>
                      <a:pt x="4" y="6"/>
                    </a:lnTo>
                    <a:lnTo>
                      <a:pt x="2" y="6"/>
                    </a:lnTo>
                    <a:lnTo>
                      <a:pt x="2" y="4"/>
                    </a:lnTo>
                    <a:lnTo>
                      <a:pt x="2" y="6"/>
                    </a:lnTo>
                    <a:lnTo>
                      <a:pt x="4" y="6"/>
                    </a:lnTo>
                    <a:lnTo>
                      <a:pt x="4" y="6"/>
                    </a:lnTo>
                    <a:lnTo>
                      <a:pt x="4" y="6"/>
                    </a:lnTo>
                    <a:lnTo>
                      <a:pt x="4" y="4"/>
                    </a:lnTo>
                    <a:lnTo>
                      <a:pt x="2" y="2"/>
                    </a:lnTo>
                    <a:lnTo>
                      <a:pt x="2" y="0"/>
                    </a:lnTo>
                    <a:lnTo>
                      <a:pt x="0" y="0"/>
                    </a:lnTo>
                    <a:lnTo>
                      <a:pt x="0" y="2"/>
                    </a:lnTo>
                    <a:lnTo>
                      <a:pt x="0" y="2"/>
                    </a:lnTo>
                    <a:lnTo>
                      <a:pt x="2"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3" name="Freeform 252"/>
              <p:cNvSpPr>
                <a:spLocks/>
              </p:cNvSpPr>
              <p:nvPr/>
            </p:nvSpPr>
            <p:spPr bwMode="auto">
              <a:xfrm>
                <a:off x="1378" y="2139"/>
                <a:ext cx="2" cy="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4" name="Freeform 253"/>
              <p:cNvSpPr>
                <a:spLocks/>
              </p:cNvSpPr>
              <p:nvPr/>
            </p:nvSpPr>
            <p:spPr bwMode="auto">
              <a:xfrm>
                <a:off x="1382" y="2141"/>
                <a:ext cx="1" cy="0"/>
              </a:xfrm>
              <a:custGeom>
                <a:avLst/>
                <a:gdLst>
                  <a:gd name="T0" fmla="*/ 1 w 1"/>
                  <a:gd name="T1" fmla="*/ 0 w 1"/>
                  <a:gd name="T2" fmla="*/ 0 w 1"/>
                  <a:gd name="T3" fmla="*/ 1 w 1"/>
                  <a:gd name="T4" fmla="*/ 1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lnTo>
                      <a:pt x="0" y="0"/>
                    </a:lnTo>
                    <a:lnTo>
                      <a:pt x="0" y="0"/>
                    </a:lnTo>
                    <a:lnTo>
                      <a:pt x="1" y="0"/>
                    </a:lnTo>
                    <a:lnTo>
                      <a:pt x="1" y="0"/>
                    </a:lnTo>
                    <a:lnTo>
                      <a:pt x="1" y="0"/>
                    </a:lnTo>
                    <a:lnTo>
                      <a:pt x="1"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5" name="Freeform 254"/>
              <p:cNvSpPr>
                <a:spLocks/>
              </p:cNvSpPr>
              <p:nvPr/>
            </p:nvSpPr>
            <p:spPr bwMode="auto">
              <a:xfrm>
                <a:off x="1385" y="2137"/>
                <a:ext cx="6" cy="2"/>
              </a:xfrm>
              <a:custGeom>
                <a:avLst/>
                <a:gdLst>
                  <a:gd name="T0" fmla="*/ 2 w 6"/>
                  <a:gd name="T1" fmla="*/ 0 h 2"/>
                  <a:gd name="T2" fmla="*/ 2 w 6"/>
                  <a:gd name="T3" fmla="*/ 0 h 2"/>
                  <a:gd name="T4" fmla="*/ 0 w 6"/>
                  <a:gd name="T5" fmla="*/ 0 h 2"/>
                  <a:gd name="T6" fmla="*/ 0 w 6"/>
                  <a:gd name="T7" fmla="*/ 0 h 2"/>
                  <a:gd name="T8" fmla="*/ 0 w 6"/>
                  <a:gd name="T9" fmla="*/ 2 h 2"/>
                  <a:gd name="T10" fmla="*/ 2 w 6"/>
                  <a:gd name="T11" fmla="*/ 2 h 2"/>
                  <a:gd name="T12" fmla="*/ 2 w 6"/>
                  <a:gd name="T13" fmla="*/ 2 h 2"/>
                  <a:gd name="T14" fmla="*/ 4 w 6"/>
                  <a:gd name="T15" fmla="*/ 2 h 2"/>
                  <a:gd name="T16" fmla="*/ 6 w 6"/>
                  <a:gd name="T17" fmla="*/ 2 h 2"/>
                  <a:gd name="T18" fmla="*/ 6 w 6"/>
                  <a:gd name="T19" fmla="*/ 0 h 2"/>
                  <a:gd name="T20" fmla="*/ 2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2" y="0"/>
                    </a:moveTo>
                    <a:lnTo>
                      <a:pt x="2" y="0"/>
                    </a:lnTo>
                    <a:lnTo>
                      <a:pt x="0" y="0"/>
                    </a:lnTo>
                    <a:lnTo>
                      <a:pt x="0" y="0"/>
                    </a:lnTo>
                    <a:lnTo>
                      <a:pt x="0" y="2"/>
                    </a:lnTo>
                    <a:lnTo>
                      <a:pt x="2" y="2"/>
                    </a:lnTo>
                    <a:lnTo>
                      <a:pt x="2" y="2"/>
                    </a:lnTo>
                    <a:lnTo>
                      <a:pt x="4" y="2"/>
                    </a:lnTo>
                    <a:lnTo>
                      <a:pt x="6" y="2"/>
                    </a:lnTo>
                    <a:lnTo>
                      <a:pt x="6"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6" name="Freeform 255"/>
              <p:cNvSpPr>
                <a:spLocks/>
              </p:cNvSpPr>
              <p:nvPr/>
            </p:nvSpPr>
            <p:spPr bwMode="auto">
              <a:xfrm>
                <a:off x="1385" y="2137"/>
                <a:ext cx="16" cy="7"/>
              </a:xfrm>
              <a:custGeom>
                <a:avLst/>
                <a:gdLst>
                  <a:gd name="T0" fmla="*/ 15 w 16"/>
                  <a:gd name="T1" fmla="*/ 6 h 7"/>
                  <a:gd name="T2" fmla="*/ 15 w 16"/>
                  <a:gd name="T3" fmla="*/ 6 h 7"/>
                  <a:gd name="T4" fmla="*/ 15 w 16"/>
                  <a:gd name="T5" fmla="*/ 6 h 7"/>
                  <a:gd name="T6" fmla="*/ 13 w 16"/>
                  <a:gd name="T7" fmla="*/ 4 h 7"/>
                  <a:gd name="T8" fmla="*/ 11 w 16"/>
                  <a:gd name="T9" fmla="*/ 4 h 7"/>
                  <a:gd name="T10" fmla="*/ 13 w 16"/>
                  <a:gd name="T11" fmla="*/ 4 h 7"/>
                  <a:gd name="T12" fmla="*/ 13 w 16"/>
                  <a:gd name="T13" fmla="*/ 4 h 7"/>
                  <a:gd name="T14" fmla="*/ 13 w 16"/>
                  <a:gd name="T15" fmla="*/ 4 h 7"/>
                  <a:gd name="T16" fmla="*/ 9 w 16"/>
                  <a:gd name="T17" fmla="*/ 4 h 7"/>
                  <a:gd name="T18" fmla="*/ 7 w 16"/>
                  <a:gd name="T19" fmla="*/ 2 h 7"/>
                  <a:gd name="T20" fmla="*/ 9 w 16"/>
                  <a:gd name="T21" fmla="*/ 2 h 7"/>
                  <a:gd name="T22" fmla="*/ 11 w 16"/>
                  <a:gd name="T23" fmla="*/ 2 h 7"/>
                  <a:gd name="T24" fmla="*/ 11 w 16"/>
                  <a:gd name="T25" fmla="*/ 2 h 7"/>
                  <a:gd name="T26" fmla="*/ 11 w 16"/>
                  <a:gd name="T27" fmla="*/ 2 h 7"/>
                  <a:gd name="T28" fmla="*/ 9 w 16"/>
                  <a:gd name="T29" fmla="*/ 0 h 7"/>
                  <a:gd name="T30" fmla="*/ 9 w 16"/>
                  <a:gd name="T31" fmla="*/ 0 h 7"/>
                  <a:gd name="T32" fmla="*/ 7 w 16"/>
                  <a:gd name="T33" fmla="*/ 2 h 7"/>
                  <a:gd name="T34" fmla="*/ 6 w 16"/>
                  <a:gd name="T35" fmla="*/ 2 h 7"/>
                  <a:gd name="T36" fmla="*/ 2 w 16"/>
                  <a:gd name="T37" fmla="*/ 2 h 7"/>
                  <a:gd name="T38" fmla="*/ 0 w 16"/>
                  <a:gd name="T39" fmla="*/ 4 h 7"/>
                  <a:gd name="T40" fmla="*/ 0 w 16"/>
                  <a:gd name="T41" fmla="*/ 4 h 7"/>
                  <a:gd name="T42" fmla="*/ 2 w 16"/>
                  <a:gd name="T43" fmla="*/ 4 h 7"/>
                  <a:gd name="T44" fmla="*/ 2 w 16"/>
                  <a:gd name="T45" fmla="*/ 4 h 7"/>
                  <a:gd name="T46" fmla="*/ 4 w 16"/>
                  <a:gd name="T47" fmla="*/ 4 h 7"/>
                  <a:gd name="T48" fmla="*/ 4 w 16"/>
                  <a:gd name="T49" fmla="*/ 4 h 7"/>
                  <a:gd name="T50" fmla="*/ 6 w 16"/>
                  <a:gd name="T51" fmla="*/ 4 h 7"/>
                  <a:gd name="T52" fmla="*/ 4 w 16"/>
                  <a:gd name="T53" fmla="*/ 4 h 7"/>
                  <a:gd name="T54" fmla="*/ 4 w 16"/>
                  <a:gd name="T55" fmla="*/ 6 h 7"/>
                  <a:gd name="T56" fmla="*/ 6 w 16"/>
                  <a:gd name="T57" fmla="*/ 6 h 7"/>
                  <a:gd name="T58" fmla="*/ 6 w 16"/>
                  <a:gd name="T59" fmla="*/ 6 h 7"/>
                  <a:gd name="T60" fmla="*/ 6 w 16"/>
                  <a:gd name="T61" fmla="*/ 6 h 7"/>
                  <a:gd name="T62" fmla="*/ 9 w 16"/>
                  <a:gd name="T63" fmla="*/ 6 h 7"/>
                  <a:gd name="T64" fmla="*/ 6 w 16"/>
                  <a:gd name="T65" fmla="*/ 6 h 7"/>
                  <a:gd name="T66" fmla="*/ 6 w 16"/>
                  <a:gd name="T67" fmla="*/ 4 h 7"/>
                  <a:gd name="T68" fmla="*/ 6 w 16"/>
                  <a:gd name="T69" fmla="*/ 4 h 7"/>
                  <a:gd name="T70" fmla="*/ 7 w 16"/>
                  <a:gd name="T71" fmla="*/ 4 h 7"/>
                  <a:gd name="T72" fmla="*/ 7 w 16"/>
                  <a:gd name="T73" fmla="*/ 4 h 7"/>
                  <a:gd name="T74" fmla="*/ 9 w 16"/>
                  <a:gd name="T75" fmla="*/ 4 h 7"/>
                  <a:gd name="T76" fmla="*/ 9 w 16"/>
                  <a:gd name="T77" fmla="*/ 4 h 7"/>
                  <a:gd name="T78" fmla="*/ 9 w 16"/>
                  <a:gd name="T79" fmla="*/ 6 h 7"/>
                  <a:gd name="T80" fmla="*/ 11 w 16"/>
                  <a:gd name="T81" fmla="*/ 6 h 7"/>
                  <a:gd name="T82" fmla="*/ 13 w 16"/>
                  <a:gd name="T83" fmla="*/ 6 h 7"/>
                  <a:gd name="T84" fmla="*/ 13 w 16"/>
                  <a:gd name="T85" fmla="*/ 6 h 7"/>
                  <a:gd name="T86" fmla="*/ 15 w 16"/>
                  <a:gd name="T87" fmla="*/ 6 h 7"/>
                  <a:gd name="T88" fmla="*/ 15 w 16"/>
                  <a:gd name="T89" fmla="*/ 7 h 7"/>
                  <a:gd name="T90" fmla="*/ 15 w 16"/>
                  <a:gd name="T91" fmla="*/ 7 h 7"/>
                  <a:gd name="T92" fmla="*/ 16 w 16"/>
                  <a:gd name="T93" fmla="*/ 7 h 7"/>
                  <a:gd name="T94" fmla="*/ 16 w 16"/>
                  <a:gd name="T95" fmla="*/ 7 h 7"/>
                  <a:gd name="T96" fmla="*/ 16 w 16"/>
                  <a:gd name="T97" fmla="*/ 7 h 7"/>
                  <a:gd name="T98" fmla="*/ 15 w 16"/>
                  <a:gd name="T9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7">
                    <a:moveTo>
                      <a:pt x="15" y="6"/>
                    </a:moveTo>
                    <a:lnTo>
                      <a:pt x="15" y="6"/>
                    </a:lnTo>
                    <a:lnTo>
                      <a:pt x="15" y="6"/>
                    </a:lnTo>
                    <a:lnTo>
                      <a:pt x="13" y="4"/>
                    </a:lnTo>
                    <a:lnTo>
                      <a:pt x="11" y="4"/>
                    </a:lnTo>
                    <a:lnTo>
                      <a:pt x="13" y="4"/>
                    </a:lnTo>
                    <a:lnTo>
                      <a:pt x="13" y="4"/>
                    </a:lnTo>
                    <a:lnTo>
                      <a:pt x="13" y="4"/>
                    </a:lnTo>
                    <a:lnTo>
                      <a:pt x="9" y="4"/>
                    </a:lnTo>
                    <a:lnTo>
                      <a:pt x="7" y="2"/>
                    </a:lnTo>
                    <a:lnTo>
                      <a:pt x="9" y="2"/>
                    </a:lnTo>
                    <a:lnTo>
                      <a:pt x="11" y="2"/>
                    </a:lnTo>
                    <a:lnTo>
                      <a:pt x="11" y="2"/>
                    </a:lnTo>
                    <a:lnTo>
                      <a:pt x="11" y="2"/>
                    </a:lnTo>
                    <a:lnTo>
                      <a:pt x="9" y="0"/>
                    </a:lnTo>
                    <a:lnTo>
                      <a:pt x="9" y="0"/>
                    </a:lnTo>
                    <a:lnTo>
                      <a:pt x="7" y="2"/>
                    </a:lnTo>
                    <a:lnTo>
                      <a:pt x="6" y="2"/>
                    </a:lnTo>
                    <a:lnTo>
                      <a:pt x="2" y="2"/>
                    </a:lnTo>
                    <a:lnTo>
                      <a:pt x="0" y="4"/>
                    </a:lnTo>
                    <a:lnTo>
                      <a:pt x="0" y="4"/>
                    </a:lnTo>
                    <a:lnTo>
                      <a:pt x="2" y="4"/>
                    </a:lnTo>
                    <a:lnTo>
                      <a:pt x="2" y="4"/>
                    </a:lnTo>
                    <a:lnTo>
                      <a:pt x="4" y="4"/>
                    </a:lnTo>
                    <a:lnTo>
                      <a:pt x="4" y="4"/>
                    </a:lnTo>
                    <a:lnTo>
                      <a:pt x="6" y="4"/>
                    </a:lnTo>
                    <a:lnTo>
                      <a:pt x="4" y="4"/>
                    </a:lnTo>
                    <a:lnTo>
                      <a:pt x="4" y="6"/>
                    </a:lnTo>
                    <a:lnTo>
                      <a:pt x="6" y="6"/>
                    </a:lnTo>
                    <a:lnTo>
                      <a:pt x="6" y="6"/>
                    </a:lnTo>
                    <a:lnTo>
                      <a:pt x="6" y="6"/>
                    </a:lnTo>
                    <a:lnTo>
                      <a:pt x="9" y="6"/>
                    </a:lnTo>
                    <a:lnTo>
                      <a:pt x="6" y="6"/>
                    </a:lnTo>
                    <a:lnTo>
                      <a:pt x="6" y="4"/>
                    </a:lnTo>
                    <a:lnTo>
                      <a:pt x="6" y="4"/>
                    </a:lnTo>
                    <a:lnTo>
                      <a:pt x="7" y="4"/>
                    </a:lnTo>
                    <a:lnTo>
                      <a:pt x="7" y="4"/>
                    </a:lnTo>
                    <a:lnTo>
                      <a:pt x="9" y="4"/>
                    </a:lnTo>
                    <a:lnTo>
                      <a:pt x="9" y="4"/>
                    </a:lnTo>
                    <a:lnTo>
                      <a:pt x="9" y="6"/>
                    </a:lnTo>
                    <a:lnTo>
                      <a:pt x="11" y="6"/>
                    </a:lnTo>
                    <a:lnTo>
                      <a:pt x="13" y="6"/>
                    </a:lnTo>
                    <a:lnTo>
                      <a:pt x="13" y="6"/>
                    </a:lnTo>
                    <a:lnTo>
                      <a:pt x="15" y="6"/>
                    </a:lnTo>
                    <a:lnTo>
                      <a:pt x="15" y="7"/>
                    </a:lnTo>
                    <a:lnTo>
                      <a:pt x="15" y="7"/>
                    </a:lnTo>
                    <a:lnTo>
                      <a:pt x="16" y="7"/>
                    </a:lnTo>
                    <a:lnTo>
                      <a:pt x="16" y="7"/>
                    </a:lnTo>
                    <a:lnTo>
                      <a:pt x="16" y="7"/>
                    </a:lnTo>
                    <a:lnTo>
                      <a:pt x="15"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7" name="Freeform 256"/>
              <p:cNvSpPr>
                <a:spLocks/>
              </p:cNvSpPr>
              <p:nvPr/>
            </p:nvSpPr>
            <p:spPr bwMode="auto">
              <a:xfrm>
                <a:off x="1396" y="2137"/>
                <a:ext cx="9" cy="4"/>
              </a:xfrm>
              <a:custGeom>
                <a:avLst/>
                <a:gdLst>
                  <a:gd name="T0" fmla="*/ 0 w 9"/>
                  <a:gd name="T1" fmla="*/ 0 h 4"/>
                  <a:gd name="T2" fmla="*/ 2 w 9"/>
                  <a:gd name="T3" fmla="*/ 0 h 4"/>
                  <a:gd name="T4" fmla="*/ 2 w 9"/>
                  <a:gd name="T5" fmla="*/ 2 h 4"/>
                  <a:gd name="T6" fmla="*/ 2 w 9"/>
                  <a:gd name="T7" fmla="*/ 4 h 4"/>
                  <a:gd name="T8" fmla="*/ 5 w 9"/>
                  <a:gd name="T9" fmla="*/ 4 h 4"/>
                  <a:gd name="T10" fmla="*/ 5 w 9"/>
                  <a:gd name="T11" fmla="*/ 4 h 4"/>
                  <a:gd name="T12" fmla="*/ 5 w 9"/>
                  <a:gd name="T13" fmla="*/ 4 h 4"/>
                  <a:gd name="T14" fmla="*/ 5 w 9"/>
                  <a:gd name="T15" fmla="*/ 4 h 4"/>
                  <a:gd name="T16" fmla="*/ 7 w 9"/>
                  <a:gd name="T17" fmla="*/ 4 h 4"/>
                  <a:gd name="T18" fmla="*/ 7 w 9"/>
                  <a:gd name="T19" fmla="*/ 4 h 4"/>
                  <a:gd name="T20" fmla="*/ 9 w 9"/>
                  <a:gd name="T21" fmla="*/ 4 h 4"/>
                  <a:gd name="T22" fmla="*/ 9 w 9"/>
                  <a:gd name="T23" fmla="*/ 4 h 4"/>
                  <a:gd name="T24" fmla="*/ 9 w 9"/>
                  <a:gd name="T25" fmla="*/ 2 h 4"/>
                  <a:gd name="T26" fmla="*/ 9 w 9"/>
                  <a:gd name="T27" fmla="*/ 2 h 4"/>
                  <a:gd name="T28" fmla="*/ 7 w 9"/>
                  <a:gd name="T29" fmla="*/ 0 h 4"/>
                  <a:gd name="T30" fmla="*/ 7 w 9"/>
                  <a:gd name="T31" fmla="*/ 0 h 4"/>
                  <a:gd name="T32" fmla="*/ 5 w 9"/>
                  <a:gd name="T33" fmla="*/ 0 h 4"/>
                  <a:gd name="T34" fmla="*/ 2 w 9"/>
                  <a:gd name="T35" fmla="*/ 0 h 4"/>
                  <a:gd name="T36" fmla="*/ 0 w 9"/>
                  <a:gd name="T37" fmla="*/ 0 h 4"/>
                  <a:gd name="T38" fmla="*/ 0 w 9"/>
                  <a:gd name="T3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4">
                    <a:moveTo>
                      <a:pt x="0" y="0"/>
                    </a:moveTo>
                    <a:lnTo>
                      <a:pt x="2" y="0"/>
                    </a:lnTo>
                    <a:lnTo>
                      <a:pt x="2" y="2"/>
                    </a:lnTo>
                    <a:lnTo>
                      <a:pt x="2" y="4"/>
                    </a:lnTo>
                    <a:lnTo>
                      <a:pt x="5" y="4"/>
                    </a:lnTo>
                    <a:lnTo>
                      <a:pt x="5" y="4"/>
                    </a:lnTo>
                    <a:lnTo>
                      <a:pt x="5" y="4"/>
                    </a:lnTo>
                    <a:lnTo>
                      <a:pt x="5" y="4"/>
                    </a:lnTo>
                    <a:lnTo>
                      <a:pt x="7" y="4"/>
                    </a:lnTo>
                    <a:lnTo>
                      <a:pt x="7" y="4"/>
                    </a:lnTo>
                    <a:lnTo>
                      <a:pt x="9" y="4"/>
                    </a:lnTo>
                    <a:lnTo>
                      <a:pt x="9" y="4"/>
                    </a:lnTo>
                    <a:lnTo>
                      <a:pt x="9" y="2"/>
                    </a:lnTo>
                    <a:lnTo>
                      <a:pt x="9" y="2"/>
                    </a:lnTo>
                    <a:lnTo>
                      <a:pt x="7" y="0"/>
                    </a:lnTo>
                    <a:lnTo>
                      <a:pt x="7" y="0"/>
                    </a:lnTo>
                    <a:lnTo>
                      <a:pt x="5"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8" name="Freeform 257"/>
              <p:cNvSpPr>
                <a:spLocks/>
              </p:cNvSpPr>
              <p:nvPr/>
            </p:nvSpPr>
            <p:spPr bwMode="auto">
              <a:xfrm>
                <a:off x="1407" y="2139"/>
                <a:ext cx="2" cy="2"/>
              </a:xfrm>
              <a:custGeom>
                <a:avLst/>
                <a:gdLst>
                  <a:gd name="T0" fmla="*/ 0 w 2"/>
                  <a:gd name="T1" fmla="*/ 2 h 2"/>
                  <a:gd name="T2" fmla="*/ 2 w 2"/>
                  <a:gd name="T3" fmla="*/ 2 h 2"/>
                  <a:gd name="T4" fmla="*/ 2 w 2"/>
                  <a:gd name="T5" fmla="*/ 2 h 2"/>
                  <a:gd name="T6" fmla="*/ 2 w 2"/>
                  <a:gd name="T7" fmla="*/ 0 h 2"/>
                  <a:gd name="T8" fmla="*/ 0 w 2"/>
                  <a:gd name="T9" fmla="*/ 0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29" name="Freeform 258"/>
              <p:cNvSpPr>
                <a:spLocks/>
              </p:cNvSpPr>
              <p:nvPr/>
            </p:nvSpPr>
            <p:spPr bwMode="auto">
              <a:xfrm>
                <a:off x="1403" y="2137"/>
                <a:ext cx="4" cy="2"/>
              </a:xfrm>
              <a:custGeom>
                <a:avLst/>
                <a:gdLst>
                  <a:gd name="T0" fmla="*/ 0 w 4"/>
                  <a:gd name="T1" fmla="*/ 0 h 2"/>
                  <a:gd name="T2" fmla="*/ 0 w 4"/>
                  <a:gd name="T3" fmla="*/ 0 h 2"/>
                  <a:gd name="T4" fmla="*/ 2 w 4"/>
                  <a:gd name="T5" fmla="*/ 0 h 2"/>
                  <a:gd name="T6" fmla="*/ 4 w 4"/>
                  <a:gd name="T7" fmla="*/ 2 h 2"/>
                  <a:gd name="T8" fmla="*/ 4 w 4"/>
                  <a:gd name="T9" fmla="*/ 2 h 2"/>
                  <a:gd name="T10" fmla="*/ 4 w 4"/>
                  <a:gd name="T11" fmla="*/ 0 h 2"/>
                  <a:gd name="T12" fmla="*/ 2 w 4"/>
                  <a:gd name="T13" fmla="*/ 0 h 2"/>
                  <a:gd name="T14" fmla="*/ 0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0"/>
                    </a:moveTo>
                    <a:lnTo>
                      <a:pt x="0" y="0"/>
                    </a:lnTo>
                    <a:lnTo>
                      <a:pt x="2" y="0"/>
                    </a:lnTo>
                    <a:lnTo>
                      <a:pt x="4" y="2"/>
                    </a:lnTo>
                    <a:lnTo>
                      <a:pt x="4" y="2"/>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0" name="Freeform 259"/>
              <p:cNvSpPr>
                <a:spLocks/>
              </p:cNvSpPr>
              <p:nvPr/>
            </p:nvSpPr>
            <p:spPr bwMode="auto">
              <a:xfrm>
                <a:off x="1405" y="2141"/>
                <a:ext cx="2" cy="0"/>
              </a:xfrm>
              <a:custGeom>
                <a:avLst/>
                <a:gdLst>
                  <a:gd name="T0" fmla="*/ 2 w 2"/>
                  <a:gd name="T1" fmla="*/ 2 w 2"/>
                  <a:gd name="T2" fmla="*/ 2 w 2"/>
                  <a:gd name="T3" fmla="*/ 2 w 2"/>
                  <a:gd name="T4" fmla="*/ 0 w 2"/>
                  <a:gd name="T5" fmla="*/ 0 w 2"/>
                  <a:gd name="T6" fmla="*/ 0 w 2"/>
                  <a:gd name="T7" fmla="*/ 2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2" y="0"/>
                    </a:moveTo>
                    <a:lnTo>
                      <a:pt x="2" y="0"/>
                    </a:ln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1" name="Freeform 260"/>
              <p:cNvSpPr>
                <a:spLocks/>
              </p:cNvSpPr>
              <p:nvPr/>
            </p:nvSpPr>
            <p:spPr bwMode="auto">
              <a:xfrm>
                <a:off x="1434" y="2099"/>
                <a:ext cx="9" cy="9"/>
              </a:xfrm>
              <a:custGeom>
                <a:avLst/>
                <a:gdLst>
                  <a:gd name="T0" fmla="*/ 9 w 9"/>
                  <a:gd name="T1" fmla="*/ 2 h 9"/>
                  <a:gd name="T2" fmla="*/ 9 w 9"/>
                  <a:gd name="T3" fmla="*/ 2 h 9"/>
                  <a:gd name="T4" fmla="*/ 9 w 9"/>
                  <a:gd name="T5" fmla="*/ 2 h 9"/>
                  <a:gd name="T6" fmla="*/ 7 w 9"/>
                  <a:gd name="T7" fmla="*/ 2 h 9"/>
                  <a:gd name="T8" fmla="*/ 7 w 9"/>
                  <a:gd name="T9" fmla="*/ 0 h 9"/>
                  <a:gd name="T10" fmla="*/ 7 w 9"/>
                  <a:gd name="T11" fmla="*/ 2 h 9"/>
                  <a:gd name="T12" fmla="*/ 7 w 9"/>
                  <a:gd name="T13" fmla="*/ 2 h 9"/>
                  <a:gd name="T14" fmla="*/ 6 w 9"/>
                  <a:gd name="T15" fmla="*/ 2 h 9"/>
                  <a:gd name="T16" fmla="*/ 4 w 9"/>
                  <a:gd name="T17" fmla="*/ 2 h 9"/>
                  <a:gd name="T18" fmla="*/ 4 w 9"/>
                  <a:gd name="T19" fmla="*/ 2 h 9"/>
                  <a:gd name="T20" fmla="*/ 0 w 9"/>
                  <a:gd name="T21" fmla="*/ 2 h 9"/>
                  <a:gd name="T22" fmla="*/ 0 w 9"/>
                  <a:gd name="T23" fmla="*/ 2 h 9"/>
                  <a:gd name="T24" fmla="*/ 0 w 9"/>
                  <a:gd name="T25" fmla="*/ 2 h 9"/>
                  <a:gd name="T26" fmla="*/ 0 w 9"/>
                  <a:gd name="T27" fmla="*/ 2 h 9"/>
                  <a:gd name="T28" fmla="*/ 0 w 9"/>
                  <a:gd name="T29" fmla="*/ 2 h 9"/>
                  <a:gd name="T30" fmla="*/ 0 w 9"/>
                  <a:gd name="T31" fmla="*/ 2 h 9"/>
                  <a:gd name="T32" fmla="*/ 0 w 9"/>
                  <a:gd name="T33" fmla="*/ 4 h 9"/>
                  <a:gd name="T34" fmla="*/ 2 w 9"/>
                  <a:gd name="T35" fmla="*/ 4 h 9"/>
                  <a:gd name="T36" fmla="*/ 4 w 9"/>
                  <a:gd name="T37" fmla="*/ 4 h 9"/>
                  <a:gd name="T38" fmla="*/ 4 w 9"/>
                  <a:gd name="T39" fmla="*/ 4 h 9"/>
                  <a:gd name="T40" fmla="*/ 4 w 9"/>
                  <a:gd name="T41" fmla="*/ 6 h 9"/>
                  <a:gd name="T42" fmla="*/ 2 w 9"/>
                  <a:gd name="T43" fmla="*/ 6 h 9"/>
                  <a:gd name="T44" fmla="*/ 2 w 9"/>
                  <a:gd name="T45" fmla="*/ 7 h 9"/>
                  <a:gd name="T46" fmla="*/ 2 w 9"/>
                  <a:gd name="T47" fmla="*/ 7 h 9"/>
                  <a:gd name="T48" fmla="*/ 2 w 9"/>
                  <a:gd name="T49" fmla="*/ 7 h 9"/>
                  <a:gd name="T50" fmla="*/ 0 w 9"/>
                  <a:gd name="T51" fmla="*/ 7 h 9"/>
                  <a:gd name="T52" fmla="*/ 0 w 9"/>
                  <a:gd name="T53" fmla="*/ 7 h 9"/>
                  <a:gd name="T54" fmla="*/ 0 w 9"/>
                  <a:gd name="T55" fmla="*/ 7 h 9"/>
                  <a:gd name="T56" fmla="*/ 0 w 9"/>
                  <a:gd name="T57" fmla="*/ 7 h 9"/>
                  <a:gd name="T58" fmla="*/ 0 w 9"/>
                  <a:gd name="T59" fmla="*/ 9 h 9"/>
                  <a:gd name="T60" fmla="*/ 0 w 9"/>
                  <a:gd name="T61" fmla="*/ 9 h 9"/>
                  <a:gd name="T62" fmla="*/ 2 w 9"/>
                  <a:gd name="T63" fmla="*/ 9 h 9"/>
                  <a:gd name="T64" fmla="*/ 2 w 9"/>
                  <a:gd name="T65" fmla="*/ 9 h 9"/>
                  <a:gd name="T66" fmla="*/ 4 w 9"/>
                  <a:gd name="T67" fmla="*/ 9 h 9"/>
                  <a:gd name="T68" fmla="*/ 4 w 9"/>
                  <a:gd name="T69" fmla="*/ 9 h 9"/>
                  <a:gd name="T70" fmla="*/ 4 w 9"/>
                  <a:gd name="T71" fmla="*/ 9 h 9"/>
                  <a:gd name="T72" fmla="*/ 4 w 9"/>
                  <a:gd name="T73" fmla="*/ 7 h 9"/>
                  <a:gd name="T74" fmla="*/ 4 w 9"/>
                  <a:gd name="T75" fmla="*/ 7 h 9"/>
                  <a:gd name="T76" fmla="*/ 6 w 9"/>
                  <a:gd name="T77" fmla="*/ 7 h 9"/>
                  <a:gd name="T78" fmla="*/ 6 w 9"/>
                  <a:gd name="T79" fmla="*/ 7 h 9"/>
                  <a:gd name="T80" fmla="*/ 6 w 9"/>
                  <a:gd name="T81" fmla="*/ 7 h 9"/>
                  <a:gd name="T82" fmla="*/ 7 w 9"/>
                  <a:gd name="T83" fmla="*/ 6 h 9"/>
                  <a:gd name="T84" fmla="*/ 7 w 9"/>
                  <a:gd name="T85" fmla="*/ 6 h 9"/>
                  <a:gd name="T86" fmla="*/ 9 w 9"/>
                  <a:gd name="T87" fmla="*/ 4 h 9"/>
                  <a:gd name="T88" fmla="*/ 9 w 9"/>
                  <a:gd name="T8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9">
                    <a:moveTo>
                      <a:pt x="9" y="2"/>
                    </a:moveTo>
                    <a:lnTo>
                      <a:pt x="9" y="2"/>
                    </a:lnTo>
                    <a:lnTo>
                      <a:pt x="9" y="2"/>
                    </a:lnTo>
                    <a:lnTo>
                      <a:pt x="7" y="2"/>
                    </a:lnTo>
                    <a:lnTo>
                      <a:pt x="7" y="0"/>
                    </a:lnTo>
                    <a:lnTo>
                      <a:pt x="7" y="2"/>
                    </a:lnTo>
                    <a:lnTo>
                      <a:pt x="7" y="2"/>
                    </a:lnTo>
                    <a:lnTo>
                      <a:pt x="6" y="2"/>
                    </a:lnTo>
                    <a:lnTo>
                      <a:pt x="4" y="2"/>
                    </a:lnTo>
                    <a:lnTo>
                      <a:pt x="4" y="2"/>
                    </a:lnTo>
                    <a:lnTo>
                      <a:pt x="0" y="2"/>
                    </a:lnTo>
                    <a:lnTo>
                      <a:pt x="0" y="2"/>
                    </a:lnTo>
                    <a:lnTo>
                      <a:pt x="0" y="2"/>
                    </a:lnTo>
                    <a:lnTo>
                      <a:pt x="0" y="2"/>
                    </a:lnTo>
                    <a:lnTo>
                      <a:pt x="0" y="2"/>
                    </a:lnTo>
                    <a:lnTo>
                      <a:pt x="0" y="2"/>
                    </a:lnTo>
                    <a:lnTo>
                      <a:pt x="0" y="4"/>
                    </a:lnTo>
                    <a:lnTo>
                      <a:pt x="2" y="4"/>
                    </a:lnTo>
                    <a:lnTo>
                      <a:pt x="4" y="4"/>
                    </a:lnTo>
                    <a:lnTo>
                      <a:pt x="4" y="4"/>
                    </a:lnTo>
                    <a:lnTo>
                      <a:pt x="4" y="6"/>
                    </a:lnTo>
                    <a:lnTo>
                      <a:pt x="2" y="6"/>
                    </a:lnTo>
                    <a:lnTo>
                      <a:pt x="2" y="7"/>
                    </a:lnTo>
                    <a:lnTo>
                      <a:pt x="2" y="7"/>
                    </a:lnTo>
                    <a:lnTo>
                      <a:pt x="2" y="7"/>
                    </a:lnTo>
                    <a:lnTo>
                      <a:pt x="0" y="7"/>
                    </a:lnTo>
                    <a:lnTo>
                      <a:pt x="0" y="7"/>
                    </a:lnTo>
                    <a:lnTo>
                      <a:pt x="0" y="7"/>
                    </a:lnTo>
                    <a:lnTo>
                      <a:pt x="0" y="7"/>
                    </a:lnTo>
                    <a:lnTo>
                      <a:pt x="0" y="9"/>
                    </a:lnTo>
                    <a:lnTo>
                      <a:pt x="0" y="9"/>
                    </a:lnTo>
                    <a:lnTo>
                      <a:pt x="2" y="9"/>
                    </a:lnTo>
                    <a:lnTo>
                      <a:pt x="2" y="9"/>
                    </a:lnTo>
                    <a:lnTo>
                      <a:pt x="4" y="9"/>
                    </a:lnTo>
                    <a:lnTo>
                      <a:pt x="4" y="9"/>
                    </a:lnTo>
                    <a:lnTo>
                      <a:pt x="4" y="9"/>
                    </a:lnTo>
                    <a:lnTo>
                      <a:pt x="4" y="7"/>
                    </a:lnTo>
                    <a:lnTo>
                      <a:pt x="4" y="7"/>
                    </a:lnTo>
                    <a:lnTo>
                      <a:pt x="6" y="7"/>
                    </a:lnTo>
                    <a:lnTo>
                      <a:pt x="6" y="7"/>
                    </a:lnTo>
                    <a:lnTo>
                      <a:pt x="6" y="7"/>
                    </a:lnTo>
                    <a:lnTo>
                      <a:pt x="7" y="6"/>
                    </a:lnTo>
                    <a:lnTo>
                      <a:pt x="7" y="6"/>
                    </a:lnTo>
                    <a:lnTo>
                      <a:pt x="9" y="4"/>
                    </a:lnTo>
                    <a:lnTo>
                      <a:pt x="9"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2" name="Freeform 261"/>
              <p:cNvSpPr>
                <a:spLocks/>
              </p:cNvSpPr>
              <p:nvPr/>
            </p:nvSpPr>
            <p:spPr bwMode="auto">
              <a:xfrm>
                <a:off x="1429" y="2103"/>
                <a:ext cx="5" cy="3"/>
              </a:xfrm>
              <a:custGeom>
                <a:avLst/>
                <a:gdLst>
                  <a:gd name="T0" fmla="*/ 5 w 5"/>
                  <a:gd name="T1" fmla="*/ 2 h 3"/>
                  <a:gd name="T2" fmla="*/ 3 w 5"/>
                  <a:gd name="T3" fmla="*/ 2 h 3"/>
                  <a:gd name="T4" fmla="*/ 3 w 5"/>
                  <a:gd name="T5" fmla="*/ 2 h 3"/>
                  <a:gd name="T6" fmla="*/ 3 w 5"/>
                  <a:gd name="T7" fmla="*/ 2 h 3"/>
                  <a:gd name="T8" fmla="*/ 3 w 5"/>
                  <a:gd name="T9" fmla="*/ 2 h 3"/>
                  <a:gd name="T10" fmla="*/ 1 w 5"/>
                  <a:gd name="T11" fmla="*/ 2 h 3"/>
                  <a:gd name="T12" fmla="*/ 1 w 5"/>
                  <a:gd name="T13" fmla="*/ 2 h 3"/>
                  <a:gd name="T14" fmla="*/ 1 w 5"/>
                  <a:gd name="T15" fmla="*/ 2 h 3"/>
                  <a:gd name="T16" fmla="*/ 1 w 5"/>
                  <a:gd name="T17" fmla="*/ 0 h 3"/>
                  <a:gd name="T18" fmla="*/ 0 w 5"/>
                  <a:gd name="T19" fmla="*/ 0 h 3"/>
                  <a:gd name="T20" fmla="*/ 1 w 5"/>
                  <a:gd name="T21" fmla="*/ 2 h 3"/>
                  <a:gd name="T22" fmla="*/ 3 w 5"/>
                  <a:gd name="T23" fmla="*/ 3 h 3"/>
                  <a:gd name="T24" fmla="*/ 3 w 5"/>
                  <a:gd name="T25" fmla="*/ 3 h 3"/>
                  <a:gd name="T26" fmla="*/ 5 w 5"/>
                  <a:gd name="T27" fmla="*/ 3 h 3"/>
                  <a:gd name="T28" fmla="*/ 5 w 5"/>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3">
                    <a:moveTo>
                      <a:pt x="5" y="2"/>
                    </a:moveTo>
                    <a:lnTo>
                      <a:pt x="3" y="2"/>
                    </a:lnTo>
                    <a:lnTo>
                      <a:pt x="3" y="2"/>
                    </a:lnTo>
                    <a:lnTo>
                      <a:pt x="3" y="2"/>
                    </a:lnTo>
                    <a:lnTo>
                      <a:pt x="3" y="2"/>
                    </a:lnTo>
                    <a:lnTo>
                      <a:pt x="1" y="2"/>
                    </a:lnTo>
                    <a:lnTo>
                      <a:pt x="1" y="2"/>
                    </a:lnTo>
                    <a:lnTo>
                      <a:pt x="1" y="2"/>
                    </a:lnTo>
                    <a:lnTo>
                      <a:pt x="1" y="0"/>
                    </a:lnTo>
                    <a:lnTo>
                      <a:pt x="0" y="0"/>
                    </a:lnTo>
                    <a:lnTo>
                      <a:pt x="1" y="2"/>
                    </a:lnTo>
                    <a:lnTo>
                      <a:pt x="3" y="3"/>
                    </a:lnTo>
                    <a:lnTo>
                      <a:pt x="3" y="3"/>
                    </a:lnTo>
                    <a:lnTo>
                      <a:pt x="5" y="3"/>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3" name="Freeform 262"/>
              <p:cNvSpPr>
                <a:spLocks/>
              </p:cNvSpPr>
              <p:nvPr/>
            </p:nvSpPr>
            <p:spPr bwMode="auto">
              <a:xfrm>
                <a:off x="1441" y="2099"/>
                <a:ext cx="11" cy="11"/>
              </a:xfrm>
              <a:custGeom>
                <a:avLst/>
                <a:gdLst>
                  <a:gd name="T0" fmla="*/ 11 w 11"/>
                  <a:gd name="T1" fmla="*/ 2 h 11"/>
                  <a:gd name="T2" fmla="*/ 11 w 11"/>
                  <a:gd name="T3" fmla="*/ 2 h 11"/>
                  <a:gd name="T4" fmla="*/ 11 w 11"/>
                  <a:gd name="T5" fmla="*/ 2 h 11"/>
                  <a:gd name="T6" fmla="*/ 11 w 11"/>
                  <a:gd name="T7" fmla="*/ 2 h 11"/>
                  <a:gd name="T8" fmla="*/ 9 w 11"/>
                  <a:gd name="T9" fmla="*/ 0 h 11"/>
                  <a:gd name="T10" fmla="*/ 8 w 11"/>
                  <a:gd name="T11" fmla="*/ 2 h 11"/>
                  <a:gd name="T12" fmla="*/ 6 w 11"/>
                  <a:gd name="T13" fmla="*/ 0 h 11"/>
                  <a:gd name="T14" fmla="*/ 4 w 11"/>
                  <a:gd name="T15" fmla="*/ 0 h 11"/>
                  <a:gd name="T16" fmla="*/ 4 w 11"/>
                  <a:gd name="T17" fmla="*/ 0 h 11"/>
                  <a:gd name="T18" fmla="*/ 4 w 11"/>
                  <a:gd name="T19" fmla="*/ 0 h 11"/>
                  <a:gd name="T20" fmla="*/ 4 w 11"/>
                  <a:gd name="T21" fmla="*/ 2 h 11"/>
                  <a:gd name="T22" fmla="*/ 2 w 11"/>
                  <a:gd name="T23" fmla="*/ 2 h 11"/>
                  <a:gd name="T24" fmla="*/ 2 w 11"/>
                  <a:gd name="T25" fmla="*/ 2 h 11"/>
                  <a:gd name="T26" fmla="*/ 2 w 11"/>
                  <a:gd name="T27" fmla="*/ 4 h 11"/>
                  <a:gd name="T28" fmla="*/ 4 w 11"/>
                  <a:gd name="T29" fmla="*/ 4 h 11"/>
                  <a:gd name="T30" fmla="*/ 4 w 11"/>
                  <a:gd name="T31" fmla="*/ 6 h 11"/>
                  <a:gd name="T32" fmla="*/ 4 w 11"/>
                  <a:gd name="T33" fmla="*/ 6 h 11"/>
                  <a:gd name="T34" fmla="*/ 2 w 11"/>
                  <a:gd name="T35" fmla="*/ 4 h 11"/>
                  <a:gd name="T36" fmla="*/ 2 w 11"/>
                  <a:gd name="T37" fmla="*/ 4 h 11"/>
                  <a:gd name="T38" fmla="*/ 2 w 11"/>
                  <a:gd name="T39" fmla="*/ 4 h 11"/>
                  <a:gd name="T40" fmla="*/ 2 w 11"/>
                  <a:gd name="T41" fmla="*/ 6 h 11"/>
                  <a:gd name="T42" fmla="*/ 2 w 11"/>
                  <a:gd name="T43" fmla="*/ 6 h 11"/>
                  <a:gd name="T44" fmla="*/ 0 w 11"/>
                  <a:gd name="T45" fmla="*/ 6 h 11"/>
                  <a:gd name="T46" fmla="*/ 0 w 11"/>
                  <a:gd name="T47" fmla="*/ 7 h 11"/>
                  <a:gd name="T48" fmla="*/ 2 w 11"/>
                  <a:gd name="T49" fmla="*/ 9 h 11"/>
                  <a:gd name="T50" fmla="*/ 2 w 11"/>
                  <a:gd name="T51" fmla="*/ 9 h 11"/>
                  <a:gd name="T52" fmla="*/ 4 w 11"/>
                  <a:gd name="T53" fmla="*/ 11 h 11"/>
                  <a:gd name="T54" fmla="*/ 4 w 11"/>
                  <a:gd name="T55" fmla="*/ 9 h 11"/>
                  <a:gd name="T56" fmla="*/ 4 w 11"/>
                  <a:gd name="T57" fmla="*/ 9 h 11"/>
                  <a:gd name="T58" fmla="*/ 4 w 11"/>
                  <a:gd name="T59" fmla="*/ 9 h 11"/>
                  <a:gd name="T60" fmla="*/ 6 w 11"/>
                  <a:gd name="T61" fmla="*/ 9 h 11"/>
                  <a:gd name="T62" fmla="*/ 6 w 11"/>
                  <a:gd name="T63" fmla="*/ 9 h 11"/>
                  <a:gd name="T64" fmla="*/ 6 w 11"/>
                  <a:gd name="T65" fmla="*/ 9 h 11"/>
                  <a:gd name="T66" fmla="*/ 4 w 11"/>
                  <a:gd name="T67" fmla="*/ 7 h 11"/>
                  <a:gd name="T68" fmla="*/ 6 w 11"/>
                  <a:gd name="T69" fmla="*/ 7 h 11"/>
                  <a:gd name="T70" fmla="*/ 6 w 11"/>
                  <a:gd name="T71" fmla="*/ 7 h 11"/>
                  <a:gd name="T72" fmla="*/ 8 w 11"/>
                  <a:gd name="T73" fmla="*/ 7 h 11"/>
                  <a:gd name="T74" fmla="*/ 8 w 11"/>
                  <a:gd name="T75" fmla="*/ 7 h 11"/>
                  <a:gd name="T76" fmla="*/ 8 w 11"/>
                  <a:gd name="T77" fmla="*/ 7 h 11"/>
                  <a:gd name="T78" fmla="*/ 6 w 11"/>
                  <a:gd name="T79" fmla="*/ 6 h 11"/>
                  <a:gd name="T80" fmla="*/ 6 w 11"/>
                  <a:gd name="T81" fmla="*/ 6 h 11"/>
                  <a:gd name="T82" fmla="*/ 8 w 11"/>
                  <a:gd name="T83" fmla="*/ 6 h 11"/>
                  <a:gd name="T84" fmla="*/ 9 w 11"/>
                  <a:gd name="T85" fmla="*/ 6 h 11"/>
                  <a:gd name="T86" fmla="*/ 11 w 11"/>
                  <a:gd name="T87" fmla="*/ 6 h 11"/>
                  <a:gd name="T88" fmla="*/ 11 w 11"/>
                  <a:gd name="T89" fmla="*/ 4 h 11"/>
                  <a:gd name="T90" fmla="*/ 11 w 11"/>
                  <a:gd name="T91" fmla="*/ 4 h 11"/>
                  <a:gd name="T92" fmla="*/ 11 w 11"/>
                  <a:gd name="T93" fmla="*/ 4 h 11"/>
                  <a:gd name="T94" fmla="*/ 11 w 11"/>
                  <a:gd name="T95" fmla="*/ 2 h 11"/>
                  <a:gd name="T96" fmla="*/ 11 w 11"/>
                  <a:gd name="T9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 h="11">
                    <a:moveTo>
                      <a:pt x="11" y="2"/>
                    </a:moveTo>
                    <a:lnTo>
                      <a:pt x="11" y="2"/>
                    </a:lnTo>
                    <a:lnTo>
                      <a:pt x="11" y="2"/>
                    </a:lnTo>
                    <a:lnTo>
                      <a:pt x="11" y="2"/>
                    </a:lnTo>
                    <a:lnTo>
                      <a:pt x="9" y="0"/>
                    </a:lnTo>
                    <a:lnTo>
                      <a:pt x="8" y="2"/>
                    </a:lnTo>
                    <a:lnTo>
                      <a:pt x="6" y="0"/>
                    </a:lnTo>
                    <a:lnTo>
                      <a:pt x="4" y="0"/>
                    </a:lnTo>
                    <a:lnTo>
                      <a:pt x="4" y="0"/>
                    </a:lnTo>
                    <a:lnTo>
                      <a:pt x="4" y="0"/>
                    </a:lnTo>
                    <a:lnTo>
                      <a:pt x="4" y="2"/>
                    </a:lnTo>
                    <a:lnTo>
                      <a:pt x="2" y="2"/>
                    </a:lnTo>
                    <a:lnTo>
                      <a:pt x="2" y="2"/>
                    </a:lnTo>
                    <a:lnTo>
                      <a:pt x="2" y="4"/>
                    </a:lnTo>
                    <a:lnTo>
                      <a:pt x="4" y="4"/>
                    </a:lnTo>
                    <a:lnTo>
                      <a:pt x="4" y="6"/>
                    </a:lnTo>
                    <a:lnTo>
                      <a:pt x="4" y="6"/>
                    </a:lnTo>
                    <a:lnTo>
                      <a:pt x="2" y="4"/>
                    </a:lnTo>
                    <a:lnTo>
                      <a:pt x="2" y="4"/>
                    </a:lnTo>
                    <a:lnTo>
                      <a:pt x="2" y="4"/>
                    </a:lnTo>
                    <a:lnTo>
                      <a:pt x="2" y="6"/>
                    </a:lnTo>
                    <a:lnTo>
                      <a:pt x="2" y="6"/>
                    </a:lnTo>
                    <a:lnTo>
                      <a:pt x="0" y="6"/>
                    </a:lnTo>
                    <a:lnTo>
                      <a:pt x="0" y="7"/>
                    </a:lnTo>
                    <a:lnTo>
                      <a:pt x="2" y="9"/>
                    </a:lnTo>
                    <a:lnTo>
                      <a:pt x="2" y="9"/>
                    </a:lnTo>
                    <a:lnTo>
                      <a:pt x="4" y="11"/>
                    </a:lnTo>
                    <a:lnTo>
                      <a:pt x="4" y="9"/>
                    </a:lnTo>
                    <a:lnTo>
                      <a:pt x="4" y="9"/>
                    </a:lnTo>
                    <a:lnTo>
                      <a:pt x="4" y="9"/>
                    </a:lnTo>
                    <a:lnTo>
                      <a:pt x="6" y="9"/>
                    </a:lnTo>
                    <a:lnTo>
                      <a:pt x="6" y="9"/>
                    </a:lnTo>
                    <a:lnTo>
                      <a:pt x="6" y="9"/>
                    </a:lnTo>
                    <a:lnTo>
                      <a:pt x="4" y="7"/>
                    </a:lnTo>
                    <a:lnTo>
                      <a:pt x="6" y="7"/>
                    </a:lnTo>
                    <a:lnTo>
                      <a:pt x="6" y="7"/>
                    </a:lnTo>
                    <a:lnTo>
                      <a:pt x="8" y="7"/>
                    </a:lnTo>
                    <a:lnTo>
                      <a:pt x="8" y="7"/>
                    </a:lnTo>
                    <a:lnTo>
                      <a:pt x="8" y="7"/>
                    </a:lnTo>
                    <a:lnTo>
                      <a:pt x="6" y="6"/>
                    </a:lnTo>
                    <a:lnTo>
                      <a:pt x="6" y="6"/>
                    </a:lnTo>
                    <a:lnTo>
                      <a:pt x="8" y="6"/>
                    </a:lnTo>
                    <a:lnTo>
                      <a:pt x="9" y="6"/>
                    </a:lnTo>
                    <a:lnTo>
                      <a:pt x="11" y="6"/>
                    </a:lnTo>
                    <a:lnTo>
                      <a:pt x="11" y="4"/>
                    </a:lnTo>
                    <a:lnTo>
                      <a:pt x="11" y="4"/>
                    </a:lnTo>
                    <a:lnTo>
                      <a:pt x="11" y="4"/>
                    </a:lnTo>
                    <a:lnTo>
                      <a:pt x="11" y="2"/>
                    </a:lnTo>
                    <a:lnTo>
                      <a:pt x="1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4" name="Freeform 263"/>
              <p:cNvSpPr>
                <a:spLocks/>
              </p:cNvSpPr>
              <p:nvPr/>
            </p:nvSpPr>
            <p:spPr bwMode="auto">
              <a:xfrm>
                <a:off x="1248" y="1399"/>
                <a:ext cx="47" cy="23"/>
              </a:xfrm>
              <a:custGeom>
                <a:avLst/>
                <a:gdLst>
                  <a:gd name="T0" fmla="*/ 30 w 47"/>
                  <a:gd name="T1" fmla="*/ 18 h 23"/>
                  <a:gd name="T2" fmla="*/ 34 w 47"/>
                  <a:gd name="T3" fmla="*/ 18 h 23"/>
                  <a:gd name="T4" fmla="*/ 34 w 47"/>
                  <a:gd name="T5" fmla="*/ 16 h 23"/>
                  <a:gd name="T6" fmla="*/ 41 w 47"/>
                  <a:gd name="T7" fmla="*/ 16 h 23"/>
                  <a:gd name="T8" fmla="*/ 43 w 47"/>
                  <a:gd name="T9" fmla="*/ 18 h 23"/>
                  <a:gd name="T10" fmla="*/ 47 w 47"/>
                  <a:gd name="T11" fmla="*/ 16 h 23"/>
                  <a:gd name="T12" fmla="*/ 47 w 47"/>
                  <a:gd name="T13" fmla="*/ 13 h 23"/>
                  <a:gd name="T14" fmla="*/ 45 w 47"/>
                  <a:gd name="T15" fmla="*/ 11 h 23"/>
                  <a:gd name="T16" fmla="*/ 41 w 47"/>
                  <a:gd name="T17" fmla="*/ 11 h 23"/>
                  <a:gd name="T18" fmla="*/ 39 w 47"/>
                  <a:gd name="T19" fmla="*/ 7 h 23"/>
                  <a:gd name="T20" fmla="*/ 41 w 47"/>
                  <a:gd name="T21" fmla="*/ 7 h 23"/>
                  <a:gd name="T22" fmla="*/ 41 w 47"/>
                  <a:gd name="T23" fmla="*/ 7 h 23"/>
                  <a:gd name="T24" fmla="*/ 38 w 47"/>
                  <a:gd name="T25" fmla="*/ 7 h 23"/>
                  <a:gd name="T26" fmla="*/ 36 w 47"/>
                  <a:gd name="T27" fmla="*/ 4 h 23"/>
                  <a:gd name="T28" fmla="*/ 34 w 47"/>
                  <a:gd name="T29" fmla="*/ 4 h 23"/>
                  <a:gd name="T30" fmla="*/ 30 w 47"/>
                  <a:gd name="T31" fmla="*/ 0 h 23"/>
                  <a:gd name="T32" fmla="*/ 25 w 47"/>
                  <a:gd name="T33" fmla="*/ 0 h 23"/>
                  <a:gd name="T34" fmla="*/ 21 w 47"/>
                  <a:gd name="T35" fmla="*/ 2 h 23"/>
                  <a:gd name="T36" fmla="*/ 18 w 47"/>
                  <a:gd name="T37" fmla="*/ 2 h 23"/>
                  <a:gd name="T38" fmla="*/ 16 w 47"/>
                  <a:gd name="T39" fmla="*/ 2 h 23"/>
                  <a:gd name="T40" fmla="*/ 12 w 47"/>
                  <a:gd name="T41" fmla="*/ 0 h 23"/>
                  <a:gd name="T42" fmla="*/ 9 w 47"/>
                  <a:gd name="T43" fmla="*/ 2 h 23"/>
                  <a:gd name="T44" fmla="*/ 9 w 47"/>
                  <a:gd name="T45" fmla="*/ 4 h 23"/>
                  <a:gd name="T46" fmla="*/ 12 w 47"/>
                  <a:gd name="T47" fmla="*/ 4 h 23"/>
                  <a:gd name="T48" fmla="*/ 14 w 47"/>
                  <a:gd name="T49" fmla="*/ 5 h 23"/>
                  <a:gd name="T50" fmla="*/ 12 w 47"/>
                  <a:gd name="T51" fmla="*/ 11 h 23"/>
                  <a:gd name="T52" fmla="*/ 16 w 47"/>
                  <a:gd name="T53" fmla="*/ 13 h 23"/>
                  <a:gd name="T54" fmla="*/ 16 w 47"/>
                  <a:gd name="T55" fmla="*/ 14 h 23"/>
                  <a:gd name="T56" fmla="*/ 12 w 47"/>
                  <a:gd name="T57" fmla="*/ 14 h 23"/>
                  <a:gd name="T58" fmla="*/ 5 w 47"/>
                  <a:gd name="T59" fmla="*/ 14 h 23"/>
                  <a:gd name="T60" fmla="*/ 0 w 47"/>
                  <a:gd name="T61" fmla="*/ 13 h 23"/>
                  <a:gd name="T62" fmla="*/ 0 w 47"/>
                  <a:gd name="T63" fmla="*/ 14 h 23"/>
                  <a:gd name="T64" fmla="*/ 1 w 47"/>
                  <a:gd name="T65" fmla="*/ 18 h 23"/>
                  <a:gd name="T66" fmla="*/ 3 w 47"/>
                  <a:gd name="T67" fmla="*/ 18 h 23"/>
                  <a:gd name="T68" fmla="*/ 3 w 47"/>
                  <a:gd name="T69" fmla="*/ 16 h 23"/>
                  <a:gd name="T70" fmla="*/ 5 w 47"/>
                  <a:gd name="T71" fmla="*/ 16 h 23"/>
                  <a:gd name="T72" fmla="*/ 10 w 47"/>
                  <a:gd name="T73" fmla="*/ 18 h 23"/>
                  <a:gd name="T74" fmla="*/ 16 w 47"/>
                  <a:gd name="T75" fmla="*/ 18 h 23"/>
                  <a:gd name="T76" fmla="*/ 18 w 47"/>
                  <a:gd name="T77" fmla="*/ 18 h 23"/>
                  <a:gd name="T78" fmla="*/ 20 w 47"/>
                  <a:gd name="T79" fmla="*/ 18 h 23"/>
                  <a:gd name="T80" fmla="*/ 20 w 47"/>
                  <a:gd name="T81" fmla="*/ 20 h 23"/>
                  <a:gd name="T82" fmla="*/ 20 w 47"/>
                  <a:gd name="T83" fmla="*/ 22 h 23"/>
                  <a:gd name="T84" fmla="*/ 21 w 47"/>
                  <a:gd name="T85" fmla="*/ 23 h 23"/>
                  <a:gd name="T86" fmla="*/ 23 w 47"/>
                  <a:gd name="T87" fmla="*/ 22 h 23"/>
                  <a:gd name="T88" fmla="*/ 25 w 47"/>
                  <a:gd name="T89" fmla="*/ 18 h 23"/>
                  <a:gd name="T90" fmla="*/ 27 w 47"/>
                  <a:gd name="T91" fmla="*/ 16 h 23"/>
                  <a:gd name="T92" fmla="*/ 29 w 47"/>
                  <a:gd name="T93" fmla="*/ 16 h 23"/>
                  <a:gd name="T94" fmla="*/ 29 w 47"/>
                  <a:gd name="T9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23">
                    <a:moveTo>
                      <a:pt x="29" y="18"/>
                    </a:moveTo>
                    <a:lnTo>
                      <a:pt x="30" y="18"/>
                    </a:lnTo>
                    <a:lnTo>
                      <a:pt x="32" y="18"/>
                    </a:lnTo>
                    <a:lnTo>
                      <a:pt x="34" y="18"/>
                    </a:lnTo>
                    <a:lnTo>
                      <a:pt x="34" y="16"/>
                    </a:lnTo>
                    <a:lnTo>
                      <a:pt x="34" y="16"/>
                    </a:lnTo>
                    <a:lnTo>
                      <a:pt x="38" y="16"/>
                    </a:lnTo>
                    <a:lnTo>
                      <a:pt x="41" y="16"/>
                    </a:lnTo>
                    <a:lnTo>
                      <a:pt x="43" y="16"/>
                    </a:lnTo>
                    <a:lnTo>
                      <a:pt x="43" y="18"/>
                    </a:lnTo>
                    <a:lnTo>
                      <a:pt x="45" y="18"/>
                    </a:lnTo>
                    <a:lnTo>
                      <a:pt x="47" y="16"/>
                    </a:lnTo>
                    <a:lnTo>
                      <a:pt x="47" y="14"/>
                    </a:lnTo>
                    <a:lnTo>
                      <a:pt x="47" y="13"/>
                    </a:lnTo>
                    <a:lnTo>
                      <a:pt x="47" y="13"/>
                    </a:lnTo>
                    <a:lnTo>
                      <a:pt x="45" y="11"/>
                    </a:lnTo>
                    <a:lnTo>
                      <a:pt x="45" y="11"/>
                    </a:lnTo>
                    <a:lnTo>
                      <a:pt x="41" y="11"/>
                    </a:lnTo>
                    <a:lnTo>
                      <a:pt x="39" y="9"/>
                    </a:lnTo>
                    <a:lnTo>
                      <a:pt x="39" y="7"/>
                    </a:lnTo>
                    <a:lnTo>
                      <a:pt x="41" y="7"/>
                    </a:lnTo>
                    <a:lnTo>
                      <a:pt x="41" y="7"/>
                    </a:lnTo>
                    <a:lnTo>
                      <a:pt x="41" y="7"/>
                    </a:lnTo>
                    <a:lnTo>
                      <a:pt x="41" y="7"/>
                    </a:lnTo>
                    <a:lnTo>
                      <a:pt x="38" y="7"/>
                    </a:lnTo>
                    <a:lnTo>
                      <a:pt x="38" y="7"/>
                    </a:lnTo>
                    <a:lnTo>
                      <a:pt x="38" y="5"/>
                    </a:lnTo>
                    <a:lnTo>
                      <a:pt x="36" y="4"/>
                    </a:lnTo>
                    <a:lnTo>
                      <a:pt x="36" y="4"/>
                    </a:lnTo>
                    <a:lnTo>
                      <a:pt x="34" y="4"/>
                    </a:lnTo>
                    <a:lnTo>
                      <a:pt x="32" y="2"/>
                    </a:lnTo>
                    <a:lnTo>
                      <a:pt x="30" y="0"/>
                    </a:lnTo>
                    <a:lnTo>
                      <a:pt x="27" y="0"/>
                    </a:lnTo>
                    <a:lnTo>
                      <a:pt x="25" y="0"/>
                    </a:lnTo>
                    <a:lnTo>
                      <a:pt x="23" y="0"/>
                    </a:lnTo>
                    <a:lnTo>
                      <a:pt x="21" y="2"/>
                    </a:lnTo>
                    <a:lnTo>
                      <a:pt x="20" y="2"/>
                    </a:lnTo>
                    <a:lnTo>
                      <a:pt x="18" y="2"/>
                    </a:lnTo>
                    <a:lnTo>
                      <a:pt x="16" y="2"/>
                    </a:lnTo>
                    <a:lnTo>
                      <a:pt x="16" y="2"/>
                    </a:lnTo>
                    <a:lnTo>
                      <a:pt x="14" y="0"/>
                    </a:lnTo>
                    <a:lnTo>
                      <a:pt x="12" y="0"/>
                    </a:lnTo>
                    <a:lnTo>
                      <a:pt x="10" y="0"/>
                    </a:lnTo>
                    <a:lnTo>
                      <a:pt x="9" y="2"/>
                    </a:lnTo>
                    <a:lnTo>
                      <a:pt x="9" y="2"/>
                    </a:lnTo>
                    <a:lnTo>
                      <a:pt x="9" y="4"/>
                    </a:lnTo>
                    <a:lnTo>
                      <a:pt x="9" y="4"/>
                    </a:lnTo>
                    <a:lnTo>
                      <a:pt x="12" y="4"/>
                    </a:lnTo>
                    <a:lnTo>
                      <a:pt x="12" y="4"/>
                    </a:lnTo>
                    <a:lnTo>
                      <a:pt x="14" y="5"/>
                    </a:lnTo>
                    <a:lnTo>
                      <a:pt x="12" y="9"/>
                    </a:lnTo>
                    <a:lnTo>
                      <a:pt x="12" y="11"/>
                    </a:lnTo>
                    <a:lnTo>
                      <a:pt x="14" y="13"/>
                    </a:lnTo>
                    <a:lnTo>
                      <a:pt x="16" y="13"/>
                    </a:lnTo>
                    <a:lnTo>
                      <a:pt x="16" y="13"/>
                    </a:lnTo>
                    <a:lnTo>
                      <a:pt x="16" y="14"/>
                    </a:lnTo>
                    <a:lnTo>
                      <a:pt x="14" y="14"/>
                    </a:lnTo>
                    <a:lnTo>
                      <a:pt x="12" y="14"/>
                    </a:lnTo>
                    <a:lnTo>
                      <a:pt x="9" y="14"/>
                    </a:lnTo>
                    <a:lnTo>
                      <a:pt x="5" y="14"/>
                    </a:lnTo>
                    <a:lnTo>
                      <a:pt x="3" y="13"/>
                    </a:lnTo>
                    <a:lnTo>
                      <a:pt x="0" y="13"/>
                    </a:lnTo>
                    <a:lnTo>
                      <a:pt x="0" y="13"/>
                    </a:lnTo>
                    <a:lnTo>
                      <a:pt x="0" y="14"/>
                    </a:lnTo>
                    <a:lnTo>
                      <a:pt x="0" y="16"/>
                    </a:lnTo>
                    <a:lnTo>
                      <a:pt x="1" y="18"/>
                    </a:lnTo>
                    <a:lnTo>
                      <a:pt x="3" y="18"/>
                    </a:lnTo>
                    <a:lnTo>
                      <a:pt x="3" y="18"/>
                    </a:lnTo>
                    <a:lnTo>
                      <a:pt x="3" y="18"/>
                    </a:lnTo>
                    <a:lnTo>
                      <a:pt x="3" y="16"/>
                    </a:lnTo>
                    <a:lnTo>
                      <a:pt x="5" y="16"/>
                    </a:lnTo>
                    <a:lnTo>
                      <a:pt x="5" y="16"/>
                    </a:lnTo>
                    <a:lnTo>
                      <a:pt x="7" y="16"/>
                    </a:lnTo>
                    <a:lnTo>
                      <a:pt x="10" y="18"/>
                    </a:lnTo>
                    <a:lnTo>
                      <a:pt x="12" y="18"/>
                    </a:lnTo>
                    <a:lnTo>
                      <a:pt x="16" y="18"/>
                    </a:lnTo>
                    <a:lnTo>
                      <a:pt x="16" y="18"/>
                    </a:lnTo>
                    <a:lnTo>
                      <a:pt x="18" y="18"/>
                    </a:lnTo>
                    <a:lnTo>
                      <a:pt x="18" y="18"/>
                    </a:lnTo>
                    <a:lnTo>
                      <a:pt x="20" y="18"/>
                    </a:lnTo>
                    <a:lnTo>
                      <a:pt x="20" y="18"/>
                    </a:lnTo>
                    <a:lnTo>
                      <a:pt x="20" y="20"/>
                    </a:lnTo>
                    <a:lnTo>
                      <a:pt x="20" y="20"/>
                    </a:lnTo>
                    <a:lnTo>
                      <a:pt x="20" y="22"/>
                    </a:lnTo>
                    <a:lnTo>
                      <a:pt x="20" y="23"/>
                    </a:lnTo>
                    <a:lnTo>
                      <a:pt x="21" y="23"/>
                    </a:lnTo>
                    <a:lnTo>
                      <a:pt x="23" y="22"/>
                    </a:lnTo>
                    <a:lnTo>
                      <a:pt x="23" y="22"/>
                    </a:lnTo>
                    <a:lnTo>
                      <a:pt x="23" y="20"/>
                    </a:lnTo>
                    <a:lnTo>
                      <a:pt x="25" y="18"/>
                    </a:lnTo>
                    <a:lnTo>
                      <a:pt x="27" y="16"/>
                    </a:lnTo>
                    <a:lnTo>
                      <a:pt x="27" y="16"/>
                    </a:lnTo>
                    <a:lnTo>
                      <a:pt x="29" y="16"/>
                    </a:lnTo>
                    <a:lnTo>
                      <a:pt x="29" y="16"/>
                    </a:lnTo>
                    <a:lnTo>
                      <a:pt x="29" y="16"/>
                    </a:lnTo>
                    <a:lnTo>
                      <a:pt x="29" y="1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5" name="Freeform 264"/>
              <p:cNvSpPr>
                <a:spLocks/>
              </p:cNvSpPr>
              <p:nvPr/>
            </p:nvSpPr>
            <p:spPr bwMode="auto">
              <a:xfrm>
                <a:off x="1215" y="1412"/>
                <a:ext cx="16" cy="9"/>
              </a:xfrm>
              <a:custGeom>
                <a:avLst/>
                <a:gdLst>
                  <a:gd name="T0" fmla="*/ 11 w 16"/>
                  <a:gd name="T1" fmla="*/ 1 h 9"/>
                  <a:gd name="T2" fmla="*/ 11 w 16"/>
                  <a:gd name="T3" fmla="*/ 1 h 9"/>
                  <a:gd name="T4" fmla="*/ 11 w 16"/>
                  <a:gd name="T5" fmla="*/ 1 h 9"/>
                  <a:gd name="T6" fmla="*/ 7 w 16"/>
                  <a:gd name="T7" fmla="*/ 0 h 9"/>
                  <a:gd name="T8" fmla="*/ 5 w 16"/>
                  <a:gd name="T9" fmla="*/ 0 h 9"/>
                  <a:gd name="T10" fmla="*/ 4 w 16"/>
                  <a:gd name="T11" fmla="*/ 0 h 9"/>
                  <a:gd name="T12" fmla="*/ 0 w 16"/>
                  <a:gd name="T13" fmla="*/ 1 h 9"/>
                  <a:gd name="T14" fmla="*/ 0 w 16"/>
                  <a:gd name="T15" fmla="*/ 1 h 9"/>
                  <a:gd name="T16" fmla="*/ 2 w 16"/>
                  <a:gd name="T17" fmla="*/ 3 h 9"/>
                  <a:gd name="T18" fmla="*/ 2 w 16"/>
                  <a:gd name="T19" fmla="*/ 3 h 9"/>
                  <a:gd name="T20" fmla="*/ 5 w 16"/>
                  <a:gd name="T21" fmla="*/ 7 h 9"/>
                  <a:gd name="T22" fmla="*/ 7 w 16"/>
                  <a:gd name="T23" fmla="*/ 7 h 9"/>
                  <a:gd name="T24" fmla="*/ 7 w 16"/>
                  <a:gd name="T25" fmla="*/ 9 h 9"/>
                  <a:gd name="T26" fmla="*/ 9 w 16"/>
                  <a:gd name="T27" fmla="*/ 9 h 9"/>
                  <a:gd name="T28" fmla="*/ 9 w 16"/>
                  <a:gd name="T29" fmla="*/ 7 h 9"/>
                  <a:gd name="T30" fmla="*/ 11 w 16"/>
                  <a:gd name="T31" fmla="*/ 7 h 9"/>
                  <a:gd name="T32" fmla="*/ 13 w 16"/>
                  <a:gd name="T33" fmla="*/ 7 h 9"/>
                  <a:gd name="T34" fmla="*/ 14 w 16"/>
                  <a:gd name="T35" fmla="*/ 7 h 9"/>
                  <a:gd name="T36" fmla="*/ 16 w 16"/>
                  <a:gd name="T37" fmla="*/ 7 h 9"/>
                  <a:gd name="T38" fmla="*/ 16 w 16"/>
                  <a:gd name="T39" fmla="*/ 3 h 9"/>
                  <a:gd name="T40" fmla="*/ 13 w 16"/>
                  <a:gd name="T41" fmla="*/ 3 h 9"/>
                  <a:gd name="T42" fmla="*/ 11 w 16"/>
                  <a:gd name="T4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11" y="1"/>
                    </a:moveTo>
                    <a:lnTo>
                      <a:pt x="11" y="1"/>
                    </a:lnTo>
                    <a:lnTo>
                      <a:pt x="11" y="1"/>
                    </a:lnTo>
                    <a:lnTo>
                      <a:pt x="7" y="0"/>
                    </a:lnTo>
                    <a:lnTo>
                      <a:pt x="5" y="0"/>
                    </a:lnTo>
                    <a:lnTo>
                      <a:pt x="4" y="0"/>
                    </a:lnTo>
                    <a:lnTo>
                      <a:pt x="0" y="1"/>
                    </a:lnTo>
                    <a:lnTo>
                      <a:pt x="0" y="1"/>
                    </a:lnTo>
                    <a:lnTo>
                      <a:pt x="2" y="3"/>
                    </a:lnTo>
                    <a:lnTo>
                      <a:pt x="2" y="3"/>
                    </a:lnTo>
                    <a:lnTo>
                      <a:pt x="5" y="7"/>
                    </a:lnTo>
                    <a:lnTo>
                      <a:pt x="7" y="7"/>
                    </a:lnTo>
                    <a:lnTo>
                      <a:pt x="7" y="9"/>
                    </a:lnTo>
                    <a:lnTo>
                      <a:pt x="9" y="9"/>
                    </a:lnTo>
                    <a:lnTo>
                      <a:pt x="9" y="7"/>
                    </a:lnTo>
                    <a:lnTo>
                      <a:pt x="11" y="7"/>
                    </a:lnTo>
                    <a:lnTo>
                      <a:pt x="13" y="7"/>
                    </a:lnTo>
                    <a:lnTo>
                      <a:pt x="14" y="7"/>
                    </a:lnTo>
                    <a:lnTo>
                      <a:pt x="16" y="7"/>
                    </a:lnTo>
                    <a:lnTo>
                      <a:pt x="16" y="3"/>
                    </a:lnTo>
                    <a:lnTo>
                      <a:pt x="13" y="3"/>
                    </a:lnTo>
                    <a:lnTo>
                      <a:pt x="11"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6" name="Freeform 265"/>
              <p:cNvSpPr>
                <a:spLocks/>
              </p:cNvSpPr>
              <p:nvPr/>
            </p:nvSpPr>
            <p:spPr bwMode="auto">
              <a:xfrm>
                <a:off x="1257" y="1408"/>
                <a:ext cx="3" cy="4"/>
              </a:xfrm>
              <a:custGeom>
                <a:avLst/>
                <a:gdLst>
                  <a:gd name="T0" fmla="*/ 3 w 3"/>
                  <a:gd name="T1" fmla="*/ 4 h 4"/>
                  <a:gd name="T2" fmla="*/ 3 w 3"/>
                  <a:gd name="T3" fmla="*/ 2 h 4"/>
                  <a:gd name="T4" fmla="*/ 1 w 3"/>
                  <a:gd name="T5" fmla="*/ 2 h 4"/>
                  <a:gd name="T6" fmla="*/ 0 w 3"/>
                  <a:gd name="T7" fmla="*/ 0 h 4"/>
                  <a:gd name="T8" fmla="*/ 0 w 3"/>
                  <a:gd name="T9" fmla="*/ 2 h 4"/>
                  <a:gd name="T10" fmla="*/ 0 w 3"/>
                  <a:gd name="T11" fmla="*/ 2 h 4"/>
                  <a:gd name="T12" fmla="*/ 1 w 3"/>
                  <a:gd name="T13" fmla="*/ 2 h 4"/>
                  <a:gd name="T14" fmla="*/ 3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4"/>
                    </a:moveTo>
                    <a:lnTo>
                      <a:pt x="3" y="2"/>
                    </a:lnTo>
                    <a:lnTo>
                      <a:pt x="1" y="2"/>
                    </a:lnTo>
                    <a:lnTo>
                      <a:pt x="0" y="0"/>
                    </a:lnTo>
                    <a:lnTo>
                      <a:pt x="0" y="2"/>
                    </a:lnTo>
                    <a:lnTo>
                      <a:pt x="0" y="2"/>
                    </a:lnTo>
                    <a:lnTo>
                      <a:pt x="1" y="2"/>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7" name="Freeform 266"/>
              <p:cNvSpPr>
                <a:spLocks/>
              </p:cNvSpPr>
              <p:nvPr/>
            </p:nvSpPr>
            <p:spPr bwMode="auto">
              <a:xfrm>
                <a:off x="1170" y="1365"/>
                <a:ext cx="81" cy="34"/>
              </a:xfrm>
              <a:custGeom>
                <a:avLst/>
                <a:gdLst>
                  <a:gd name="T0" fmla="*/ 70 w 81"/>
                  <a:gd name="T1" fmla="*/ 34 h 34"/>
                  <a:gd name="T2" fmla="*/ 81 w 81"/>
                  <a:gd name="T3" fmla="*/ 32 h 34"/>
                  <a:gd name="T4" fmla="*/ 79 w 81"/>
                  <a:gd name="T5" fmla="*/ 30 h 34"/>
                  <a:gd name="T6" fmla="*/ 76 w 81"/>
                  <a:gd name="T7" fmla="*/ 27 h 34"/>
                  <a:gd name="T8" fmla="*/ 70 w 81"/>
                  <a:gd name="T9" fmla="*/ 25 h 34"/>
                  <a:gd name="T10" fmla="*/ 70 w 81"/>
                  <a:gd name="T11" fmla="*/ 23 h 34"/>
                  <a:gd name="T12" fmla="*/ 69 w 81"/>
                  <a:gd name="T13" fmla="*/ 21 h 34"/>
                  <a:gd name="T14" fmla="*/ 65 w 81"/>
                  <a:gd name="T15" fmla="*/ 21 h 34"/>
                  <a:gd name="T16" fmla="*/ 63 w 81"/>
                  <a:gd name="T17" fmla="*/ 19 h 34"/>
                  <a:gd name="T18" fmla="*/ 59 w 81"/>
                  <a:gd name="T19" fmla="*/ 16 h 34"/>
                  <a:gd name="T20" fmla="*/ 54 w 81"/>
                  <a:gd name="T21" fmla="*/ 14 h 34"/>
                  <a:gd name="T22" fmla="*/ 50 w 81"/>
                  <a:gd name="T23" fmla="*/ 10 h 34"/>
                  <a:gd name="T24" fmla="*/ 50 w 81"/>
                  <a:gd name="T25" fmla="*/ 9 h 34"/>
                  <a:gd name="T26" fmla="*/ 45 w 81"/>
                  <a:gd name="T27" fmla="*/ 9 h 34"/>
                  <a:gd name="T28" fmla="*/ 41 w 81"/>
                  <a:gd name="T29" fmla="*/ 5 h 34"/>
                  <a:gd name="T30" fmla="*/ 36 w 81"/>
                  <a:gd name="T31" fmla="*/ 3 h 34"/>
                  <a:gd name="T32" fmla="*/ 32 w 81"/>
                  <a:gd name="T33" fmla="*/ 1 h 34"/>
                  <a:gd name="T34" fmla="*/ 20 w 81"/>
                  <a:gd name="T35" fmla="*/ 0 h 34"/>
                  <a:gd name="T36" fmla="*/ 11 w 81"/>
                  <a:gd name="T37" fmla="*/ 3 h 34"/>
                  <a:gd name="T38" fmla="*/ 5 w 81"/>
                  <a:gd name="T39" fmla="*/ 5 h 34"/>
                  <a:gd name="T40" fmla="*/ 3 w 81"/>
                  <a:gd name="T41" fmla="*/ 10 h 34"/>
                  <a:gd name="T42" fmla="*/ 0 w 81"/>
                  <a:gd name="T43" fmla="*/ 12 h 34"/>
                  <a:gd name="T44" fmla="*/ 2 w 81"/>
                  <a:gd name="T45" fmla="*/ 14 h 34"/>
                  <a:gd name="T46" fmla="*/ 5 w 81"/>
                  <a:gd name="T47" fmla="*/ 12 h 34"/>
                  <a:gd name="T48" fmla="*/ 9 w 81"/>
                  <a:gd name="T49" fmla="*/ 9 h 34"/>
                  <a:gd name="T50" fmla="*/ 14 w 81"/>
                  <a:gd name="T51" fmla="*/ 7 h 34"/>
                  <a:gd name="T52" fmla="*/ 20 w 81"/>
                  <a:gd name="T53" fmla="*/ 5 h 34"/>
                  <a:gd name="T54" fmla="*/ 25 w 81"/>
                  <a:gd name="T55" fmla="*/ 7 h 34"/>
                  <a:gd name="T56" fmla="*/ 21 w 81"/>
                  <a:gd name="T57" fmla="*/ 9 h 34"/>
                  <a:gd name="T58" fmla="*/ 23 w 81"/>
                  <a:gd name="T59" fmla="*/ 10 h 34"/>
                  <a:gd name="T60" fmla="*/ 27 w 81"/>
                  <a:gd name="T61" fmla="*/ 10 h 34"/>
                  <a:gd name="T62" fmla="*/ 29 w 81"/>
                  <a:gd name="T63" fmla="*/ 10 h 34"/>
                  <a:gd name="T64" fmla="*/ 34 w 81"/>
                  <a:gd name="T65" fmla="*/ 12 h 34"/>
                  <a:gd name="T66" fmla="*/ 41 w 81"/>
                  <a:gd name="T67" fmla="*/ 16 h 34"/>
                  <a:gd name="T68" fmla="*/ 45 w 81"/>
                  <a:gd name="T69" fmla="*/ 16 h 34"/>
                  <a:gd name="T70" fmla="*/ 49 w 81"/>
                  <a:gd name="T71" fmla="*/ 19 h 34"/>
                  <a:gd name="T72" fmla="*/ 50 w 81"/>
                  <a:gd name="T73" fmla="*/ 25 h 34"/>
                  <a:gd name="T74" fmla="*/ 58 w 81"/>
                  <a:gd name="T75" fmla="*/ 27 h 34"/>
                  <a:gd name="T76" fmla="*/ 58 w 81"/>
                  <a:gd name="T77" fmla="*/ 28 h 34"/>
                  <a:gd name="T78" fmla="*/ 52 w 81"/>
                  <a:gd name="T79" fmla="*/ 32 h 34"/>
                  <a:gd name="T80" fmla="*/ 52 w 81"/>
                  <a:gd name="T81" fmla="*/ 34 h 34"/>
                  <a:gd name="T82" fmla="*/ 59 w 81"/>
                  <a:gd name="T8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34">
                    <a:moveTo>
                      <a:pt x="67" y="34"/>
                    </a:moveTo>
                    <a:lnTo>
                      <a:pt x="69" y="34"/>
                    </a:lnTo>
                    <a:lnTo>
                      <a:pt x="70" y="34"/>
                    </a:lnTo>
                    <a:lnTo>
                      <a:pt x="74" y="34"/>
                    </a:lnTo>
                    <a:lnTo>
                      <a:pt x="74" y="34"/>
                    </a:lnTo>
                    <a:lnTo>
                      <a:pt x="81" y="32"/>
                    </a:lnTo>
                    <a:lnTo>
                      <a:pt x="81" y="30"/>
                    </a:lnTo>
                    <a:lnTo>
                      <a:pt x="79" y="30"/>
                    </a:lnTo>
                    <a:lnTo>
                      <a:pt x="79" y="30"/>
                    </a:lnTo>
                    <a:lnTo>
                      <a:pt x="78" y="28"/>
                    </a:lnTo>
                    <a:lnTo>
                      <a:pt x="78" y="27"/>
                    </a:lnTo>
                    <a:lnTo>
                      <a:pt x="76" y="27"/>
                    </a:lnTo>
                    <a:lnTo>
                      <a:pt x="76" y="25"/>
                    </a:lnTo>
                    <a:lnTo>
                      <a:pt x="70" y="25"/>
                    </a:lnTo>
                    <a:lnTo>
                      <a:pt x="70" y="25"/>
                    </a:lnTo>
                    <a:lnTo>
                      <a:pt x="70" y="25"/>
                    </a:lnTo>
                    <a:lnTo>
                      <a:pt x="70" y="23"/>
                    </a:lnTo>
                    <a:lnTo>
                      <a:pt x="70" y="23"/>
                    </a:lnTo>
                    <a:lnTo>
                      <a:pt x="70" y="21"/>
                    </a:lnTo>
                    <a:lnTo>
                      <a:pt x="70" y="21"/>
                    </a:lnTo>
                    <a:lnTo>
                      <a:pt x="69" y="21"/>
                    </a:lnTo>
                    <a:lnTo>
                      <a:pt x="67" y="21"/>
                    </a:lnTo>
                    <a:lnTo>
                      <a:pt x="65" y="21"/>
                    </a:lnTo>
                    <a:lnTo>
                      <a:pt x="65" y="21"/>
                    </a:lnTo>
                    <a:lnTo>
                      <a:pt x="65" y="19"/>
                    </a:lnTo>
                    <a:lnTo>
                      <a:pt x="63" y="19"/>
                    </a:lnTo>
                    <a:lnTo>
                      <a:pt x="63" y="19"/>
                    </a:lnTo>
                    <a:lnTo>
                      <a:pt x="61" y="18"/>
                    </a:lnTo>
                    <a:lnTo>
                      <a:pt x="59" y="16"/>
                    </a:lnTo>
                    <a:lnTo>
                      <a:pt x="59" y="16"/>
                    </a:lnTo>
                    <a:lnTo>
                      <a:pt x="58" y="16"/>
                    </a:lnTo>
                    <a:lnTo>
                      <a:pt x="56" y="14"/>
                    </a:lnTo>
                    <a:lnTo>
                      <a:pt x="54" y="14"/>
                    </a:lnTo>
                    <a:lnTo>
                      <a:pt x="52" y="10"/>
                    </a:lnTo>
                    <a:lnTo>
                      <a:pt x="52" y="10"/>
                    </a:lnTo>
                    <a:lnTo>
                      <a:pt x="50" y="10"/>
                    </a:lnTo>
                    <a:lnTo>
                      <a:pt x="49" y="10"/>
                    </a:lnTo>
                    <a:lnTo>
                      <a:pt x="50" y="9"/>
                    </a:lnTo>
                    <a:lnTo>
                      <a:pt x="50" y="9"/>
                    </a:lnTo>
                    <a:lnTo>
                      <a:pt x="49" y="9"/>
                    </a:lnTo>
                    <a:lnTo>
                      <a:pt x="47" y="9"/>
                    </a:lnTo>
                    <a:lnTo>
                      <a:pt x="45" y="9"/>
                    </a:lnTo>
                    <a:lnTo>
                      <a:pt x="43" y="9"/>
                    </a:lnTo>
                    <a:lnTo>
                      <a:pt x="41" y="5"/>
                    </a:lnTo>
                    <a:lnTo>
                      <a:pt x="41" y="5"/>
                    </a:lnTo>
                    <a:lnTo>
                      <a:pt x="40" y="3"/>
                    </a:lnTo>
                    <a:lnTo>
                      <a:pt x="38" y="1"/>
                    </a:lnTo>
                    <a:lnTo>
                      <a:pt x="36" y="3"/>
                    </a:lnTo>
                    <a:lnTo>
                      <a:pt x="34" y="1"/>
                    </a:lnTo>
                    <a:lnTo>
                      <a:pt x="34" y="1"/>
                    </a:lnTo>
                    <a:lnTo>
                      <a:pt x="32" y="1"/>
                    </a:lnTo>
                    <a:lnTo>
                      <a:pt x="29" y="0"/>
                    </a:lnTo>
                    <a:lnTo>
                      <a:pt x="27" y="0"/>
                    </a:lnTo>
                    <a:lnTo>
                      <a:pt x="20" y="0"/>
                    </a:lnTo>
                    <a:lnTo>
                      <a:pt x="18" y="0"/>
                    </a:lnTo>
                    <a:lnTo>
                      <a:pt x="12" y="1"/>
                    </a:lnTo>
                    <a:lnTo>
                      <a:pt x="11" y="3"/>
                    </a:lnTo>
                    <a:lnTo>
                      <a:pt x="9" y="3"/>
                    </a:lnTo>
                    <a:lnTo>
                      <a:pt x="7" y="5"/>
                    </a:lnTo>
                    <a:lnTo>
                      <a:pt x="5" y="5"/>
                    </a:lnTo>
                    <a:lnTo>
                      <a:pt x="3" y="7"/>
                    </a:lnTo>
                    <a:lnTo>
                      <a:pt x="3" y="10"/>
                    </a:lnTo>
                    <a:lnTo>
                      <a:pt x="3" y="10"/>
                    </a:lnTo>
                    <a:lnTo>
                      <a:pt x="3" y="10"/>
                    </a:lnTo>
                    <a:lnTo>
                      <a:pt x="2" y="10"/>
                    </a:lnTo>
                    <a:lnTo>
                      <a:pt x="0" y="12"/>
                    </a:lnTo>
                    <a:lnTo>
                      <a:pt x="0" y="12"/>
                    </a:lnTo>
                    <a:lnTo>
                      <a:pt x="2" y="12"/>
                    </a:lnTo>
                    <a:lnTo>
                      <a:pt x="2" y="14"/>
                    </a:lnTo>
                    <a:lnTo>
                      <a:pt x="2" y="14"/>
                    </a:lnTo>
                    <a:lnTo>
                      <a:pt x="5" y="12"/>
                    </a:lnTo>
                    <a:lnTo>
                      <a:pt x="5" y="12"/>
                    </a:lnTo>
                    <a:lnTo>
                      <a:pt x="5" y="10"/>
                    </a:lnTo>
                    <a:lnTo>
                      <a:pt x="7" y="10"/>
                    </a:lnTo>
                    <a:lnTo>
                      <a:pt x="9" y="9"/>
                    </a:lnTo>
                    <a:lnTo>
                      <a:pt x="11" y="9"/>
                    </a:lnTo>
                    <a:lnTo>
                      <a:pt x="12" y="9"/>
                    </a:lnTo>
                    <a:lnTo>
                      <a:pt x="14" y="7"/>
                    </a:lnTo>
                    <a:lnTo>
                      <a:pt x="16" y="5"/>
                    </a:lnTo>
                    <a:lnTo>
                      <a:pt x="18" y="5"/>
                    </a:lnTo>
                    <a:lnTo>
                      <a:pt x="20" y="5"/>
                    </a:lnTo>
                    <a:lnTo>
                      <a:pt x="23" y="5"/>
                    </a:lnTo>
                    <a:lnTo>
                      <a:pt x="25" y="7"/>
                    </a:lnTo>
                    <a:lnTo>
                      <a:pt x="25" y="7"/>
                    </a:lnTo>
                    <a:lnTo>
                      <a:pt x="25" y="7"/>
                    </a:lnTo>
                    <a:lnTo>
                      <a:pt x="21" y="9"/>
                    </a:lnTo>
                    <a:lnTo>
                      <a:pt x="21" y="9"/>
                    </a:lnTo>
                    <a:lnTo>
                      <a:pt x="21" y="9"/>
                    </a:lnTo>
                    <a:lnTo>
                      <a:pt x="23" y="10"/>
                    </a:lnTo>
                    <a:lnTo>
                      <a:pt x="23" y="10"/>
                    </a:lnTo>
                    <a:lnTo>
                      <a:pt x="25" y="10"/>
                    </a:lnTo>
                    <a:lnTo>
                      <a:pt x="25" y="10"/>
                    </a:lnTo>
                    <a:lnTo>
                      <a:pt x="27" y="10"/>
                    </a:lnTo>
                    <a:lnTo>
                      <a:pt x="29" y="10"/>
                    </a:lnTo>
                    <a:lnTo>
                      <a:pt x="29" y="10"/>
                    </a:lnTo>
                    <a:lnTo>
                      <a:pt x="29" y="10"/>
                    </a:lnTo>
                    <a:lnTo>
                      <a:pt x="31" y="12"/>
                    </a:lnTo>
                    <a:lnTo>
                      <a:pt x="32" y="12"/>
                    </a:lnTo>
                    <a:lnTo>
                      <a:pt x="34" y="12"/>
                    </a:lnTo>
                    <a:lnTo>
                      <a:pt x="36" y="14"/>
                    </a:lnTo>
                    <a:lnTo>
                      <a:pt x="38" y="16"/>
                    </a:lnTo>
                    <a:lnTo>
                      <a:pt x="41" y="16"/>
                    </a:lnTo>
                    <a:lnTo>
                      <a:pt x="41" y="16"/>
                    </a:lnTo>
                    <a:lnTo>
                      <a:pt x="43" y="18"/>
                    </a:lnTo>
                    <a:lnTo>
                      <a:pt x="45" y="16"/>
                    </a:lnTo>
                    <a:lnTo>
                      <a:pt x="47" y="18"/>
                    </a:lnTo>
                    <a:lnTo>
                      <a:pt x="49" y="18"/>
                    </a:lnTo>
                    <a:lnTo>
                      <a:pt x="49" y="19"/>
                    </a:lnTo>
                    <a:lnTo>
                      <a:pt x="49" y="23"/>
                    </a:lnTo>
                    <a:lnTo>
                      <a:pt x="49" y="23"/>
                    </a:lnTo>
                    <a:lnTo>
                      <a:pt x="50" y="25"/>
                    </a:lnTo>
                    <a:lnTo>
                      <a:pt x="50" y="25"/>
                    </a:lnTo>
                    <a:lnTo>
                      <a:pt x="56" y="27"/>
                    </a:lnTo>
                    <a:lnTo>
                      <a:pt x="58" y="27"/>
                    </a:lnTo>
                    <a:lnTo>
                      <a:pt x="58" y="28"/>
                    </a:lnTo>
                    <a:lnTo>
                      <a:pt x="59" y="28"/>
                    </a:lnTo>
                    <a:lnTo>
                      <a:pt x="58" y="28"/>
                    </a:lnTo>
                    <a:lnTo>
                      <a:pt x="56" y="30"/>
                    </a:lnTo>
                    <a:lnTo>
                      <a:pt x="54" y="32"/>
                    </a:lnTo>
                    <a:lnTo>
                      <a:pt x="52" y="32"/>
                    </a:lnTo>
                    <a:lnTo>
                      <a:pt x="52" y="34"/>
                    </a:lnTo>
                    <a:lnTo>
                      <a:pt x="52" y="34"/>
                    </a:lnTo>
                    <a:lnTo>
                      <a:pt x="52" y="34"/>
                    </a:lnTo>
                    <a:lnTo>
                      <a:pt x="54" y="34"/>
                    </a:lnTo>
                    <a:lnTo>
                      <a:pt x="56" y="34"/>
                    </a:lnTo>
                    <a:lnTo>
                      <a:pt x="59" y="34"/>
                    </a:lnTo>
                    <a:lnTo>
                      <a:pt x="67" y="34"/>
                    </a:lnTo>
                    <a:lnTo>
                      <a:pt x="67" y="3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8" name="Freeform 267"/>
              <p:cNvSpPr>
                <a:spLocks/>
              </p:cNvSpPr>
              <p:nvPr/>
            </p:nvSpPr>
            <p:spPr bwMode="auto">
              <a:xfrm>
                <a:off x="1182" y="1377"/>
                <a:ext cx="4" cy="6"/>
              </a:xfrm>
              <a:custGeom>
                <a:avLst/>
                <a:gdLst>
                  <a:gd name="T0" fmla="*/ 2 w 4"/>
                  <a:gd name="T1" fmla="*/ 0 h 6"/>
                  <a:gd name="T2" fmla="*/ 2 w 4"/>
                  <a:gd name="T3" fmla="*/ 2 h 6"/>
                  <a:gd name="T4" fmla="*/ 2 w 4"/>
                  <a:gd name="T5" fmla="*/ 2 h 6"/>
                  <a:gd name="T6" fmla="*/ 2 w 4"/>
                  <a:gd name="T7" fmla="*/ 4 h 6"/>
                  <a:gd name="T8" fmla="*/ 0 w 4"/>
                  <a:gd name="T9" fmla="*/ 4 h 6"/>
                  <a:gd name="T10" fmla="*/ 0 w 4"/>
                  <a:gd name="T11" fmla="*/ 4 h 6"/>
                  <a:gd name="T12" fmla="*/ 0 w 4"/>
                  <a:gd name="T13" fmla="*/ 4 h 6"/>
                  <a:gd name="T14" fmla="*/ 0 w 4"/>
                  <a:gd name="T15" fmla="*/ 6 h 6"/>
                  <a:gd name="T16" fmla="*/ 2 w 4"/>
                  <a:gd name="T17" fmla="*/ 6 h 6"/>
                  <a:gd name="T18" fmla="*/ 4 w 4"/>
                  <a:gd name="T19" fmla="*/ 4 h 6"/>
                  <a:gd name="T20" fmla="*/ 4 w 4"/>
                  <a:gd name="T21" fmla="*/ 2 h 6"/>
                  <a:gd name="T22" fmla="*/ 4 w 4"/>
                  <a:gd name="T23" fmla="*/ 2 h 6"/>
                  <a:gd name="T24" fmla="*/ 4 w 4"/>
                  <a:gd name="T25" fmla="*/ 2 h 6"/>
                  <a:gd name="T26" fmla="*/ 2 w 4"/>
                  <a:gd name="T27" fmla="*/ 0 h 6"/>
                  <a:gd name="T28" fmla="*/ 2 w 4"/>
                  <a:gd name="T29" fmla="*/ 0 h 6"/>
                  <a:gd name="T30" fmla="*/ 2 w 4"/>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6">
                    <a:moveTo>
                      <a:pt x="2" y="0"/>
                    </a:moveTo>
                    <a:lnTo>
                      <a:pt x="2" y="2"/>
                    </a:lnTo>
                    <a:lnTo>
                      <a:pt x="2" y="2"/>
                    </a:lnTo>
                    <a:lnTo>
                      <a:pt x="2" y="4"/>
                    </a:lnTo>
                    <a:lnTo>
                      <a:pt x="0" y="4"/>
                    </a:lnTo>
                    <a:lnTo>
                      <a:pt x="0" y="4"/>
                    </a:lnTo>
                    <a:lnTo>
                      <a:pt x="0" y="4"/>
                    </a:lnTo>
                    <a:lnTo>
                      <a:pt x="0" y="6"/>
                    </a:lnTo>
                    <a:lnTo>
                      <a:pt x="2" y="6"/>
                    </a:lnTo>
                    <a:lnTo>
                      <a:pt x="4" y="4"/>
                    </a:lnTo>
                    <a:lnTo>
                      <a:pt x="4" y="2"/>
                    </a:lnTo>
                    <a:lnTo>
                      <a:pt x="4" y="2"/>
                    </a:lnTo>
                    <a:lnTo>
                      <a:pt x="4" y="2"/>
                    </a:lnTo>
                    <a:lnTo>
                      <a:pt x="2"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39" name="Freeform 268"/>
              <p:cNvSpPr>
                <a:spLocks/>
              </p:cNvSpPr>
              <p:nvPr/>
            </p:nvSpPr>
            <p:spPr bwMode="auto">
              <a:xfrm>
                <a:off x="1219" y="1372"/>
                <a:ext cx="7" cy="7"/>
              </a:xfrm>
              <a:custGeom>
                <a:avLst/>
                <a:gdLst>
                  <a:gd name="T0" fmla="*/ 5 w 7"/>
                  <a:gd name="T1" fmla="*/ 3 h 7"/>
                  <a:gd name="T2" fmla="*/ 3 w 7"/>
                  <a:gd name="T3" fmla="*/ 0 h 7"/>
                  <a:gd name="T4" fmla="*/ 0 w 7"/>
                  <a:gd name="T5" fmla="*/ 0 h 7"/>
                  <a:gd name="T6" fmla="*/ 1 w 7"/>
                  <a:gd name="T7" fmla="*/ 2 h 7"/>
                  <a:gd name="T8" fmla="*/ 1 w 7"/>
                  <a:gd name="T9" fmla="*/ 2 h 7"/>
                  <a:gd name="T10" fmla="*/ 1 w 7"/>
                  <a:gd name="T11" fmla="*/ 2 h 7"/>
                  <a:gd name="T12" fmla="*/ 3 w 7"/>
                  <a:gd name="T13" fmla="*/ 2 h 7"/>
                  <a:gd name="T14" fmla="*/ 3 w 7"/>
                  <a:gd name="T15" fmla="*/ 3 h 7"/>
                  <a:gd name="T16" fmla="*/ 5 w 7"/>
                  <a:gd name="T17" fmla="*/ 5 h 7"/>
                  <a:gd name="T18" fmla="*/ 7 w 7"/>
                  <a:gd name="T19" fmla="*/ 7 h 7"/>
                  <a:gd name="T20" fmla="*/ 7 w 7"/>
                  <a:gd name="T21" fmla="*/ 7 h 7"/>
                  <a:gd name="T22" fmla="*/ 7 w 7"/>
                  <a:gd name="T23" fmla="*/ 5 h 7"/>
                  <a:gd name="T24" fmla="*/ 7 w 7"/>
                  <a:gd name="T25" fmla="*/ 3 h 7"/>
                  <a:gd name="T26" fmla="*/ 5 w 7"/>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5" y="3"/>
                    </a:moveTo>
                    <a:lnTo>
                      <a:pt x="3" y="0"/>
                    </a:lnTo>
                    <a:lnTo>
                      <a:pt x="0" y="0"/>
                    </a:lnTo>
                    <a:lnTo>
                      <a:pt x="1" y="2"/>
                    </a:lnTo>
                    <a:lnTo>
                      <a:pt x="1" y="2"/>
                    </a:lnTo>
                    <a:lnTo>
                      <a:pt x="1" y="2"/>
                    </a:lnTo>
                    <a:lnTo>
                      <a:pt x="3" y="2"/>
                    </a:lnTo>
                    <a:lnTo>
                      <a:pt x="3" y="3"/>
                    </a:lnTo>
                    <a:lnTo>
                      <a:pt x="5" y="5"/>
                    </a:lnTo>
                    <a:lnTo>
                      <a:pt x="7" y="7"/>
                    </a:lnTo>
                    <a:lnTo>
                      <a:pt x="7" y="7"/>
                    </a:lnTo>
                    <a:lnTo>
                      <a:pt x="7" y="5"/>
                    </a:lnTo>
                    <a:lnTo>
                      <a:pt x="7" y="3"/>
                    </a:lnTo>
                    <a:lnTo>
                      <a:pt x="5"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0" name="Freeform 269"/>
              <p:cNvSpPr>
                <a:spLocks/>
              </p:cNvSpPr>
              <p:nvPr/>
            </p:nvSpPr>
            <p:spPr bwMode="auto">
              <a:xfrm>
                <a:off x="1226" y="1328"/>
                <a:ext cx="7" cy="4"/>
              </a:xfrm>
              <a:custGeom>
                <a:avLst/>
                <a:gdLst>
                  <a:gd name="T0" fmla="*/ 5 w 7"/>
                  <a:gd name="T1" fmla="*/ 0 h 4"/>
                  <a:gd name="T2" fmla="*/ 5 w 7"/>
                  <a:gd name="T3" fmla="*/ 0 h 4"/>
                  <a:gd name="T4" fmla="*/ 2 w 7"/>
                  <a:gd name="T5" fmla="*/ 2 h 4"/>
                  <a:gd name="T6" fmla="*/ 0 w 7"/>
                  <a:gd name="T7" fmla="*/ 2 h 4"/>
                  <a:gd name="T8" fmla="*/ 0 w 7"/>
                  <a:gd name="T9" fmla="*/ 4 h 4"/>
                  <a:gd name="T10" fmla="*/ 2 w 7"/>
                  <a:gd name="T11" fmla="*/ 4 h 4"/>
                  <a:gd name="T12" fmla="*/ 5 w 7"/>
                  <a:gd name="T13" fmla="*/ 2 h 4"/>
                  <a:gd name="T14" fmla="*/ 7 w 7"/>
                  <a:gd name="T15" fmla="*/ 2 h 4"/>
                  <a:gd name="T16" fmla="*/ 7 w 7"/>
                  <a:gd name="T17" fmla="*/ 4 h 4"/>
                  <a:gd name="T18" fmla="*/ 7 w 7"/>
                  <a:gd name="T19" fmla="*/ 2 h 4"/>
                  <a:gd name="T20" fmla="*/ 7 w 7"/>
                  <a:gd name="T21" fmla="*/ 2 h 4"/>
                  <a:gd name="T22" fmla="*/ 7 w 7"/>
                  <a:gd name="T23" fmla="*/ 2 h 4"/>
                  <a:gd name="T24" fmla="*/ 5 w 7"/>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4">
                    <a:moveTo>
                      <a:pt x="5" y="0"/>
                    </a:moveTo>
                    <a:lnTo>
                      <a:pt x="5" y="0"/>
                    </a:lnTo>
                    <a:lnTo>
                      <a:pt x="2" y="2"/>
                    </a:lnTo>
                    <a:lnTo>
                      <a:pt x="0" y="2"/>
                    </a:lnTo>
                    <a:lnTo>
                      <a:pt x="0" y="4"/>
                    </a:lnTo>
                    <a:lnTo>
                      <a:pt x="2" y="4"/>
                    </a:lnTo>
                    <a:lnTo>
                      <a:pt x="5" y="2"/>
                    </a:lnTo>
                    <a:lnTo>
                      <a:pt x="7" y="2"/>
                    </a:lnTo>
                    <a:lnTo>
                      <a:pt x="7" y="4"/>
                    </a:lnTo>
                    <a:lnTo>
                      <a:pt x="7" y="2"/>
                    </a:lnTo>
                    <a:lnTo>
                      <a:pt x="7" y="2"/>
                    </a:lnTo>
                    <a:lnTo>
                      <a:pt x="7" y="2"/>
                    </a:lnTo>
                    <a:lnTo>
                      <a:pt x="5"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1" name="Freeform 270"/>
              <p:cNvSpPr>
                <a:spLocks/>
              </p:cNvSpPr>
              <p:nvPr/>
            </p:nvSpPr>
            <p:spPr bwMode="auto">
              <a:xfrm>
                <a:off x="1237" y="1332"/>
                <a:ext cx="3" cy="7"/>
              </a:xfrm>
              <a:custGeom>
                <a:avLst/>
                <a:gdLst>
                  <a:gd name="T0" fmla="*/ 3 w 3"/>
                  <a:gd name="T1" fmla="*/ 0 h 7"/>
                  <a:gd name="T2" fmla="*/ 2 w 3"/>
                  <a:gd name="T3" fmla="*/ 0 h 7"/>
                  <a:gd name="T4" fmla="*/ 2 w 3"/>
                  <a:gd name="T5" fmla="*/ 4 h 7"/>
                  <a:gd name="T6" fmla="*/ 2 w 3"/>
                  <a:gd name="T7" fmla="*/ 4 h 7"/>
                  <a:gd name="T8" fmla="*/ 0 w 3"/>
                  <a:gd name="T9" fmla="*/ 5 h 7"/>
                  <a:gd name="T10" fmla="*/ 0 w 3"/>
                  <a:gd name="T11" fmla="*/ 5 h 7"/>
                  <a:gd name="T12" fmla="*/ 0 w 3"/>
                  <a:gd name="T13" fmla="*/ 7 h 7"/>
                  <a:gd name="T14" fmla="*/ 2 w 3"/>
                  <a:gd name="T15" fmla="*/ 5 h 7"/>
                  <a:gd name="T16" fmla="*/ 3 w 3"/>
                  <a:gd name="T17" fmla="*/ 2 h 7"/>
                  <a:gd name="T18" fmla="*/ 3 w 3"/>
                  <a:gd name="T19" fmla="*/ 0 h 7"/>
                  <a:gd name="T20" fmla="*/ 3 w 3"/>
                  <a:gd name="T21" fmla="*/ 2 h 7"/>
                  <a:gd name="T22" fmla="*/ 3 w 3"/>
                  <a:gd name="T23" fmla="*/ 2 h 7"/>
                  <a:gd name="T24" fmla="*/ 3 w 3"/>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7">
                    <a:moveTo>
                      <a:pt x="3" y="0"/>
                    </a:moveTo>
                    <a:lnTo>
                      <a:pt x="2" y="0"/>
                    </a:lnTo>
                    <a:lnTo>
                      <a:pt x="2" y="4"/>
                    </a:lnTo>
                    <a:lnTo>
                      <a:pt x="2" y="4"/>
                    </a:lnTo>
                    <a:lnTo>
                      <a:pt x="0" y="5"/>
                    </a:lnTo>
                    <a:lnTo>
                      <a:pt x="0" y="5"/>
                    </a:lnTo>
                    <a:lnTo>
                      <a:pt x="0" y="7"/>
                    </a:lnTo>
                    <a:lnTo>
                      <a:pt x="2" y="5"/>
                    </a:lnTo>
                    <a:lnTo>
                      <a:pt x="3" y="2"/>
                    </a:lnTo>
                    <a:lnTo>
                      <a:pt x="3" y="0"/>
                    </a:lnTo>
                    <a:lnTo>
                      <a:pt x="3" y="2"/>
                    </a:lnTo>
                    <a:lnTo>
                      <a:pt x="3" y="2"/>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2" name="Freeform 271"/>
              <p:cNvSpPr>
                <a:spLocks/>
              </p:cNvSpPr>
              <p:nvPr/>
            </p:nvSpPr>
            <p:spPr bwMode="auto">
              <a:xfrm>
                <a:off x="1233" y="1346"/>
                <a:ext cx="2" cy="0"/>
              </a:xfrm>
              <a:custGeom>
                <a:avLst/>
                <a:gdLst>
                  <a:gd name="T0" fmla="*/ 0 w 2"/>
                  <a:gd name="T1" fmla="*/ 2 w 2"/>
                  <a:gd name="T2" fmla="*/ 2 w 2"/>
                  <a:gd name="T3" fmla="*/ 2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2" y="0"/>
                    </a:lnTo>
                    <a:lnTo>
                      <a:pt x="2" y="0"/>
                    </a:lnTo>
                    <a:lnTo>
                      <a:pt x="2" y="0"/>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3" name="Freeform 272"/>
              <p:cNvSpPr>
                <a:spLocks/>
              </p:cNvSpPr>
              <p:nvPr/>
            </p:nvSpPr>
            <p:spPr bwMode="auto">
              <a:xfrm>
                <a:off x="1226" y="1346"/>
                <a:ext cx="5" cy="8"/>
              </a:xfrm>
              <a:custGeom>
                <a:avLst/>
                <a:gdLst>
                  <a:gd name="T0" fmla="*/ 3 w 5"/>
                  <a:gd name="T1" fmla="*/ 0 h 8"/>
                  <a:gd name="T2" fmla="*/ 3 w 5"/>
                  <a:gd name="T3" fmla="*/ 0 h 8"/>
                  <a:gd name="T4" fmla="*/ 2 w 5"/>
                  <a:gd name="T5" fmla="*/ 0 h 8"/>
                  <a:gd name="T6" fmla="*/ 2 w 5"/>
                  <a:gd name="T7" fmla="*/ 0 h 8"/>
                  <a:gd name="T8" fmla="*/ 2 w 5"/>
                  <a:gd name="T9" fmla="*/ 2 h 8"/>
                  <a:gd name="T10" fmla="*/ 0 w 5"/>
                  <a:gd name="T11" fmla="*/ 4 h 8"/>
                  <a:gd name="T12" fmla="*/ 0 w 5"/>
                  <a:gd name="T13" fmla="*/ 6 h 8"/>
                  <a:gd name="T14" fmla="*/ 2 w 5"/>
                  <a:gd name="T15" fmla="*/ 6 h 8"/>
                  <a:gd name="T16" fmla="*/ 2 w 5"/>
                  <a:gd name="T17" fmla="*/ 8 h 8"/>
                  <a:gd name="T18" fmla="*/ 3 w 5"/>
                  <a:gd name="T19" fmla="*/ 8 h 8"/>
                  <a:gd name="T20" fmla="*/ 3 w 5"/>
                  <a:gd name="T21" fmla="*/ 8 h 8"/>
                  <a:gd name="T22" fmla="*/ 3 w 5"/>
                  <a:gd name="T23" fmla="*/ 6 h 8"/>
                  <a:gd name="T24" fmla="*/ 5 w 5"/>
                  <a:gd name="T25" fmla="*/ 4 h 8"/>
                  <a:gd name="T26" fmla="*/ 3 w 5"/>
                  <a:gd name="T27" fmla="*/ 2 h 8"/>
                  <a:gd name="T28" fmla="*/ 3 w 5"/>
                  <a:gd name="T29" fmla="*/ 0 h 8"/>
                  <a:gd name="T30" fmla="*/ 3 w 5"/>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8">
                    <a:moveTo>
                      <a:pt x="3" y="0"/>
                    </a:moveTo>
                    <a:lnTo>
                      <a:pt x="3" y="0"/>
                    </a:lnTo>
                    <a:lnTo>
                      <a:pt x="2" y="0"/>
                    </a:lnTo>
                    <a:lnTo>
                      <a:pt x="2" y="0"/>
                    </a:lnTo>
                    <a:lnTo>
                      <a:pt x="2" y="2"/>
                    </a:lnTo>
                    <a:lnTo>
                      <a:pt x="0" y="4"/>
                    </a:lnTo>
                    <a:lnTo>
                      <a:pt x="0" y="6"/>
                    </a:lnTo>
                    <a:lnTo>
                      <a:pt x="2" y="6"/>
                    </a:lnTo>
                    <a:lnTo>
                      <a:pt x="2" y="8"/>
                    </a:lnTo>
                    <a:lnTo>
                      <a:pt x="3" y="8"/>
                    </a:lnTo>
                    <a:lnTo>
                      <a:pt x="3" y="8"/>
                    </a:lnTo>
                    <a:lnTo>
                      <a:pt x="3" y="6"/>
                    </a:lnTo>
                    <a:lnTo>
                      <a:pt x="5" y="4"/>
                    </a:lnTo>
                    <a:lnTo>
                      <a:pt x="3" y="2"/>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4" name="Freeform 273"/>
              <p:cNvSpPr>
                <a:spLocks/>
              </p:cNvSpPr>
              <p:nvPr/>
            </p:nvSpPr>
            <p:spPr bwMode="auto">
              <a:xfrm>
                <a:off x="1229" y="1356"/>
                <a:ext cx="2" cy="5"/>
              </a:xfrm>
              <a:custGeom>
                <a:avLst/>
                <a:gdLst>
                  <a:gd name="T0" fmla="*/ 0 w 2"/>
                  <a:gd name="T1" fmla="*/ 3 h 5"/>
                  <a:gd name="T2" fmla="*/ 2 w 2"/>
                  <a:gd name="T3" fmla="*/ 5 h 5"/>
                  <a:gd name="T4" fmla="*/ 2 w 2"/>
                  <a:gd name="T5" fmla="*/ 3 h 5"/>
                  <a:gd name="T6" fmla="*/ 2 w 2"/>
                  <a:gd name="T7" fmla="*/ 0 h 5"/>
                  <a:gd name="T8" fmla="*/ 0 w 2"/>
                  <a:gd name="T9" fmla="*/ 1 h 5"/>
                  <a:gd name="T10" fmla="*/ 0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0" y="3"/>
                    </a:moveTo>
                    <a:lnTo>
                      <a:pt x="2" y="5"/>
                    </a:lnTo>
                    <a:lnTo>
                      <a:pt x="2" y="3"/>
                    </a:lnTo>
                    <a:lnTo>
                      <a:pt x="2" y="0"/>
                    </a:lnTo>
                    <a:lnTo>
                      <a:pt x="0" y="1"/>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5" name="Freeform 274"/>
              <p:cNvSpPr>
                <a:spLocks/>
              </p:cNvSpPr>
              <p:nvPr/>
            </p:nvSpPr>
            <p:spPr bwMode="auto">
              <a:xfrm>
                <a:off x="1242" y="1346"/>
                <a:ext cx="2" cy="6"/>
              </a:xfrm>
              <a:custGeom>
                <a:avLst/>
                <a:gdLst>
                  <a:gd name="T0" fmla="*/ 2 w 2"/>
                  <a:gd name="T1" fmla="*/ 0 h 6"/>
                  <a:gd name="T2" fmla="*/ 2 w 2"/>
                  <a:gd name="T3" fmla="*/ 2 h 6"/>
                  <a:gd name="T4" fmla="*/ 0 w 2"/>
                  <a:gd name="T5" fmla="*/ 2 h 6"/>
                  <a:gd name="T6" fmla="*/ 0 w 2"/>
                  <a:gd name="T7" fmla="*/ 4 h 6"/>
                  <a:gd name="T8" fmla="*/ 2 w 2"/>
                  <a:gd name="T9" fmla="*/ 6 h 6"/>
                  <a:gd name="T10" fmla="*/ 2 w 2"/>
                  <a:gd name="T11" fmla="*/ 0 h 6"/>
                  <a:gd name="T12" fmla="*/ 2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0"/>
                    </a:moveTo>
                    <a:lnTo>
                      <a:pt x="2" y="2"/>
                    </a:lnTo>
                    <a:lnTo>
                      <a:pt x="0" y="2"/>
                    </a:lnTo>
                    <a:lnTo>
                      <a:pt x="0" y="4"/>
                    </a:lnTo>
                    <a:lnTo>
                      <a:pt x="2" y="6"/>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6" name="Freeform 275"/>
              <p:cNvSpPr>
                <a:spLocks/>
              </p:cNvSpPr>
              <p:nvPr/>
            </p:nvSpPr>
            <p:spPr bwMode="auto">
              <a:xfrm>
                <a:off x="1246" y="1350"/>
                <a:ext cx="3" cy="7"/>
              </a:xfrm>
              <a:custGeom>
                <a:avLst/>
                <a:gdLst>
                  <a:gd name="T0" fmla="*/ 2 w 3"/>
                  <a:gd name="T1" fmla="*/ 2 h 7"/>
                  <a:gd name="T2" fmla="*/ 2 w 3"/>
                  <a:gd name="T3" fmla="*/ 0 h 7"/>
                  <a:gd name="T4" fmla="*/ 0 w 3"/>
                  <a:gd name="T5" fmla="*/ 0 h 7"/>
                  <a:gd name="T6" fmla="*/ 2 w 3"/>
                  <a:gd name="T7" fmla="*/ 2 h 7"/>
                  <a:gd name="T8" fmla="*/ 3 w 3"/>
                  <a:gd name="T9" fmla="*/ 6 h 7"/>
                  <a:gd name="T10" fmla="*/ 2 w 3"/>
                  <a:gd name="T11" fmla="*/ 6 h 7"/>
                  <a:gd name="T12" fmla="*/ 3 w 3"/>
                  <a:gd name="T13" fmla="*/ 7 h 7"/>
                  <a:gd name="T14" fmla="*/ 3 w 3"/>
                  <a:gd name="T15" fmla="*/ 7 h 7"/>
                  <a:gd name="T16" fmla="*/ 3 w 3"/>
                  <a:gd name="T17" fmla="*/ 6 h 7"/>
                  <a:gd name="T18" fmla="*/ 3 w 3"/>
                  <a:gd name="T19" fmla="*/ 6 h 7"/>
                  <a:gd name="T20" fmla="*/ 2 w 3"/>
                  <a:gd name="T2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7">
                    <a:moveTo>
                      <a:pt x="2" y="2"/>
                    </a:moveTo>
                    <a:lnTo>
                      <a:pt x="2" y="0"/>
                    </a:lnTo>
                    <a:lnTo>
                      <a:pt x="0" y="0"/>
                    </a:lnTo>
                    <a:lnTo>
                      <a:pt x="2" y="2"/>
                    </a:lnTo>
                    <a:lnTo>
                      <a:pt x="3" y="6"/>
                    </a:lnTo>
                    <a:lnTo>
                      <a:pt x="2" y="6"/>
                    </a:lnTo>
                    <a:lnTo>
                      <a:pt x="3" y="7"/>
                    </a:lnTo>
                    <a:lnTo>
                      <a:pt x="3" y="7"/>
                    </a:lnTo>
                    <a:lnTo>
                      <a:pt x="3" y="6"/>
                    </a:lnTo>
                    <a:lnTo>
                      <a:pt x="3" y="6"/>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7" name="Freeform 276"/>
              <p:cNvSpPr>
                <a:spLocks/>
              </p:cNvSpPr>
              <p:nvPr/>
            </p:nvSpPr>
            <p:spPr bwMode="auto">
              <a:xfrm>
                <a:off x="1255" y="1357"/>
                <a:ext cx="2" cy="2"/>
              </a:xfrm>
              <a:custGeom>
                <a:avLst/>
                <a:gdLst>
                  <a:gd name="T0" fmla="*/ 2 w 2"/>
                  <a:gd name="T1" fmla="*/ 0 h 2"/>
                  <a:gd name="T2" fmla="*/ 0 w 2"/>
                  <a:gd name="T3" fmla="*/ 0 h 2"/>
                  <a:gd name="T4" fmla="*/ 0 w 2"/>
                  <a:gd name="T5" fmla="*/ 0 h 2"/>
                  <a:gd name="T6" fmla="*/ 0 w 2"/>
                  <a:gd name="T7" fmla="*/ 2 h 2"/>
                  <a:gd name="T8" fmla="*/ 0 w 2"/>
                  <a:gd name="T9" fmla="*/ 2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8" name="Freeform 277"/>
              <p:cNvSpPr>
                <a:spLocks/>
              </p:cNvSpPr>
              <p:nvPr/>
            </p:nvSpPr>
            <p:spPr bwMode="auto">
              <a:xfrm>
                <a:off x="1249" y="1365"/>
                <a:ext cx="0" cy="5"/>
              </a:xfrm>
              <a:custGeom>
                <a:avLst/>
                <a:gdLst>
                  <a:gd name="T0" fmla="*/ 1 h 5"/>
                  <a:gd name="T1" fmla="*/ 3 h 5"/>
                  <a:gd name="T2" fmla="*/ 5 h 5"/>
                  <a:gd name="T3" fmla="*/ 3 h 5"/>
                  <a:gd name="T4" fmla="*/ 1 h 5"/>
                  <a:gd name="T5" fmla="*/ 1 h 5"/>
                  <a:gd name="T6" fmla="*/ 0 h 5"/>
                  <a:gd name="T7" fmla="*/ 1 h 5"/>
                  <a:gd name="T8" fmla="*/ 1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1"/>
                    </a:moveTo>
                    <a:lnTo>
                      <a:pt x="0" y="3"/>
                    </a:lnTo>
                    <a:lnTo>
                      <a:pt x="0" y="5"/>
                    </a:lnTo>
                    <a:lnTo>
                      <a:pt x="0" y="3"/>
                    </a:lnTo>
                    <a:lnTo>
                      <a:pt x="0" y="1"/>
                    </a:lnTo>
                    <a:lnTo>
                      <a:pt x="0" y="1"/>
                    </a:lnTo>
                    <a:lnTo>
                      <a:pt x="0" y="0"/>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49" name="Freeform 278"/>
              <p:cNvSpPr>
                <a:spLocks/>
              </p:cNvSpPr>
              <p:nvPr/>
            </p:nvSpPr>
            <p:spPr bwMode="auto">
              <a:xfrm>
                <a:off x="1253" y="1370"/>
                <a:ext cx="4" cy="5"/>
              </a:xfrm>
              <a:custGeom>
                <a:avLst/>
                <a:gdLst>
                  <a:gd name="T0" fmla="*/ 0 w 4"/>
                  <a:gd name="T1" fmla="*/ 5 h 5"/>
                  <a:gd name="T2" fmla="*/ 2 w 4"/>
                  <a:gd name="T3" fmla="*/ 5 h 5"/>
                  <a:gd name="T4" fmla="*/ 4 w 4"/>
                  <a:gd name="T5" fmla="*/ 4 h 5"/>
                  <a:gd name="T6" fmla="*/ 4 w 4"/>
                  <a:gd name="T7" fmla="*/ 2 h 5"/>
                  <a:gd name="T8" fmla="*/ 4 w 4"/>
                  <a:gd name="T9" fmla="*/ 0 h 5"/>
                  <a:gd name="T10" fmla="*/ 2 w 4"/>
                  <a:gd name="T11" fmla="*/ 0 h 5"/>
                  <a:gd name="T12" fmla="*/ 2 w 4"/>
                  <a:gd name="T13" fmla="*/ 0 h 5"/>
                  <a:gd name="T14" fmla="*/ 2 w 4"/>
                  <a:gd name="T15" fmla="*/ 0 h 5"/>
                  <a:gd name="T16" fmla="*/ 0 w 4"/>
                  <a:gd name="T17" fmla="*/ 0 h 5"/>
                  <a:gd name="T18" fmla="*/ 0 w 4"/>
                  <a:gd name="T19" fmla="*/ 0 h 5"/>
                  <a:gd name="T20" fmla="*/ 2 w 4"/>
                  <a:gd name="T21" fmla="*/ 2 h 5"/>
                  <a:gd name="T22" fmla="*/ 4 w 4"/>
                  <a:gd name="T23" fmla="*/ 2 h 5"/>
                  <a:gd name="T24" fmla="*/ 4 w 4"/>
                  <a:gd name="T25" fmla="*/ 2 h 5"/>
                  <a:gd name="T26" fmla="*/ 4 w 4"/>
                  <a:gd name="T27" fmla="*/ 2 h 5"/>
                  <a:gd name="T28" fmla="*/ 4 w 4"/>
                  <a:gd name="T29" fmla="*/ 4 h 5"/>
                  <a:gd name="T30" fmla="*/ 0 w 4"/>
                  <a:gd name="T31" fmla="*/ 5 h 5"/>
                  <a:gd name="T32" fmla="*/ 0 w 4"/>
                  <a:gd name="T3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0" y="5"/>
                    </a:moveTo>
                    <a:lnTo>
                      <a:pt x="2" y="5"/>
                    </a:lnTo>
                    <a:lnTo>
                      <a:pt x="4" y="4"/>
                    </a:lnTo>
                    <a:lnTo>
                      <a:pt x="4" y="2"/>
                    </a:lnTo>
                    <a:lnTo>
                      <a:pt x="4" y="0"/>
                    </a:lnTo>
                    <a:lnTo>
                      <a:pt x="2" y="0"/>
                    </a:lnTo>
                    <a:lnTo>
                      <a:pt x="2" y="0"/>
                    </a:lnTo>
                    <a:lnTo>
                      <a:pt x="2" y="0"/>
                    </a:lnTo>
                    <a:lnTo>
                      <a:pt x="0" y="0"/>
                    </a:lnTo>
                    <a:lnTo>
                      <a:pt x="0" y="0"/>
                    </a:lnTo>
                    <a:lnTo>
                      <a:pt x="2" y="2"/>
                    </a:lnTo>
                    <a:lnTo>
                      <a:pt x="4" y="2"/>
                    </a:lnTo>
                    <a:lnTo>
                      <a:pt x="4" y="2"/>
                    </a:lnTo>
                    <a:lnTo>
                      <a:pt x="4" y="2"/>
                    </a:lnTo>
                    <a:lnTo>
                      <a:pt x="4" y="4"/>
                    </a:lnTo>
                    <a:lnTo>
                      <a:pt x="0"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0" name="Freeform 279"/>
              <p:cNvSpPr>
                <a:spLocks/>
              </p:cNvSpPr>
              <p:nvPr/>
            </p:nvSpPr>
            <p:spPr bwMode="auto">
              <a:xfrm>
                <a:off x="1264" y="1374"/>
                <a:ext cx="2" cy="1"/>
              </a:xfrm>
              <a:custGeom>
                <a:avLst/>
                <a:gdLst>
                  <a:gd name="T0" fmla="*/ 2 w 2"/>
                  <a:gd name="T1" fmla="*/ 1 h 1"/>
                  <a:gd name="T2" fmla="*/ 2 w 2"/>
                  <a:gd name="T3" fmla="*/ 1 h 1"/>
                  <a:gd name="T4" fmla="*/ 2 w 2"/>
                  <a:gd name="T5" fmla="*/ 0 h 1"/>
                  <a:gd name="T6" fmla="*/ 0 w 2"/>
                  <a:gd name="T7" fmla="*/ 0 h 1"/>
                  <a:gd name="T8" fmla="*/ 0 w 2"/>
                  <a:gd name="T9" fmla="*/ 1 h 1"/>
                  <a:gd name="T10" fmla="*/ 0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lnTo>
                      <a:pt x="2" y="1"/>
                    </a:lnTo>
                    <a:lnTo>
                      <a:pt x="2" y="0"/>
                    </a:lnTo>
                    <a:lnTo>
                      <a:pt x="0" y="0"/>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1" name="Freeform 280"/>
              <p:cNvSpPr>
                <a:spLocks/>
              </p:cNvSpPr>
              <p:nvPr/>
            </p:nvSpPr>
            <p:spPr bwMode="auto">
              <a:xfrm>
                <a:off x="1268" y="1379"/>
                <a:ext cx="7" cy="2"/>
              </a:xfrm>
              <a:custGeom>
                <a:avLst/>
                <a:gdLst>
                  <a:gd name="T0" fmla="*/ 5 w 7"/>
                  <a:gd name="T1" fmla="*/ 2 h 2"/>
                  <a:gd name="T2" fmla="*/ 5 w 7"/>
                  <a:gd name="T3" fmla="*/ 2 h 2"/>
                  <a:gd name="T4" fmla="*/ 7 w 7"/>
                  <a:gd name="T5" fmla="*/ 2 h 2"/>
                  <a:gd name="T6" fmla="*/ 5 w 7"/>
                  <a:gd name="T7" fmla="*/ 2 h 2"/>
                  <a:gd name="T8" fmla="*/ 3 w 7"/>
                  <a:gd name="T9" fmla="*/ 0 h 2"/>
                  <a:gd name="T10" fmla="*/ 3 w 7"/>
                  <a:gd name="T11" fmla="*/ 0 h 2"/>
                  <a:gd name="T12" fmla="*/ 1 w 7"/>
                  <a:gd name="T13" fmla="*/ 0 h 2"/>
                  <a:gd name="T14" fmla="*/ 1 w 7"/>
                  <a:gd name="T15" fmla="*/ 0 h 2"/>
                  <a:gd name="T16" fmla="*/ 0 w 7"/>
                  <a:gd name="T17" fmla="*/ 2 h 2"/>
                  <a:gd name="T18" fmla="*/ 1 w 7"/>
                  <a:gd name="T19" fmla="*/ 2 h 2"/>
                  <a:gd name="T20" fmla="*/ 3 w 7"/>
                  <a:gd name="T21" fmla="*/ 0 h 2"/>
                  <a:gd name="T22" fmla="*/ 5 w 7"/>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
                    <a:moveTo>
                      <a:pt x="5" y="2"/>
                    </a:moveTo>
                    <a:lnTo>
                      <a:pt x="5" y="2"/>
                    </a:lnTo>
                    <a:lnTo>
                      <a:pt x="7" y="2"/>
                    </a:lnTo>
                    <a:lnTo>
                      <a:pt x="5" y="2"/>
                    </a:lnTo>
                    <a:lnTo>
                      <a:pt x="3" y="0"/>
                    </a:lnTo>
                    <a:lnTo>
                      <a:pt x="3" y="0"/>
                    </a:lnTo>
                    <a:lnTo>
                      <a:pt x="1" y="0"/>
                    </a:lnTo>
                    <a:lnTo>
                      <a:pt x="1" y="0"/>
                    </a:lnTo>
                    <a:lnTo>
                      <a:pt x="0" y="2"/>
                    </a:lnTo>
                    <a:lnTo>
                      <a:pt x="1" y="2"/>
                    </a:lnTo>
                    <a:lnTo>
                      <a:pt x="3" y="0"/>
                    </a:lnTo>
                    <a:lnTo>
                      <a:pt x="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2" name="Freeform 281"/>
              <p:cNvSpPr>
                <a:spLocks/>
              </p:cNvSpPr>
              <p:nvPr/>
            </p:nvSpPr>
            <p:spPr bwMode="auto">
              <a:xfrm>
                <a:off x="1257" y="1384"/>
                <a:ext cx="5" cy="4"/>
              </a:xfrm>
              <a:custGeom>
                <a:avLst/>
                <a:gdLst>
                  <a:gd name="T0" fmla="*/ 0 w 5"/>
                  <a:gd name="T1" fmla="*/ 4 h 4"/>
                  <a:gd name="T2" fmla="*/ 3 w 5"/>
                  <a:gd name="T3" fmla="*/ 4 h 4"/>
                  <a:gd name="T4" fmla="*/ 5 w 5"/>
                  <a:gd name="T5" fmla="*/ 4 h 4"/>
                  <a:gd name="T6" fmla="*/ 5 w 5"/>
                  <a:gd name="T7" fmla="*/ 2 h 4"/>
                  <a:gd name="T8" fmla="*/ 5 w 5"/>
                  <a:gd name="T9" fmla="*/ 0 h 4"/>
                  <a:gd name="T10" fmla="*/ 3 w 5"/>
                  <a:gd name="T11" fmla="*/ 2 h 4"/>
                  <a:gd name="T12" fmla="*/ 1 w 5"/>
                  <a:gd name="T13" fmla="*/ 2 h 4"/>
                  <a:gd name="T14" fmla="*/ 0 w 5"/>
                  <a:gd name="T15" fmla="*/ 2 h 4"/>
                  <a:gd name="T16" fmla="*/ 0 w 5"/>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0" y="4"/>
                    </a:moveTo>
                    <a:lnTo>
                      <a:pt x="3" y="4"/>
                    </a:lnTo>
                    <a:lnTo>
                      <a:pt x="5" y="4"/>
                    </a:lnTo>
                    <a:lnTo>
                      <a:pt x="5" y="2"/>
                    </a:lnTo>
                    <a:lnTo>
                      <a:pt x="5" y="0"/>
                    </a:lnTo>
                    <a:lnTo>
                      <a:pt x="3" y="2"/>
                    </a:lnTo>
                    <a:lnTo>
                      <a:pt x="1"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3" name="Freeform 282"/>
              <p:cNvSpPr>
                <a:spLocks/>
              </p:cNvSpPr>
              <p:nvPr/>
            </p:nvSpPr>
            <p:spPr bwMode="auto">
              <a:xfrm>
                <a:off x="1229" y="1356"/>
                <a:ext cx="2" cy="1"/>
              </a:xfrm>
              <a:custGeom>
                <a:avLst/>
                <a:gdLst>
                  <a:gd name="T0" fmla="*/ 2 w 2"/>
                  <a:gd name="T1" fmla="*/ 0 h 1"/>
                  <a:gd name="T2" fmla="*/ 0 w 2"/>
                  <a:gd name="T3" fmla="*/ 0 h 1"/>
                  <a:gd name="T4" fmla="*/ 0 w 2"/>
                  <a:gd name="T5" fmla="*/ 1 h 1"/>
                  <a:gd name="T6" fmla="*/ 0 w 2"/>
                  <a:gd name="T7" fmla="*/ 0 h 1"/>
                  <a:gd name="T8" fmla="*/ 2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lnTo>
                      <a:pt x="0" y="0"/>
                    </a:lnTo>
                    <a:lnTo>
                      <a:pt x="0" y="1"/>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4" name="Freeform 283"/>
              <p:cNvSpPr>
                <a:spLocks/>
              </p:cNvSpPr>
              <p:nvPr/>
            </p:nvSpPr>
            <p:spPr bwMode="auto">
              <a:xfrm>
                <a:off x="1340" y="1491"/>
                <a:ext cx="7" cy="7"/>
              </a:xfrm>
              <a:custGeom>
                <a:avLst/>
                <a:gdLst>
                  <a:gd name="T0" fmla="*/ 7 w 7"/>
                  <a:gd name="T1" fmla="*/ 2 h 7"/>
                  <a:gd name="T2" fmla="*/ 7 w 7"/>
                  <a:gd name="T3" fmla="*/ 0 h 7"/>
                  <a:gd name="T4" fmla="*/ 7 w 7"/>
                  <a:gd name="T5" fmla="*/ 0 h 7"/>
                  <a:gd name="T6" fmla="*/ 7 w 7"/>
                  <a:gd name="T7" fmla="*/ 0 h 7"/>
                  <a:gd name="T8" fmla="*/ 5 w 7"/>
                  <a:gd name="T9" fmla="*/ 0 h 7"/>
                  <a:gd name="T10" fmla="*/ 4 w 7"/>
                  <a:gd name="T11" fmla="*/ 0 h 7"/>
                  <a:gd name="T12" fmla="*/ 2 w 7"/>
                  <a:gd name="T13" fmla="*/ 0 h 7"/>
                  <a:gd name="T14" fmla="*/ 2 w 7"/>
                  <a:gd name="T15" fmla="*/ 0 h 7"/>
                  <a:gd name="T16" fmla="*/ 2 w 7"/>
                  <a:gd name="T17" fmla="*/ 2 h 7"/>
                  <a:gd name="T18" fmla="*/ 4 w 7"/>
                  <a:gd name="T19" fmla="*/ 2 h 7"/>
                  <a:gd name="T20" fmla="*/ 4 w 7"/>
                  <a:gd name="T21" fmla="*/ 2 h 7"/>
                  <a:gd name="T22" fmla="*/ 4 w 7"/>
                  <a:gd name="T23" fmla="*/ 4 h 7"/>
                  <a:gd name="T24" fmla="*/ 2 w 7"/>
                  <a:gd name="T25" fmla="*/ 6 h 7"/>
                  <a:gd name="T26" fmla="*/ 0 w 7"/>
                  <a:gd name="T27" fmla="*/ 7 h 7"/>
                  <a:gd name="T28" fmla="*/ 0 w 7"/>
                  <a:gd name="T29" fmla="*/ 7 h 7"/>
                  <a:gd name="T30" fmla="*/ 4 w 7"/>
                  <a:gd name="T31" fmla="*/ 7 h 7"/>
                  <a:gd name="T32" fmla="*/ 7 w 7"/>
                  <a:gd name="T33" fmla="*/ 7 h 7"/>
                  <a:gd name="T34" fmla="*/ 7 w 7"/>
                  <a:gd name="T35" fmla="*/ 6 h 7"/>
                  <a:gd name="T36" fmla="*/ 7 w 7"/>
                  <a:gd name="T37" fmla="*/ 4 h 7"/>
                  <a:gd name="T38" fmla="*/ 7 w 7"/>
                  <a:gd name="T39" fmla="*/ 4 h 7"/>
                  <a:gd name="T40" fmla="*/ 7 w 7"/>
                  <a:gd name="T41" fmla="*/ 4 h 7"/>
                  <a:gd name="T42" fmla="*/ 7 w 7"/>
                  <a:gd name="T4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7">
                    <a:moveTo>
                      <a:pt x="7" y="2"/>
                    </a:moveTo>
                    <a:lnTo>
                      <a:pt x="7" y="0"/>
                    </a:lnTo>
                    <a:lnTo>
                      <a:pt x="7" y="0"/>
                    </a:lnTo>
                    <a:lnTo>
                      <a:pt x="7" y="0"/>
                    </a:lnTo>
                    <a:lnTo>
                      <a:pt x="5" y="0"/>
                    </a:lnTo>
                    <a:lnTo>
                      <a:pt x="4" y="0"/>
                    </a:lnTo>
                    <a:lnTo>
                      <a:pt x="2" y="0"/>
                    </a:lnTo>
                    <a:lnTo>
                      <a:pt x="2" y="0"/>
                    </a:lnTo>
                    <a:lnTo>
                      <a:pt x="2" y="2"/>
                    </a:lnTo>
                    <a:lnTo>
                      <a:pt x="4" y="2"/>
                    </a:lnTo>
                    <a:lnTo>
                      <a:pt x="4" y="2"/>
                    </a:lnTo>
                    <a:lnTo>
                      <a:pt x="4" y="4"/>
                    </a:lnTo>
                    <a:lnTo>
                      <a:pt x="2" y="6"/>
                    </a:lnTo>
                    <a:lnTo>
                      <a:pt x="0" y="7"/>
                    </a:lnTo>
                    <a:lnTo>
                      <a:pt x="0" y="7"/>
                    </a:lnTo>
                    <a:lnTo>
                      <a:pt x="4" y="7"/>
                    </a:lnTo>
                    <a:lnTo>
                      <a:pt x="7" y="7"/>
                    </a:lnTo>
                    <a:lnTo>
                      <a:pt x="7" y="6"/>
                    </a:lnTo>
                    <a:lnTo>
                      <a:pt x="7" y="4"/>
                    </a:lnTo>
                    <a:lnTo>
                      <a:pt x="7" y="4"/>
                    </a:lnTo>
                    <a:lnTo>
                      <a:pt x="7" y="4"/>
                    </a:lnTo>
                    <a:lnTo>
                      <a:pt x="7"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5" name="Freeform 284"/>
              <p:cNvSpPr>
                <a:spLocks/>
              </p:cNvSpPr>
              <p:nvPr/>
            </p:nvSpPr>
            <p:spPr bwMode="auto">
              <a:xfrm>
                <a:off x="1700" y="957"/>
                <a:ext cx="65" cy="29"/>
              </a:xfrm>
              <a:custGeom>
                <a:avLst/>
                <a:gdLst>
                  <a:gd name="T0" fmla="*/ 9 w 65"/>
                  <a:gd name="T1" fmla="*/ 15 h 29"/>
                  <a:gd name="T2" fmla="*/ 2 w 65"/>
                  <a:gd name="T3" fmla="*/ 17 h 29"/>
                  <a:gd name="T4" fmla="*/ 7 w 65"/>
                  <a:gd name="T5" fmla="*/ 15 h 29"/>
                  <a:gd name="T6" fmla="*/ 11 w 65"/>
                  <a:gd name="T7" fmla="*/ 17 h 29"/>
                  <a:gd name="T8" fmla="*/ 15 w 65"/>
                  <a:gd name="T9" fmla="*/ 19 h 29"/>
                  <a:gd name="T10" fmla="*/ 13 w 65"/>
                  <a:gd name="T11" fmla="*/ 20 h 29"/>
                  <a:gd name="T12" fmla="*/ 11 w 65"/>
                  <a:gd name="T13" fmla="*/ 24 h 29"/>
                  <a:gd name="T14" fmla="*/ 11 w 65"/>
                  <a:gd name="T15" fmla="*/ 26 h 29"/>
                  <a:gd name="T16" fmla="*/ 18 w 65"/>
                  <a:gd name="T17" fmla="*/ 26 h 29"/>
                  <a:gd name="T18" fmla="*/ 24 w 65"/>
                  <a:gd name="T19" fmla="*/ 29 h 29"/>
                  <a:gd name="T20" fmla="*/ 29 w 65"/>
                  <a:gd name="T21" fmla="*/ 29 h 29"/>
                  <a:gd name="T22" fmla="*/ 40 w 65"/>
                  <a:gd name="T23" fmla="*/ 26 h 29"/>
                  <a:gd name="T24" fmla="*/ 44 w 65"/>
                  <a:gd name="T25" fmla="*/ 26 h 29"/>
                  <a:gd name="T26" fmla="*/ 53 w 65"/>
                  <a:gd name="T27" fmla="*/ 22 h 29"/>
                  <a:gd name="T28" fmla="*/ 55 w 65"/>
                  <a:gd name="T29" fmla="*/ 20 h 29"/>
                  <a:gd name="T30" fmla="*/ 60 w 65"/>
                  <a:gd name="T31" fmla="*/ 19 h 29"/>
                  <a:gd name="T32" fmla="*/ 60 w 65"/>
                  <a:gd name="T33" fmla="*/ 17 h 29"/>
                  <a:gd name="T34" fmla="*/ 64 w 65"/>
                  <a:gd name="T35" fmla="*/ 15 h 29"/>
                  <a:gd name="T36" fmla="*/ 64 w 65"/>
                  <a:gd name="T37" fmla="*/ 13 h 29"/>
                  <a:gd name="T38" fmla="*/ 62 w 65"/>
                  <a:gd name="T39" fmla="*/ 9 h 29"/>
                  <a:gd name="T40" fmla="*/ 58 w 65"/>
                  <a:gd name="T41" fmla="*/ 8 h 29"/>
                  <a:gd name="T42" fmla="*/ 56 w 65"/>
                  <a:gd name="T43" fmla="*/ 4 h 29"/>
                  <a:gd name="T44" fmla="*/ 58 w 65"/>
                  <a:gd name="T45" fmla="*/ 2 h 29"/>
                  <a:gd name="T46" fmla="*/ 55 w 65"/>
                  <a:gd name="T47" fmla="*/ 2 h 29"/>
                  <a:gd name="T48" fmla="*/ 53 w 65"/>
                  <a:gd name="T49" fmla="*/ 0 h 29"/>
                  <a:gd name="T50" fmla="*/ 49 w 65"/>
                  <a:gd name="T51" fmla="*/ 2 h 29"/>
                  <a:gd name="T52" fmla="*/ 46 w 65"/>
                  <a:gd name="T53" fmla="*/ 2 h 29"/>
                  <a:gd name="T54" fmla="*/ 42 w 65"/>
                  <a:gd name="T55" fmla="*/ 4 h 29"/>
                  <a:gd name="T56" fmla="*/ 38 w 65"/>
                  <a:gd name="T57" fmla="*/ 4 h 29"/>
                  <a:gd name="T58" fmla="*/ 38 w 65"/>
                  <a:gd name="T59" fmla="*/ 6 h 29"/>
                  <a:gd name="T60" fmla="*/ 36 w 65"/>
                  <a:gd name="T61" fmla="*/ 4 h 29"/>
                  <a:gd name="T62" fmla="*/ 31 w 65"/>
                  <a:gd name="T63" fmla="*/ 4 h 29"/>
                  <a:gd name="T64" fmla="*/ 29 w 65"/>
                  <a:gd name="T65" fmla="*/ 8 h 29"/>
                  <a:gd name="T66" fmla="*/ 26 w 65"/>
                  <a:gd name="T67" fmla="*/ 4 h 29"/>
                  <a:gd name="T68" fmla="*/ 26 w 65"/>
                  <a:gd name="T69" fmla="*/ 9 h 29"/>
                  <a:gd name="T70" fmla="*/ 22 w 65"/>
                  <a:gd name="T71" fmla="*/ 11 h 29"/>
                  <a:gd name="T72" fmla="*/ 20 w 65"/>
                  <a:gd name="T73" fmla="*/ 9 h 29"/>
                  <a:gd name="T74" fmla="*/ 18 w 65"/>
                  <a:gd name="T75" fmla="*/ 8 h 29"/>
                  <a:gd name="T76" fmla="*/ 20 w 65"/>
                  <a:gd name="T77" fmla="*/ 6 h 29"/>
                  <a:gd name="T78" fmla="*/ 20 w 65"/>
                  <a:gd name="T79" fmla="*/ 4 h 29"/>
                  <a:gd name="T80" fmla="*/ 15 w 65"/>
                  <a:gd name="T81" fmla="*/ 0 h 29"/>
                  <a:gd name="T82" fmla="*/ 11 w 65"/>
                  <a:gd name="T83" fmla="*/ 0 h 29"/>
                  <a:gd name="T84" fmla="*/ 13 w 65"/>
                  <a:gd name="T85" fmla="*/ 0 h 29"/>
                  <a:gd name="T86" fmla="*/ 13 w 65"/>
                  <a:gd name="T87" fmla="*/ 2 h 29"/>
                  <a:gd name="T88" fmla="*/ 13 w 65"/>
                  <a:gd name="T89" fmla="*/ 4 h 29"/>
                  <a:gd name="T90" fmla="*/ 13 w 65"/>
                  <a:gd name="T91" fmla="*/ 6 h 29"/>
                  <a:gd name="T92" fmla="*/ 11 w 65"/>
                  <a:gd name="T93" fmla="*/ 2 h 29"/>
                  <a:gd name="T94" fmla="*/ 7 w 65"/>
                  <a:gd name="T95" fmla="*/ 4 h 29"/>
                  <a:gd name="T96" fmla="*/ 6 w 65"/>
                  <a:gd name="T97" fmla="*/ 6 h 29"/>
                  <a:gd name="T98" fmla="*/ 7 w 65"/>
                  <a:gd name="T99" fmla="*/ 8 h 29"/>
                  <a:gd name="T100" fmla="*/ 4 w 65"/>
                  <a:gd name="T101" fmla="*/ 8 h 29"/>
                  <a:gd name="T102" fmla="*/ 2 w 65"/>
                  <a:gd name="T103" fmla="*/ 8 h 29"/>
                  <a:gd name="T104" fmla="*/ 6 w 65"/>
                  <a:gd name="T105" fmla="*/ 9 h 29"/>
                  <a:gd name="T106" fmla="*/ 11 w 65"/>
                  <a:gd name="T107" fmla="*/ 8 h 29"/>
                  <a:gd name="T108" fmla="*/ 15 w 65"/>
                  <a:gd name="T109" fmla="*/ 9 h 29"/>
                  <a:gd name="T110" fmla="*/ 11 w 65"/>
                  <a:gd name="T111" fmla="*/ 11 h 29"/>
                  <a:gd name="T112" fmla="*/ 17 w 65"/>
                  <a:gd name="T11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29">
                    <a:moveTo>
                      <a:pt x="13" y="13"/>
                    </a:moveTo>
                    <a:lnTo>
                      <a:pt x="11" y="13"/>
                    </a:lnTo>
                    <a:lnTo>
                      <a:pt x="11" y="13"/>
                    </a:lnTo>
                    <a:lnTo>
                      <a:pt x="11" y="13"/>
                    </a:lnTo>
                    <a:lnTo>
                      <a:pt x="9" y="15"/>
                    </a:lnTo>
                    <a:lnTo>
                      <a:pt x="7" y="15"/>
                    </a:lnTo>
                    <a:lnTo>
                      <a:pt x="6" y="15"/>
                    </a:lnTo>
                    <a:lnTo>
                      <a:pt x="4" y="15"/>
                    </a:lnTo>
                    <a:lnTo>
                      <a:pt x="2" y="15"/>
                    </a:lnTo>
                    <a:lnTo>
                      <a:pt x="2" y="17"/>
                    </a:lnTo>
                    <a:lnTo>
                      <a:pt x="4" y="17"/>
                    </a:lnTo>
                    <a:lnTo>
                      <a:pt x="4" y="17"/>
                    </a:lnTo>
                    <a:lnTo>
                      <a:pt x="6" y="17"/>
                    </a:lnTo>
                    <a:lnTo>
                      <a:pt x="7" y="15"/>
                    </a:lnTo>
                    <a:lnTo>
                      <a:pt x="7" y="15"/>
                    </a:lnTo>
                    <a:lnTo>
                      <a:pt x="9" y="17"/>
                    </a:lnTo>
                    <a:lnTo>
                      <a:pt x="9" y="17"/>
                    </a:lnTo>
                    <a:lnTo>
                      <a:pt x="11" y="17"/>
                    </a:lnTo>
                    <a:lnTo>
                      <a:pt x="11" y="17"/>
                    </a:lnTo>
                    <a:lnTo>
                      <a:pt x="11" y="17"/>
                    </a:lnTo>
                    <a:lnTo>
                      <a:pt x="11" y="19"/>
                    </a:lnTo>
                    <a:lnTo>
                      <a:pt x="13" y="19"/>
                    </a:lnTo>
                    <a:lnTo>
                      <a:pt x="13" y="19"/>
                    </a:lnTo>
                    <a:lnTo>
                      <a:pt x="13" y="19"/>
                    </a:lnTo>
                    <a:lnTo>
                      <a:pt x="15" y="19"/>
                    </a:lnTo>
                    <a:lnTo>
                      <a:pt x="15" y="19"/>
                    </a:lnTo>
                    <a:lnTo>
                      <a:pt x="15" y="19"/>
                    </a:lnTo>
                    <a:lnTo>
                      <a:pt x="15" y="20"/>
                    </a:lnTo>
                    <a:lnTo>
                      <a:pt x="15" y="20"/>
                    </a:lnTo>
                    <a:lnTo>
                      <a:pt x="13" y="20"/>
                    </a:lnTo>
                    <a:lnTo>
                      <a:pt x="15" y="20"/>
                    </a:lnTo>
                    <a:lnTo>
                      <a:pt x="15" y="22"/>
                    </a:lnTo>
                    <a:lnTo>
                      <a:pt x="13" y="22"/>
                    </a:lnTo>
                    <a:lnTo>
                      <a:pt x="11" y="24"/>
                    </a:lnTo>
                    <a:lnTo>
                      <a:pt x="11" y="24"/>
                    </a:lnTo>
                    <a:lnTo>
                      <a:pt x="9" y="22"/>
                    </a:lnTo>
                    <a:lnTo>
                      <a:pt x="9" y="24"/>
                    </a:lnTo>
                    <a:lnTo>
                      <a:pt x="9" y="26"/>
                    </a:lnTo>
                    <a:lnTo>
                      <a:pt x="9" y="26"/>
                    </a:lnTo>
                    <a:lnTo>
                      <a:pt x="11" y="26"/>
                    </a:lnTo>
                    <a:lnTo>
                      <a:pt x="13" y="26"/>
                    </a:lnTo>
                    <a:lnTo>
                      <a:pt x="13" y="26"/>
                    </a:lnTo>
                    <a:lnTo>
                      <a:pt x="15" y="26"/>
                    </a:lnTo>
                    <a:lnTo>
                      <a:pt x="17" y="26"/>
                    </a:lnTo>
                    <a:lnTo>
                      <a:pt x="18" y="26"/>
                    </a:lnTo>
                    <a:lnTo>
                      <a:pt x="20" y="26"/>
                    </a:lnTo>
                    <a:lnTo>
                      <a:pt x="22" y="26"/>
                    </a:lnTo>
                    <a:lnTo>
                      <a:pt x="22" y="28"/>
                    </a:lnTo>
                    <a:lnTo>
                      <a:pt x="24" y="28"/>
                    </a:lnTo>
                    <a:lnTo>
                      <a:pt x="24" y="29"/>
                    </a:lnTo>
                    <a:lnTo>
                      <a:pt x="24" y="28"/>
                    </a:lnTo>
                    <a:lnTo>
                      <a:pt x="26" y="28"/>
                    </a:lnTo>
                    <a:lnTo>
                      <a:pt x="27" y="29"/>
                    </a:lnTo>
                    <a:lnTo>
                      <a:pt x="29" y="29"/>
                    </a:lnTo>
                    <a:lnTo>
                      <a:pt x="29" y="29"/>
                    </a:lnTo>
                    <a:lnTo>
                      <a:pt x="31" y="29"/>
                    </a:lnTo>
                    <a:lnTo>
                      <a:pt x="33" y="29"/>
                    </a:lnTo>
                    <a:lnTo>
                      <a:pt x="33" y="29"/>
                    </a:lnTo>
                    <a:lnTo>
                      <a:pt x="36" y="29"/>
                    </a:lnTo>
                    <a:lnTo>
                      <a:pt x="40" y="26"/>
                    </a:lnTo>
                    <a:lnTo>
                      <a:pt x="42" y="26"/>
                    </a:lnTo>
                    <a:lnTo>
                      <a:pt x="42" y="26"/>
                    </a:lnTo>
                    <a:lnTo>
                      <a:pt x="44" y="26"/>
                    </a:lnTo>
                    <a:lnTo>
                      <a:pt x="44" y="26"/>
                    </a:lnTo>
                    <a:lnTo>
                      <a:pt x="44" y="26"/>
                    </a:lnTo>
                    <a:lnTo>
                      <a:pt x="46" y="26"/>
                    </a:lnTo>
                    <a:lnTo>
                      <a:pt x="47" y="24"/>
                    </a:lnTo>
                    <a:lnTo>
                      <a:pt x="49" y="24"/>
                    </a:lnTo>
                    <a:lnTo>
                      <a:pt x="51" y="22"/>
                    </a:lnTo>
                    <a:lnTo>
                      <a:pt x="53" y="22"/>
                    </a:lnTo>
                    <a:lnTo>
                      <a:pt x="53" y="20"/>
                    </a:lnTo>
                    <a:lnTo>
                      <a:pt x="53" y="20"/>
                    </a:lnTo>
                    <a:lnTo>
                      <a:pt x="55" y="20"/>
                    </a:lnTo>
                    <a:lnTo>
                      <a:pt x="55" y="20"/>
                    </a:lnTo>
                    <a:lnTo>
                      <a:pt x="55" y="20"/>
                    </a:lnTo>
                    <a:lnTo>
                      <a:pt x="56" y="22"/>
                    </a:lnTo>
                    <a:lnTo>
                      <a:pt x="56" y="20"/>
                    </a:lnTo>
                    <a:lnTo>
                      <a:pt x="58" y="20"/>
                    </a:lnTo>
                    <a:lnTo>
                      <a:pt x="60" y="20"/>
                    </a:lnTo>
                    <a:lnTo>
                      <a:pt x="60" y="19"/>
                    </a:lnTo>
                    <a:lnTo>
                      <a:pt x="60" y="19"/>
                    </a:lnTo>
                    <a:lnTo>
                      <a:pt x="58" y="19"/>
                    </a:lnTo>
                    <a:lnTo>
                      <a:pt x="60" y="19"/>
                    </a:lnTo>
                    <a:lnTo>
                      <a:pt x="58" y="17"/>
                    </a:lnTo>
                    <a:lnTo>
                      <a:pt x="60" y="17"/>
                    </a:lnTo>
                    <a:lnTo>
                      <a:pt x="60" y="17"/>
                    </a:lnTo>
                    <a:lnTo>
                      <a:pt x="62" y="17"/>
                    </a:lnTo>
                    <a:lnTo>
                      <a:pt x="64" y="17"/>
                    </a:lnTo>
                    <a:lnTo>
                      <a:pt x="64" y="17"/>
                    </a:lnTo>
                    <a:lnTo>
                      <a:pt x="64" y="15"/>
                    </a:lnTo>
                    <a:lnTo>
                      <a:pt x="65" y="15"/>
                    </a:lnTo>
                    <a:lnTo>
                      <a:pt x="65" y="13"/>
                    </a:lnTo>
                    <a:lnTo>
                      <a:pt x="65" y="13"/>
                    </a:lnTo>
                    <a:lnTo>
                      <a:pt x="65" y="13"/>
                    </a:lnTo>
                    <a:lnTo>
                      <a:pt x="64" y="13"/>
                    </a:lnTo>
                    <a:lnTo>
                      <a:pt x="64" y="11"/>
                    </a:lnTo>
                    <a:lnTo>
                      <a:pt x="64" y="11"/>
                    </a:lnTo>
                    <a:lnTo>
                      <a:pt x="65" y="11"/>
                    </a:lnTo>
                    <a:lnTo>
                      <a:pt x="64" y="8"/>
                    </a:lnTo>
                    <a:lnTo>
                      <a:pt x="62" y="9"/>
                    </a:lnTo>
                    <a:lnTo>
                      <a:pt x="62" y="9"/>
                    </a:lnTo>
                    <a:lnTo>
                      <a:pt x="62" y="8"/>
                    </a:lnTo>
                    <a:lnTo>
                      <a:pt x="62" y="8"/>
                    </a:lnTo>
                    <a:lnTo>
                      <a:pt x="58" y="8"/>
                    </a:lnTo>
                    <a:lnTo>
                      <a:pt x="58" y="8"/>
                    </a:lnTo>
                    <a:lnTo>
                      <a:pt x="60" y="6"/>
                    </a:lnTo>
                    <a:lnTo>
                      <a:pt x="60" y="4"/>
                    </a:lnTo>
                    <a:lnTo>
                      <a:pt x="56" y="6"/>
                    </a:lnTo>
                    <a:lnTo>
                      <a:pt x="56" y="4"/>
                    </a:lnTo>
                    <a:lnTo>
                      <a:pt x="56" y="4"/>
                    </a:lnTo>
                    <a:lnTo>
                      <a:pt x="58" y="2"/>
                    </a:lnTo>
                    <a:lnTo>
                      <a:pt x="60" y="2"/>
                    </a:lnTo>
                    <a:lnTo>
                      <a:pt x="60" y="2"/>
                    </a:lnTo>
                    <a:lnTo>
                      <a:pt x="58" y="2"/>
                    </a:lnTo>
                    <a:lnTo>
                      <a:pt x="58" y="2"/>
                    </a:lnTo>
                    <a:lnTo>
                      <a:pt x="56" y="2"/>
                    </a:lnTo>
                    <a:lnTo>
                      <a:pt x="56" y="2"/>
                    </a:lnTo>
                    <a:lnTo>
                      <a:pt x="56" y="2"/>
                    </a:lnTo>
                    <a:lnTo>
                      <a:pt x="55" y="2"/>
                    </a:lnTo>
                    <a:lnTo>
                      <a:pt x="55" y="2"/>
                    </a:lnTo>
                    <a:lnTo>
                      <a:pt x="53" y="2"/>
                    </a:lnTo>
                    <a:lnTo>
                      <a:pt x="53" y="2"/>
                    </a:lnTo>
                    <a:lnTo>
                      <a:pt x="53" y="2"/>
                    </a:lnTo>
                    <a:lnTo>
                      <a:pt x="53" y="0"/>
                    </a:lnTo>
                    <a:lnTo>
                      <a:pt x="53" y="0"/>
                    </a:lnTo>
                    <a:lnTo>
                      <a:pt x="51" y="0"/>
                    </a:lnTo>
                    <a:lnTo>
                      <a:pt x="51" y="0"/>
                    </a:lnTo>
                    <a:lnTo>
                      <a:pt x="49" y="0"/>
                    </a:lnTo>
                    <a:lnTo>
                      <a:pt x="49" y="0"/>
                    </a:lnTo>
                    <a:lnTo>
                      <a:pt x="49" y="2"/>
                    </a:lnTo>
                    <a:lnTo>
                      <a:pt x="49" y="2"/>
                    </a:lnTo>
                    <a:lnTo>
                      <a:pt x="47" y="4"/>
                    </a:lnTo>
                    <a:lnTo>
                      <a:pt x="47" y="4"/>
                    </a:lnTo>
                    <a:lnTo>
                      <a:pt x="46" y="4"/>
                    </a:lnTo>
                    <a:lnTo>
                      <a:pt x="46" y="2"/>
                    </a:lnTo>
                    <a:lnTo>
                      <a:pt x="44" y="2"/>
                    </a:lnTo>
                    <a:lnTo>
                      <a:pt x="44" y="4"/>
                    </a:lnTo>
                    <a:lnTo>
                      <a:pt x="44" y="4"/>
                    </a:lnTo>
                    <a:lnTo>
                      <a:pt x="44" y="4"/>
                    </a:lnTo>
                    <a:lnTo>
                      <a:pt x="42" y="4"/>
                    </a:lnTo>
                    <a:lnTo>
                      <a:pt x="42" y="4"/>
                    </a:lnTo>
                    <a:lnTo>
                      <a:pt x="40" y="2"/>
                    </a:lnTo>
                    <a:lnTo>
                      <a:pt x="38" y="2"/>
                    </a:lnTo>
                    <a:lnTo>
                      <a:pt x="38" y="2"/>
                    </a:lnTo>
                    <a:lnTo>
                      <a:pt x="38" y="4"/>
                    </a:lnTo>
                    <a:lnTo>
                      <a:pt x="38" y="6"/>
                    </a:lnTo>
                    <a:lnTo>
                      <a:pt x="38" y="6"/>
                    </a:lnTo>
                    <a:lnTo>
                      <a:pt x="38" y="8"/>
                    </a:lnTo>
                    <a:lnTo>
                      <a:pt x="38" y="8"/>
                    </a:lnTo>
                    <a:lnTo>
                      <a:pt x="38" y="6"/>
                    </a:lnTo>
                    <a:lnTo>
                      <a:pt x="38" y="6"/>
                    </a:lnTo>
                    <a:lnTo>
                      <a:pt x="36" y="6"/>
                    </a:lnTo>
                    <a:lnTo>
                      <a:pt x="36" y="4"/>
                    </a:lnTo>
                    <a:lnTo>
                      <a:pt x="36" y="4"/>
                    </a:lnTo>
                    <a:lnTo>
                      <a:pt x="36" y="4"/>
                    </a:lnTo>
                    <a:lnTo>
                      <a:pt x="36" y="2"/>
                    </a:lnTo>
                    <a:lnTo>
                      <a:pt x="35" y="4"/>
                    </a:lnTo>
                    <a:lnTo>
                      <a:pt x="35" y="4"/>
                    </a:lnTo>
                    <a:lnTo>
                      <a:pt x="33" y="4"/>
                    </a:lnTo>
                    <a:lnTo>
                      <a:pt x="31" y="4"/>
                    </a:lnTo>
                    <a:lnTo>
                      <a:pt x="31" y="6"/>
                    </a:lnTo>
                    <a:lnTo>
                      <a:pt x="31" y="6"/>
                    </a:lnTo>
                    <a:lnTo>
                      <a:pt x="31" y="6"/>
                    </a:lnTo>
                    <a:lnTo>
                      <a:pt x="31" y="8"/>
                    </a:lnTo>
                    <a:lnTo>
                      <a:pt x="29" y="8"/>
                    </a:lnTo>
                    <a:lnTo>
                      <a:pt x="29" y="6"/>
                    </a:lnTo>
                    <a:lnTo>
                      <a:pt x="29" y="6"/>
                    </a:lnTo>
                    <a:lnTo>
                      <a:pt x="27" y="4"/>
                    </a:lnTo>
                    <a:lnTo>
                      <a:pt x="27" y="4"/>
                    </a:lnTo>
                    <a:lnTo>
                      <a:pt x="26" y="4"/>
                    </a:lnTo>
                    <a:lnTo>
                      <a:pt x="26" y="4"/>
                    </a:lnTo>
                    <a:lnTo>
                      <a:pt x="26" y="6"/>
                    </a:lnTo>
                    <a:lnTo>
                      <a:pt x="26" y="8"/>
                    </a:lnTo>
                    <a:lnTo>
                      <a:pt x="26" y="8"/>
                    </a:lnTo>
                    <a:lnTo>
                      <a:pt x="26" y="9"/>
                    </a:lnTo>
                    <a:lnTo>
                      <a:pt x="24" y="8"/>
                    </a:lnTo>
                    <a:lnTo>
                      <a:pt x="24" y="8"/>
                    </a:lnTo>
                    <a:lnTo>
                      <a:pt x="24" y="8"/>
                    </a:lnTo>
                    <a:lnTo>
                      <a:pt x="22" y="8"/>
                    </a:lnTo>
                    <a:lnTo>
                      <a:pt x="22" y="11"/>
                    </a:lnTo>
                    <a:lnTo>
                      <a:pt x="20" y="11"/>
                    </a:lnTo>
                    <a:lnTo>
                      <a:pt x="20" y="11"/>
                    </a:lnTo>
                    <a:lnTo>
                      <a:pt x="20" y="11"/>
                    </a:lnTo>
                    <a:lnTo>
                      <a:pt x="20" y="11"/>
                    </a:lnTo>
                    <a:lnTo>
                      <a:pt x="20" y="9"/>
                    </a:lnTo>
                    <a:lnTo>
                      <a:pt x="18" y="9"/>
                    </a:lnTo>
                    <a:lnTo>
                      <a:pt x="20" y="9"/>
                    </a:lnTo>
                    <a:lnTo>
                      <a:pt x="20" y="8"/>
                    </a:lnTo>
                    <a:lnTo>
                      <a:pt x="18" y="9"/>
                    </a:lnTo>
                    <a:lnTo>
                      <a:pt x="18" y="8"/>
                    </a:lnTo>
                    <a:lnTo>
                      <a:pt x="18" y="8"/>
                    </a:lnTo>
                    <a:lnTo>
                      <a:pt x="18" y="6"/>
                    </a:lnTo>
                    <a:lnTo>
                      <a:pt x="18" y="8"/>
                    </a:lnTo>
                    <a:lnTo>
                      <a:pt x="20" y="8"/>
                    </a:lnTo>
                    <a:lnTo>
                      <a:pt x="20" y="6"/>
                    </a:lnTo>
                    <a:lnTo>
                      <a:pt x="20" y="6"/>
                    </a:lnTo>
                    <a:lnTo>
                      <a:pt x="20" y="6"/>
                    </a:lnTo>
                    <a:lnTo>
                      <a:pt x="18" y="6"/>
                    </a:lnTo>
                    <a:lnTo>
                      <a:pt x="20" y="4"/>
                    </a:lnTo>
                    <a:lnTo>
                      <a:pt x="20" y="4"/>
                    </a:lnTo>
                    <a:lnTo>
                      <a:pt x="18" y="4"/>
                    </a:lnTo>
                    <a:lnTo>
                      <a:pt x="17" y="2"/>
                    </a:lnTo>
                    <a:lnTo>
                      <a:pt x="17" y="2"/>
                    </a:lnTo>
                    <a:lnTo>
                      <a:pt x="15" y="2"/>
                    </a:lnTo>
                    <a:lnTo>
                      <a:pt x="15" y="0"/>
                    </a:lnTo>
                    <a:lnTo>
                      <a:pt x="15" y="0"/>
                    </a:lnTo>
                    <a:lnTo>
                      <a:pt x="13" y="0"/>
                    </a:lnTo>
                    <a:lnTo>
                      <a:pt x="13" y="0"/>
                    </a:lnTo>
                    <a:lnTo>
                      <a:pt x="11" y="0"/>
                    </a:lnTo>
                    <a:lnTo>
                      <a:pt x="11" y="0"/>
                    </a:lnTo>
                    <a:lnTo>
                      <a:pt x="11" y="0"/>
                    </a:lnTo>
                    <a:lnTo>
                      <a:pt x="11" y="0"/>
                    </a:lnTo>
                    <a:lnTo>
                      <a:pt x="11" y="2"/>
                    </a:lnTo>
                    <a:lnTo>
                      <a:pt x="11" y="2"/>
                    </a:lnTo>
                    <a:lnTo>
                      <a:pt x="13" y="0"/>
                    </a:lnTo>
                    <a:lnTo>
                      <a:pt x="13" y="0"/>
                    </a:lnTo>
                    <a:lnTo>
                      <a:pt x="13" y="2"/>
                    </a:lnTo>
                    <a:lnTo>
                      <a:pt x="15" y="2"/>
                    </a:lnTo>
                    <a:lnTo>
                      <a:pt x="13" y="2"/>
                    </a:lnTo>
                    <a:lnTo>
                      <a:pt x="13" y="2"/>
                    </a:lnTo>
                    <a:lnTo>
                      <a:pt x="13" y="2"/>
                    </a:lnTo>
                    <a:lnTo>
                      <a:pt x="11" y="2"/>
                    </a:lnTo>
                    <a:lnTo>
                      <a:pt x="13" y="2"/>
                    </a:lnTo>
                    <a:lnTo>
                      <a:pt x="15" y="4"/>
                    </a:lnTo>
                    <a:lnTo>
                      <a:pt x="13" y="4"/>
                    </a:lnTo>
                    <a:lnTo>
                      <a:pt x="15" y="6"/>
                    </a:lnTo>
                    <a:lnTo>
                      <a:pt x="13" y="6"/>
                    </a:lnTo>
                    <a:lnTo>
                      <a:pt x="13" y="6"/>
                    </a:lnTo>
                    <a:lnTo>
                      <a:pt x="13" y="6"/>
                    </a:lnTo>
                    <a:lnTo>
                      <a:pt x="13" y="6"/>
                    </a:lnTo>
                    <a:lnTo>
                      <a:pt x="11" y="4"/>
                    </a:lnTo>
                    <a:lnTo>
                      <a:pt x="11" y="4"/>
                    </a:lnTo>
                    <a:lnTo>
                      <a:pt x="11" y="4"/>
                    </a:lnTo>
                    <a:lnTo>
                      <a:pt x="9" y="4"/>
                    </a:lnTo>
                    <a:lnTo>
                      <a:pt x="11" y="2"/>
                    </a:lnTo>
                    <a:lnTo>
                      <a:pt x="7" y="2"/>
                    </a:lnTo>
                    <a:lnTo>
                      <a:pt x="7" y="2"/>
                    </a:lnTo>
                    <a:lnTo>
                      <a:pt x="7" y="4"/>
                    </a:lnTo>
                    <a:lnTo>
                      <a:pt x="7" y="2"/>
                    </a:lnTo>
                    <a:lnTo>
                      <a:pt x="7" y="4"/>
                    </a:lnTo>
                    <a:lnTo>
                      <a:pt x="7" y="4"/>
                    </a:lnTo>
                    <a:lnTo>
                      <a:pt x="6" y="4"/>
                    </a:lnTo>
                    <a:lnTo>
                      <a:pt x="6" y="4"/>
                    </a:lnTo>
                    <a:lnTo>
                      <a:pt x="7" y="6"/>
                    </a:lnTo>
                    <a:lnTo>
                      <a:pt x="6" y="6"/>
                    </a:lnTo>
                    <a:lnTo>
                      <a:pt x="6" y="6"/>
                    </a:lnTo>
                    <a:lnTo>
                      <a:pt x="6" y="6"/>
                    </a:lnTo>
                    <a:lnTo>
                      <a:pt x="9" y="6"/>
                    </a:lnTo>
                    <a:lnTo>
                      <a:pt x="7" y="6"/>
                    </a:lnTo>
                    <a:lnTo>
                      <a:pt x="7" y="8"/>
                    </a:lnTo>
                    <a:lnTo>
                      <a:pt x="9" y="8"/>
                    </a:lnTo>
                    <a:lnTo>
                      <a:pt x="6" y="8"/>
                    </a:lnTo>
                    <a:lnTo>
                      <a:pt x="6" y="6"/>
                    </a:lnTo>
                    <a:lnTo>
                      <a:pt x="4" y="6"/>
                    </a:lnTo>
                    <a:lnTo>
                      <a:pt x="4" y="8"/>
                    </a:lnTo>
                    <a:lnTo>
                      <a:pt x="6" y="8"/>
                    </a:lnTo>
                    <a:lnTo>
                      <a:pt x="4" y="8"/>
                    </a:lnTo>
                    <a:lnTo>
                      <a:pt x="6" y="8"/>
                    </a:lnTo>
                    <a:lnTo>
                      <a:pt x="4" y="9"/>
                    </a:lnTo>
                    <a:lnTo>
                      <a:pt x="2" y="8"/>
                    </a:lnTo>
                    <a:lnTo>
                      <a:pt x="2" y="8"/>
                    </a:lnTo>
                    <a:lnTo>
                      <a:pt x="2" y="8"/>
                    </a:lnTo>
                    <a:lnTo>
                      <a:pt x="0" y="9"/>
                    </a:lnTo>
                    <a:lnTo>
                      <a:pt x="4" y="9"/>
                    </a:lnTo>
                    <a:lnTo>
                      <a:pt x="6" y="9"/>
                    </a:lnTo>
                    <a:lnTo>
                      <a:pt x="6" y="9"/>
                    </a:lnTo>
                    <a:lnTo>
                      <a:pt x="7" y="9"/>
                    </a:lnTo>
                    <a:lnTo>
                      <a:pt x="7" y="9"/>
                    </a:lnTo>
                    <a:lnTo>
                      <a:pt x="9" y="8"/>
                    </a:lnTo>
                    <a:lnTo>
                      <a:pt x="11" y="8"/>
                    </a:lnTo>
                    <a:lnTo>
                      <a:pt x="13" y="8"/>
                    </a:lnTo>
                    <a:lnTo>
                      <a:pt x="13" y="9"/>
                    </a:lnTo>
                    <a:lnTo>
                      <a:pt x="15" y="9"/>
                    </a:lnTo>
                    <a:lnTo>
                      <a:pt x="15" y="9"/>
                    </a:lnTo>
                    <a:lnTo>
                      <a:pt x="15" y="9"/>
                    </a:lnTo>
                    <a:lnTo>
                      <a:pt x="17" y="9"/>
                    </a:lnTo>
                    <a:lnTo>
                      <a:pt x="15" y="11"/>
                    </a:lnTo>
                    <a:lnTo>
                      <a:pt x="13" y="11"/>
                    </a:lnTo>
                    <a:lnTo>
                      <a:pt x="13" y="11"/>
                    </a:lnTo>
                    <a:lnTo>
                      <a:pt x="11" y="11"/>
                    </a:lnTo>
                    <a:lnTo>
                      <a:pt x="11" y="13"/>
                    </a:lnTo>
                    <a:lnTo>
                      <a:pt x="15" y="13"/>
                    </a:lnTo>
                    <a:lnTo>
                      <a:pt x="15" y="13"/>
                    </a:lnTo>
                    <a:lnTo>
                      <a:pt x="15" y="13"/>
                    </a:lnTo>
                    <a:lnTo>
                      <a:pt x="17" y="11"/>
                    </a:lnTo>
                    <a:lnTo>
                      <a:pt x="15" y="13"/>
                    </a:lnTo>
                    <a:lnTo>
                      <a:pt x="13"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6" name="Freeform 285"/>
              <p:cNvSpPr>
                <a:spLocks/>
              </p:cNvSpPr>
              <p:nvPr/>
            </p:nvSpPr>
            <p:spPr bwMode="auto">
              <a:xfrm>
                <a:off x="1800" y="999"/>
                <a:ext cx="2" cy="2"/>
              </a:xfrm>
              <a:custGeom>
                <a:avLst/>
                <a:gdLst>
                  <a:gd name="T0" fmla="*/ 0 w 2"/>
                  <a:gd name="T1" fmla="*/ 2 h 2"/>
                  <a:gd name="T2" fmla="*/ 2 w 2"/>
                  <a:gd name="T3" fmla="*/ 2 h 2"/>
                  <a:gd name="T4" fmla="*/ 2 w 2"/>
                  <a:gd name="T5" fmla="*/ 2 h 2"/>
                  <a:gd name="T6" fmla="*/ 2 w 2"/>
                  <a:gd name="T7" fmla="*/ 2 h 2"/>
                  <a:gd name="T8" fmla="*/ 0 w 2"/>
                  <a:gd name="T9" fmla="*/ 0 h 2"/>
                  <a:gd name="T10" fmla="*/ 0 w 2"/>
                  <a:gd name="T11" fmla="*/ 2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2" y="2"/>
                    </a:lnTo>
                    <a:lnTo>
                      <a:pt x="2" y="2"/>
                    </a:lnTo>
                    <a:lnTo>
                      <a:pt x="2" y="2"/>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7" name="Freeform 286"/>
              <p:cNvSpPr>
                <a:spLocks/>
              </p:cNvSpPr>
              <p:nvPr/>
            </p:nvSpPr>
            <p:spPr bwMode="auto">
              <a:xfrm>
                <a:off x="1800" y="997"/>
                <a:ext cx="5" cy="4"/>
              </a:xfrm>
              <a:custGeom>
                <a:avLst/>
                <a:gdLst>
                  <a:gd name="T0" fmla="*/ 2 w 5"/>
                  <a:gd name="T1" fmla="*/ 4 h 4"/>
                  <a:gd name="T2" fmla="*/ 3 w 5"/>
                  <a:gd name="T3" fmla="*/ 4 h 4"/>
                  <a:gd name="T4" fmla="*/ 3 w 5"/>
                  <a:gd name="T5" fmla="*/ 4 h 4"/>
                  <a:gd name="T6" fmla="*/ 3 w 5"/>
                  <a:gd name="T7" fmla="*/ 4 h 4"/>
                  <a:gd name="T8" fmla="*/ 3 w 5"/>
                  <a:gd name="T9" fmla="*/ 4 h 4"/>
                  <a:gd name="T10" fmla="*/ 3 w 5"/>
                  <a:gd name="T11" fmla="*/ 4 h 4"/>
                  <a:gd name="T12" fmla="*/ 3 w 5"/>
                  <a:gd name="T13" fmla="*/ 2 h 4"/>
                  <a:gd name="T14" fmla="*/ 3 w 5"/>
                  <a:gd name="T15" fmla="*/ 4 h 4"/>
                  <a:gd name="T16" fmla="*/ 5 w 5"/>
                  <a:gd name="T17" fmla="*/ 4 h 4"/>
                  <a:gd name="T18" fmla="*/ 5 w 5"/>
                  <a:gd name="T19" fmla="*/ 4 h 4"/>
                  <a:gd name="T20" fmla="*/ 3 w 5"/>
                  <a:gd name="T21" fmla="*/ 2 h 4"/>
                  <a:gd name="T22" fmla="*/ 3 w 5"/>
                  <a:gd name="T23" fmla="*/ 2 h 4"/>
                  <a:gd name="T24" fmla="*/ 3 w 5"/>
                  <a:gd name="T25" fmla="*/ 0 h 4"/>
                  <a:gd name="T26" fmla="*/ 3 w 5"/>
                  <a:gd name="T27" fmla="*/ 2 h 4"/>
                  <a:gd name="T28" fmla="*/ 3 w 5"/>
                  <a:gd name="T29" fmla="*/ 2 h 4"/>
                  <a:gd name="T30" fmla="*/ 2 w 5"/>
                  <a:gd name="T31" fmla="*/ 2 h 4"/>
                  <a:gd name="T32" fmla="*/ 0 w 5"/>
                  <a:gd name="T33" fmla="*/ 2 h 4"/>
                  <a:gd name="T34" fmla="*/ 2 w 5"/>
                  <a:gd name="T35" fmla="*/ 2 h 4"/>
                  <a:gd name="T36" fmla="*/ 2 w 5"/>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4">
                    <a:moveTo>
                      <a:pt x="2" y="4"/>
                    </a:moveTo>
                    <a:lnTo>
                      <a:pt x="3" y="4"/>
                    </a:lnTo>
                    <a:lnTo>
                      <a:pt x="3" y="4"/>
                    </a:lnTo>
                    <a:lnTo>
                      <a:pt x="3" y="4"/>
                    </a:lnTo>
                    <a:lnTo>
                      <a:pt x="3" y="4"/>
                    </a:lnTo>
                    <a:lnTo>
                      <a:pt x="3" y="4"/>
                    </a:lnTo>
                    <a:lnTo>
                      <a:pt x="3" y="2"/>
                    </a:lnTo>
                    <a:lnTo>
                      <a:pt x="3" y="4"/>
                    </a:lnTo>
                    <a:lnTo>
                      <a:pt x="5" y="4"/>
                    </a:lnTo>
                    <a:lnTo>
                      <a:pt x="5" y="4"/>
                    </a:lnTo>
                    <a:lnTo>
                      <a:pt x="3" y="2"/>
                    </a:lnTo>
                    <a:lnTo>
                      <a:pt x="3" y="2"/>
                    </a:lnTo>
                    <a:lnTo>
                      <a:pt x="3" y="0"/>
                    </a:lnTo>
                    <a:lnTo>
                      <a:pt x="3" y="2"/>
                    </a:lnTo>
                    <a:lnTo>
                      <a:pt x="3" y="2"/>
                    </a:lnTo>
                    <a:lnTo>
                      <a:pt x="2" y="2"/>
                    </a:lnTo>
                    <a:lnTo>
                      <a:pt x="0" y="2"/>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8" name="Freeform 287"/>
              <p:cNvSpPr>
                <a:spLocks/>
              </p:cNvSpPr>
              <p:nvPr/>
            </p:nvSpPr>
            <p:spPr bwMode="auto">
              <a:xfrm>
                <a:off x="1805" y="99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59" name="Freeform 288"/>
              <p:cNvSpPr>
                <a:spLocks/>
              </p:cNvSpPr>
              <p:nvPr/>
            </p:nvSpPr>
            <p:spPr bwMode="auto">
              <a:xfrm>
                <a:off x="1803" y="1003"/>
                <a:ext cx="2" cy="0"/>
              </a:xfrm>
              <a:custGeom>
                <a:avLst/>
                <a:gdLst>
                  <a:gd name="T0" fmla="*/ 2 w 2"/>
                  <a:gd name="T1" fmla="*/ 2 w 2"/>
                  <a:gd name="T2" fmla="*/ 2 w 2"/>
                  <a:gd name="T3" fmla="*/ 0 w 2"/>
                  <a:gd name="T4" fmla="*/ 0 w 2"/>
                  <a:gd name="T5" fmla="*/ 0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0"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0" name="Freeform 289"/>
              <p:cNvSpPr>
                <a:spLocks/>
              </p:cNvSpPr>
              <p:nvPr/>
            </p:nvSpPr>
            <p:spPr bwMode="auto">
              <a:xfrm>
                <a:off x="1803" y="1004"/>
                <a:ext cx="0" cy="2"/>
              </a:xfrm>
              <a:custGeom>
                <a:avLst/>
                <a:gdLst>
                  <a:gd name="T0" fmla="*/ 2 h 2"/>
                  <a:gd name="T1" fmla="*/ 2 h 2"/>
                  <a:gd name="T2" fmla="*/ 0 h 2"/>
                  <a:gd name="T3" fmla="*/ 0 h 2"/>
                  <a:gd name="T4" fmla="*/ 2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1" name="Freeform 290"/>
              <p:cNvSpPr>
                <a:spLocks/>
              </p:cNvSpPr>
              <p:nvPr/>
            </p:nvSpPr>
            <p:spPr bwMode="auto">
              <a:xfrm>
                <a:off x="1642" y="796"/>
                <a:ext cx="8" cy="2"/>
              </a:xfrm>
              <a:custGeom>
                <a:avLst/>
                <a:gdLst>
                  <a:gd name="T0" fmla="*/ 2 w 8"/>
                  <a:gd name="T1" fmla="*/ 2 h 2"/>
                  <a:gd name="T2" fmla="*/ 0 w 8"/>
                  <a:gd name="T3" fmla="*/ 2 h 2"/>
                  <a:gd name="T4" fmla="*/ 2 w 8"/>
                  <a:gd name="T5" fmla="*/ 2 h 2"/>
                  <a:gd name="T6" fmla="*/ 8 w 8"/>
                  <a:gd name="T7" fmla="*/ 2 h 2"/>
                  <a:gd name="T8" fmla="*/ 8 w 8"/>
                  <a:gd name="T9" fmla="*/ 2 h 2"/>
                  <a:gd name="T10" fmla="*/ 6 w 8"/>
                  <a:gd name="T11" fmla="*/ 0 h 2"/>
                  <a:gd name="T12" fmla="*/ 6 w 8"/>
                  <a:gd name="T13" fmla="*/ 0 h 2"/>
                  <a:gd name="T14" fmla="*/ 4 w 8"/>
                  <a:gd name="T15" fmla="*/ 0 h 2"/>
                  <a:gd name="T16" fmla="*/ 4 w 8"/>
                  <a:gd name="T17" fmla="*/ 0 h 2"/>
                  <a:gd name="T18" fmla="*/ 2 w 8"/>
                  <a:gd name="T19" fmla="*/ 0 h 2"/>
                  <a:gd name="T20" fmla="*/ 2 w 8"/>
                  <a:gd name="T21" fmla="*/ 0 h 2"/>
                  <a:gd name="T22" fmla="*/ 4 w 8"/>
                  <a:gd name="T23" fmla="*/ 0 h 2"/>
                  <a:gd name="T24" fmla="*/ 4 w 8"/>
                  <a:gd name="T25" fmla="*/ 2 h 2"/>
                  <a:gd name="T26" fmla="*/ 4 w 8"/>
                  <a:gd name="T27" fmla="*/ 2 h 2"/>
                  <a:gd name="T28" fmla="*/ 2 w 8"/>
                  <a:gd name="T2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2">
                    <a:moveTo>
                      <a:pt x="2" y="2"/>
                    </a:moveTo>
                    <a:lnTo>
                      <a:pt x="0" y="2"/>
                    </a:lnTo>
                    <a:lnTo>
                      <a:pt x="2" y="2"/>
                    </a:lnTo>
                    <a:lnTo>
                      <a:pt x="8" y="2"/>
                    </a:lnTo>
                    <a:lnTo>
                      <a:pt x="8" y="2"/>
                    </a:lnTo>
                    <a:lnTo>
                      <a:pt x="6" y="0"/>
                    </a:lnTo>
                    <a:lnTo>
                      <a:pt x="6" y="0"/>
                    </a:lnTo>
                    <a:lnTo>
                      <a:pt x="4" y="0"/>
                    </a:lnTo>
                    <a:lnTo>
                      <a:pt x="4" y="0"/>
                    </a:lnTo>
                    <a:lnTo>
                      <a:pt x="2" y="0"/>
                    </a:lnTo>
                    <a:lnTo>
                      <a:pt x="2" y="0"/>
                    </a:lnTo>
                    <a:lnTo>
                      <a:pt x="4" y="0"/>
                    </a:lnTo>
                    <a:lnTo>
                      <a:pt x="4" y="2"/>
                    </a:lnTo>
                    <a:lnTo>
                      <a:pt x="4"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2" name="Freeform 291"/>
              <p:cNvSpPr>
                <a:spLocks/>
              </p:cNvSpPr>
              <p:nvPr/>
            </p:nvSpPr>
            <p:spPr bwMode="auto">
              <a:xfrm>
                <a:off x="1669" y="795"/>
                <a:ext cx="8" cy="1"/>
              </a:xfrm>
              <a:custGeom>
                <a:avLst/>
                <a:gdLst>
                  <a:gd name="T0" fmla="*/ 8 w 8"/>
                  <a:gd name="T1" fmla="*/ 1 h 1"/>
                  <a:gd name="T2" fmla="*/ 6 w 8"/>
                  <a:gd name="T3" fmla="*/ 1 h 1"/>
                  <a:gd name="T4" fmla="*/ 4 w 8"/>
                  <a:gd name="T5" fmla="*/ 0 h 1"/>
                  <a:gd name="T6" fmla="*/ 2 w 8"/>
                  <a:gd name="T7" fmla="*/ 0 h 1"/>
                  <a:gd name="T8" fmla="*/ 0 w 8"/>
                  <a:gd name="T9" fmla="*/ 0 h 1"/>
                  <a:gd name="T10" fmla="*/ 0 w 8"/>
                  <a:gd name="T11" fmla="*/ 0 h 1"/>
                  <a:gd name="T12" fmla="*/ 0 w 8"/>
                  <a:gd name="T13" fmla="*/ 0 h 1"/>
                  <a:gd name="T14" fmla="*/ 4 w 8"/>
                  <a:gd name="T15" fmla="*/ 0 h 1"/>
                  <a:gd name="T16" fmla="*/ 4 w 8"/>
                  <a:gd name="T17" fmla="*/ 1 h 1"/>
                  <a:gd name="T18" fmla="*/ 8 w 8"/>
                  <a:gd name="T19" fmla="*/ 1 h 1"/>
                  <a:gd name="T20" fmla="*/ 8 w 8"/>
                  <a:gd name="T21" fmla="*/ 1 h 1"/>
                  <a:gd name="T22" fmla="*/ 8 w 8"/>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
                    <a:moveTo>
                      <a:pt x="8" y="1"/>
                    </a:moveTo>
                    <a:lnTo>
                      <a:pt x="6" y="1"/>
                    </a:lnTo>
                    <a:lnTo>
                      <a:pt x="4" y="0"/>
                    </a:lnTo>
                    <a:lnTo>
                      <a:pt x="2" y="0"/>
                    </a:lnTo>
                    <a:lnTo>
                      <a:pt x="0" y="0"/>
                    </a:lnTo>
                    <a:lnTo>
                      <a:pt x="0" y="0"/>
                    </a:lnTo>
                    <a:lnTo>
                      <a:pt x="0" y="0"/>
                    </a:lnTo>
                    <a:lnTo>
                      <a:pt x="4" y="0"/>
                    </a:lnTo>
                    <a:lnTo>
                      <a:pt x="4" y="1"/>
                    </a:lnTo>
                    <a:lnTo>
                      <a:pt x="8" y="1"/>
                    </a:lnTo>
                    <a:lnTo>
                      <a:pt x="8" y="1"/>
                    </a:lnTo>
                    <a:lnTo>
                      <a:pt x="8"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3" name="Freeform 292"/>
              <p:cNvSpPr>
                <a:spLocks/>
              </p:cNvSpPr>
              <p:nvPr/>
            </p:nvSpPr>
            <p:spPr bwMode="auto">
              <a:xfrm>
                <a:off x="1753" y="807"/>
                <a:ext cx="5" cy="2"/>
              </a:xfrm>
              <a:custGeom>
                <a:avLst/>
                <a:gdLst>
                  <a:gd name="T0" fmla="*/ 2 w 5"/>
                  <a:gd name="T1" fmla="*/ 2 h 2"/>
                  <a:gd name="T2" fmla="*/ 3 w 5"/>
                  <a:gd name="T3" fmla="*/ 2 h 2"/>
                  <a:gd name="T4" fmla="*/ 5 w 5"/>
                  <a:gd name="T5" fmla="*/ 2 h 2"/>
                  <a:gd name="T6" fmla="*/ 3 w 5"/>
                  <a:gd name="T7" fmla="*/ 2 h 2"/>
                  <a:gd name="T8" fmla="*/ 3 w 5"/>
                  <a:gd name="T9" fmla="*/ 2 h 2"/>
                  <a:gd name="T10" fmla="*/ 3 w 5"/>
                  <a:gd name="T11" fmla="*/ 0 h 2"/>
                  <a:gd name="T12" fmla="*/ 2 w 5"/>
                  <a:gd name="T13" fmla="*/ 0 h 2"/>
                  <a:gd name="T14" fmla="*/ 2 w 5"/>
                  <a:gd name="T15" fmla="*/ 0 h 2"/>
                  <a:gd name="T16" fmla="*/ 0 w 5"/>
                  <a:gd name="T17" fmla="*/ 0 h 2"/>
                  <a:gd name="T18" fmla="*/ 0 w 5"/>
                  <a:gd name="T19" fmla="*/ 0 h 2"/>
                  <a:gd name="T20" fmla="*/ 0 w 5"/>
                  <a:gd name="T21" fmla="*/ 0 h 2"/>
                  <a:gd name="T22" fmla="*/ 0 w 5"/>
                  <a:gd name="T23" fmla="*/ 0 h 2"/>
                  <a:gd name="T24" fmla="*/ 2 w 5"/>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2" y="2"/>
                    </a:moveTo>
                    <a:lnTo>
                      <a:pt x="3" y="2"/>
                    </a:lnTo>
                    <a:lnTo>
                      <a:pt x="5" y="2"/>
                    </a:lnTo>
                    <a:lnTo>
                      <a:pt x="3" y="2"/>
                    </a:lnTo>
                    <a:lnTo>
                      <a:pt x="3" y="2"/>
                    </a:lnTo>
                    <a:lnTo>
                      <a:pt x="3" y="0"/>
                    </a:lnTo>
                    <a:lnTo>
                      <a:pt x="2" y="0"/>
                    </a:lnTo>
                    <a:lnTo>
                      <a:pt x="2" y="0"/>
                    </a:lnTo>
                    <a:lnTo>
                      <a:pt x="0" y="0"/>
                    </a:lnTo>
                    <a:lnTo>
                      <a:pt x="0" y="0"/>
                    </a:lnTo>
                    <a:lnTo>
                      <a:pt x="0" y="0"/>
                    </a:lnTo>
                    <a:lnTo>
                      <a:pt x="0" y="0"/>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4" name="Freeform 293"/>
              <p:cNvSpPr>
                <a:spLocks/>
              </p:cNvSpPr>
              <p:nvPr/>
            </p:nvSpPr>
            <p:spPr bwMode="auto">
              <a:xfrm>
                <a:off x="1760" y="811"/>
                <a:ext cx="4" cy="0"/>
              </a:xfrm>
              <a:custGeom>
                <a:avLst/>
                <a:gdLst>
                  <a:gd name="T0" fmla="*/ 4 w 4"/>
                  <a:gd name="T1" fmla="*/ 4 w 4"/>
                  <a:gd name="T2" fmla="*/ 4 w 4"/>
                  <a:gd name="T3" fmla="*/ 2 w 4"/>
                  <a:gd name="T4" fmla="*/ 2 w 4"/>
                  <a:gd name="T5" fmla="*/ 0 w 4"/>
                  <a:gd name="T6" fmla="*/ 2 w 4"/>
                  <a:gd name="T7" fmla="*/ 4 w 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
                    <a:moveTo>
                      <a:pt x="4" y="0"/>
                    </a:moveTo>
                    <a:lnTo>
                      <a:pt x="4" y="0"/>
                    </a:lnTo>
                    <a:lnTo>
                      <a:pt x="4" y="0"/>
                    </a:lnTo>
                    <a:lnTo>
                      <a:pt x="2" y="0"/>
                    </a:lnTo>
                    <a:lnTo>
                      <a:pt x="2" y="0"/>
                    </a:lnTo>
                    <a:lnTo>
                      <a:pt x="0" y="0"/>
                    </a:lnTo>
                    <a:lnTo>
                      <a:pt x="2"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5" name="Freeform 294"/>
              <p:cNvSpPr>
                <a:spLocks/>
              </p:cNvSpPr>
              <p:nvPr/>
            </p:nvSpPr>
            <p:spPr bwMode="auto">
              <a:xfrm>
                <a:off x="1762" y="834"/>
                <a:ext cx="2" cy="2"/>
              </a:xfrm>
              <a:custGeom>
                <a:avLst/>
                <a:gdLst>
                  <a:gd name="T0" fmla="*/ 0 w 2"/>
                  <a:gd name="T1" fmla="*/ 0 h 2"/>
                  <a:gd name="T2" fmla="*/ 0 w 2"/>
                  <a:gd name="T3" fmla="*/ 2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2"/>
                    </a:lnTo>
                    <a:lnTo>
                      <a:pt x="0" y="2"/>
                    </a:lnTo>
                    <a:lnTo>
                      <a:pt x="0" y="2"/>
                    </a:lnTo>
                    <a:lnTo>
                      <a:pt x="0" y="2"/>
                    </a:lnTo>
                    <a:lnTo>
                      <a:pt x="0" y="2"/>
                    </a:lnTo>
                    <a:lnTo>
                      <a:pt x="2" y="2"/>
                    </a:lnTo>
                    <a:lnTo>
                      <a:pt x="2" y="2"/>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6" name="Freeform 295"/>
              <p:cNvSpPr>
                <a:spLocks/>
              </p:cNvSpPr>
              <p:nvPr/>
            </p:nvSpPr>
            <p:spPr bwMode="auto">
              <a:xfrm>
                <a:off x="1758" y="847"/>
                <a:ext cx="4" cy="4"/>
              </a:xfrm>
              <a:custGeom>
                <a:avLst/>
                <a:gdLst>
                  <a:gd name="T0" fmla="*/ 2 w 4"/>
                  <a:gd name="T1" fmla="*/ 2 h 4"/>
                  <a:gd name="T2" fmla="*/ 0 w 4"/>
                  <a:gd name="T3" fmla="*/ 2 h 4"/>
                  <a:gd name="T4" fmla="*/ 0 w 4"/>
                  <a:gd name="T5" fmla="*/ 4 h 4"/>
                  <a:gd name="T6" fmla="*/ 2 w 4"/>
                  <a:gd name="T7" fmla="*/ 2 h 4"/>
                  <a:gd name="T8" fmla="*/ 2 w 4"/>
                  <a:gd name="T9" fmla="*/ 2 h 4"/>
                  <a:gd name="T10" fmla="*/ 4 w 4"/>
                  <a:gd name="T11" fmla="*/ 2 h 4"/>
                  <a:gd name="T12" fmla="*/ 2 w 4"/>
                  <a:gd name="T13" fmla="*/ 0 h 4"/>
                  <a:gd name="T14" fmla="*/ 2 w 4"/>
                  <a:gd name="T15" fmla="*/ 2 h 4"/>
                  <a:gd name="T16" fmla="*/ 2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2"/>
                    </a:moveTo>
                    <a:lnTo>
                      <a:pt x="0" y="2"/>
                    </a:lnTo>
                    <a:lnTo>
                      <a:pt x="0" y="4"/>
                    </a:lnTo>
                    <a:lnTo>
                      <a:pt x="2" y="2"/>
                    </a:lnTo>
                    <a:lnTo>
                      <a:pt x="2" y="2"/>
                    </a:lnTo>
                    <a:lnTo>
                      <a:pt x="4" y="2"/>
                    </a:lnTo>
                    <a:lnTo>
                      <a:pt x="2"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7" name="Freeform 296"/>
              <p:cNvSpPr>
                <a:spLocks/>
              </p:cNvSpPr>
              <p:nvPr/>
            </p:nvSpPr>
            <p:spPr bwMode="auto">
              <a:xfrm>
                <a:off x="1541" y="914"/>
                <a:ext cx="18" cy="11"/>
              </a:xfrm>
              <a:custGeom>
                <a:avLst/>
                <a:gdLst>
                  <a:gd name="T0" fmla="*/ 2 w 18"/>
                  <a:gd name="T1" fmla="*/ 7 h 11"/>
                  <a:gd name="T2" fmla="*/ 0 w 18"/>
                  <a:gd name="T3" fmla="*/ 7 h 11"/>
                  <a:gd name="T4" fmla="*/ 2 w 18"/>
                  <a:gd name="T5" fmla="*/ 9 h 11"/>
                  <a:gd name="T6" fmla="*/ 5 w 18"/>
                  <a:gd name="T7" fmla="*/ 9 h 11"/>
                  <a:gd name="T8" fmla="*/ 5 w 18"/>
                  <a:gd name="T9" fmla="*/ 7 h 11"/>
                  <a:gd name="T10" fmla="*/ 5 w 18"/>
                  <a:gd name="T11" fmla="*/ 9 h 11"/>
                  <a:gd name="T12" fmla="*/ 7 w 18"/>
                  <a:gd name="T13" fmla="*/ 9 h 11"/>
                  <a:gd name="T14" fmla="*/ 7 w 18"/>
                  <a:gd name="T15" fmla="*/ 9 h 11"/>
                  <a:gd name="T16" fmla="*/ 7 w 18"/>
                  <a:gd name="T17" fmla="*/ 9 h 11"/>
                  <a:gd name="T18" fmla="*/ 7 w 18"/>
                  <a:gd name="T19" fmla="*/ 9 h 11"/>
                  <a:gd name="T20" fmla="*/ 7 w 18"/>
                  <a:gd name="T21" fmla="*/ 9 h 11"/>
                  <a:gd name="T22" fmla="*/ 7 w 18"/>
                  <a:gd name="T23" fmla="*/ 9 h 11"/>
                  <a:gd name="T24" fmla="*/ 5 w 18"/>
                  <a:gd name="T25" fmla="*/ 9 h 11"/>
                  <a:gd name="T26" fmla="*/ 4 w 18"/>
                  <a:gd name="T27" fmla="*/ 9 h 11"/>
                  <a:gd name="T28" fmla="*/ 4 w 18"/>
                  <a:gd name="T29" fmla="*/ 9 h 11"/>
                  <a:gd name="T30" fmla="*/ 5 w 18"/>
                  <a:gd name="T31" fmla="*/ 11 h 11"/>
                  <a:gd name="T32" fmla="*/ 5 w 18"/>
                  <a:gd name="T33" fmla="*/ 11 h 11"/>
                  <a:gd name="T34" fmla="*/ 7 w 18"/>
                  <a:gd name="T35" fmla="*/ 11 h 11"/>
                  <a:gd name="T36" fmla="*/ 14 w 18"/>
                  <a:gd name="T37" fmla="*/ 9 h 11"/>
                  <a:gd name="T38" fmla="*/ 16 w 18"/>
                  <a:gd name="T39" fmla="*/ 9 h 11"/>
                  <a:gd name="T40" fmla="*/ 16 w 18"/>
                  <a:gd name="T41" fmla="*/ 9 h 11"/>
                  <a:gd name="T42" fmla="*/ 18 w 18"/>
                  <a:gd name="T43" fmla="*/ 7 h 11"/>
                  <a:gd name="T44" fmla="*/ 16 w 18"/>
                  <a:gd name="T45" fmla="*/ 5 h 11"/>
                  <a:gd name="T46" fmla="*/ 14 w 18"/>
                  <a:gd name="T47" fmla="*/ 5 h 11"/>
                  <a:gd name="T48" fmla="*/ 13 w 18"/>
                  <a:gd name="T49" fmla="*/ 2 h 11"/>
                  <a:gd name="T50" fmla="*/ 11 w 18"/>
                  <a:gd name="T51" fmla="*/ 2 h 11"/>
                  <a:gd name="T52" fmla="*/ 9 w 18"/>
                  <a:gd name="T53" fmla="*/ 2 h 11"/>
                  <a:gd name="T54" fmla="*/ 7 w 18"/>
                  <a:gd name="T55" fmla="*/ 0 h 11"/>
                  <a:gd name="T56" fmla="*/ 4 w 18"/>
                  <a:gd name="T57" fmla="*/ 2 h 11"/>
                  <a:gd name="T58" fmla="*/ 4 w 18"/>
                  <a:gd name="T59" fmla="*/ 4 h 11"/>
                  <a:gd name="T60" fmla="*/ 4 w 18"/>
                  <a:gd name="T61" fmla="*/ 4 h 11"/>
                  <a:gd name="T62" fmla="*/ 5 w 18"/>
                  <a:gd name="T63" fmla="*/ 5 h 11"/>
                  <a:gd name="T64" fmla="*/ 2 w 18"/>
                  <a:gd name="T65" fmla="*/ 4 h 11"/>
                  <a:gd name="T66" fmla="*/ 2 w 18"/>
                  <a:gd name="T67" fmla="*/ 5 h 11"/>
                  <a:gd name="T68" fmla="*/ 4 w 18"/>
                  <a:gd name="T69" fmla="*/ 5 h 11"/>
                  <a:gd name="T70" fmla="*/ 4 w 18"/>
                  <a:gd name="T71" fmla="*/ 7 h 11"/>
                  <a:gd name="T72" fmla="*/ 2 w 18"/>
                  <a:gd name="T73" fmla="*/ 7 h 11"/>
                  <a:gd name="T74" fmla="*/ 2 w 18"/>
                  <a:gd name="T7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 h="11">
                    <a:moveTo>
                      <a:pt x="2" y="7"/>
                    </a:moveTo>
                    <a:lnTo>
                      <a:pt x="0" y="7"/>
                    </a:lnTo>
                    <a:lnTo>
                      <a:pt x="2" y="9"/>
                    </a:lnTo>
                    <a:lnTo>
                      <a:pt x="5" y="9"/>
                    </a:lnTo>
                    <a:lnTo>
                      <a:pt x="5" y="7"/>
                    </a:lnTo>
                    <a:lnTo>
                      <a:pt x="5" y="9"/>
                    </a:lnTo>
                    <a:lnTo>
                      <a:pt x="7" y="9"/>
                    </a:lnTo>
                    <a:lnTo>
                      <a:pt x="7" y="9"/>
                    </a:lnTo>
                    <a:lnTo>
                      <a:pt x="7" y="9"/>
                    </a:lnTo>
                    <a:lnTo>
                      <a:pt x="7" y="9"/>
                    </a:lnTo>
                    <a:lnTo>
                      <a:pt x="7" y="9"/>
                    </a:lnTo>
                    <a:lnTo>
                      <a:pt x="7" y="9"/>
                    </a:lnTo>
                    <a:lnTo>
                      <a:pt x="5" y="9"/>
                    </a:lnTo>
                    <a:lnTo>
                      <a:pt x="4" y="9"/>
                    </a:lnTo>
                    <a:lnTo>
                      <a:pt x="4" y="9"/>
                    </a:lnTo>
                    <a:lnTo>
                      <a:pt x="5" y="11"/>
                    </a:lnTo>
                    <a:lnTo>
                      <a:pt x="5" y="11"/>
                    </a:lnTo>
                    <a:lnTo>
                      <a:pt x="7" y="11"/>
                    </a:lnTo>
                    <a:lnTo>
                      <a:pt x="14" y="9"/>
                    </a:lnTo>
                    <a:lnTo>
                      <a:pt x="16" y="9"/>
                    </a:lnTo>
                    <a:lnTo>
                      <a:pt x="16" y="9"/>
                    </a:lnTo>
                    <a:lnTo>
                      <a:pt x="18" y="7"/>
                    </a:lnTo>
                    <a:lnTo>
                      <a:pt x="16" y="5"/>
                    </a:lnTo>
                    <a:lnTo>
                      <a:pt x="14" y="5"/>
                    </a:lnTo>
                    <a:lnTo>
                      <a:pt x="13" y="2"/>
                    </a:lnTo>
                    <a:lnTo>
                      <a:pt x="11" y="2"/>
                    </a:lnTo>
                    <a:lnTo>
                      <a:pt x="9" y="2"/>
                    </a:lnTo>
                    <a:lnTo>
                      <a:pt x="7" y="0"/>
                    </a:lnTo>
                    <a:lnTo>
                      <a:pt x="4" y="2"/>
                    </a:lnTo>
                    <a:lnTo>
                      <a:pt x="4" y="4"/>
                    </a:lnTo>
                    <a:lnTo>
                      <a:pt x="4" y="4"/>
                    </a:lnTo>
                    <a:lnTo>
                      <a:pt x="5" y="5"/>
                    </a:lnTo>
                    <a:lnTo>
                      <a:pt x="2" y="4"/>
                    </a:lnTo>
                    <a:lnTo>
                      <a:pt x="2" y="5"/>
                    </a:lnTo>
                    <a:lnTo>
                      <a:pt x="4" y="5"/>
                    </a:lnTo>
                    <a:lnTo>
                      <a:pt x="4" y="7"/>
                    </a:lnTo>
                    <a:lnTo>
                      <a:pt x="2" y="7"/>
                    </a:lnTo>
                    <a:lnTo>
                      <a:pt x="2"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8" name="Freeform 297"/>
              <p:cNvSpPr>
                <a:spLocks/>
              </p:cNvSpPr>
              <p:nvPr/>
            </p:nvSpPr>
            <p:spPr bwMode="auto">
              <a:xfrm>
                <a:off x="1751" y="860"/>
                <a:ext cx="2" cy="7"/>
              </a:xfrm>
              <a:custGeom>
                <a:avLst/>
                <a:gdLst>
                  <a:gd name="T0" fmla="*/ 2 w 2"/>
                  <a:gd name="T1" fmla="*/ 5 h 7"/>
                  <a:gd name="T2" fmla="*/ 2 w 2"/>
                  <a:gd name="T3" fmla="*/ 5 h 7"/>
                  <a:gd name="T4" fmla="*/ 2 w 2"/>
                  <a:gd name="T5" fmla="*/ 7 h 7"/>
                  <a:gd name="T6" fmla="*/ 2 w 2"/>
                  <a:gd name="T7" fmla="*/ 7 h 7"/>
                  <a:gd name="T8" fmla="*/ 2 w 2"/>
                  <a:gd name="T9" fmla="*/ 5 h 7"/>
                  <a:gd name="T10" fmla="*/ 2 w 2"/>
                  <a:gd name="T11" fmla="*/ 5 h 7"/>
                  <a:gd name="T12" fmla="*/ 2 w 2"/>
                  <a:gd name="T13" fmla="*/ 2 h 7"/>
                  <a:gd name="T14" fmla="*/ 2 w 2"/>
                  <a:gd name="T15" fmla="*/ 0 h 7"/>
                  <a:gd name="T16" fmla="*/ 2 w 2"/>
                  <a:gd name="T17" fmla="*/ 0 h 7"/>
                  <a:gd name="T18" fmla="*/ 2 w 2"/>
                  <a:gd name="T19" fmla="*/ 0 h 7"/>
                  <a:gd name="T20" fmla="*/ 2 w 2"/>
                  <a:gd name="T21" fmla="*/ 0 h 7"/>
                  <a:gd name="T22" fmla="*/ 0 w 2"/>
                  <a:gd name="T23" fmla="*/ 0 h 7"/>
                  <a:gd name="T24" fmla="*/ 0 w 2"/>
                  <a:gd name="T25" fmla="*/ 2 h 7"/>
                  <a:gd name="T26" fmla="*/ 0 w 2"/>
                  <a:gd name="T27" fmla="*/ 2 h 7"/>
                  <a:gd name="T28" fmla="*/ 2 w 2"/>
                  <a:gd name="T29" fmla="*/ 2 h 7"/>
                  <a:gd name="T30" fmla="*/ 2 w 2"/>
                  <a:gd name="T31" fmla="*/ 3 h 7"/>
                  <a:gd name="T32" fmla="*/ 2 w 2"/>
                  <a:gd name="T3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 h="7">
                    <a:moveTo>
                      <a:pt x="2" y="5"/>
                    </a:moveTo>
                    <a:lnTo>
                      <a:pt x="2" y="5"/>
                    </a:lnTo>
                    <a:lnTo>
                      <a:pt x="2" y="7"/>
                    </a:lnTo>
                    <a:lnTo>
                      <a:pt x="2" y="7"/>
                    </a:lnTo>
                    <a:lnTo>
                      <a:pt x="2" y="5"/>
                    </a:lnTo>
                    <a:lnTo>
                      <a:pt x="2" y="5"/>
                    </a:lnTo>
                    <a:lnTo>
                      <a:pt x="2" y="2"/>
                    </a:lnTo>
                    <a:lnTo>
                      <a:pt x="2" y="0"/>
                    </a:lnTo>
                    <a:lnTo>
                      <a:pt x="2" y="0"/>
                    </a:lnTo>
                    <a:lnTo>
                      <a:pt x="2" y="0"/>
                    </a:lnTo>
                    <a:lnTo>
                      <a:pt x="2" y="0"/>
                    </a:lnTo>
                    <a:lnTo>
                      <a:pt x="0" y="0"/>
                    </a:lnTo>
                    <a:lnTo>
                      <a:pt x="0" y="2"/>
                    </a:lnTo>
                    <a:lnTo>
                      <a:pt x="0" y="2"/>
                    </a:lnTo>
                    <a:lnTo>
                      <a:pt x="2" y="2"/>
                    </a:lnTo>
                    <a:lnTo>
                      <a:pt x="2" y="3"/>
                    </a:lnTo>
                    <a:lnTo>
                      <a:pt x="2"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69" name="Freeform 298"/>
              <p:cNvSpPr>
                <a:spLocks/>
              </p:cNvSpPr>
              <p:nvPr/>
            </p:nvSpPr>
            <p:spPr bwMode="auto">
              <a:xfrm>
                <a:off x="1749" y="872"/>
                <a:ext cx="7" cy="4"/>
              </a:xfrm>
              <a:custGeom>
                <a:avLst/>
                <a:gdLst>
                  <a:gd name="T0" fmla="*/ 0 w 7"/>
                  <a:gd name="T1" fmla="*/ 0 h 4"/>
                  <a:gd name="T2" fmla="*/ 0 w 7"/>
                  <a:gd name="T3" fmla="*/ 0 h 4"/>
                  <a:gd name="T4" fmla="*/ 0 w 7"/>
                  <a:gd name="T5" fmla="*/ 2 h 4"/>
                  <a:gd name="T6" fmla="*/ 0 w 7"/>
                  <a:gd name="T7" fmla="*/ 4 h 4"/>
                  <a:gd name="T8" fmla="*/ 2 w 7"/>
                  <a:gd name="T9" fmla="*/ 4 h 4"/>
                  <a:gd name="T10" fmla="*/ 2 w 7"/>
                  <a:gd name="T11" fmla="*/ 4 h 4"/>
                  <a:gd name="T12" fmla="*/ 6 w 7"/>
                  <a:gd name="T13" fmla="*/ 4 h 4"/>
                  <a:gd name="T14" fmla="*/ 7 w 7"/>
                  <a:gd name="T15" fmla="*/ 4 h 4"/>
                  <a:gd name="T16" fmla="*/ 7 w 7"/>
                  <a:gd name="T17" fmla="*/ 4 h 4"/>
                  <a:gd name="T18" fmla="*/ 7 w 7"/>
                  <a:gd name="T19" fmla="*/ 4 h 4"/>
                  <a:gd name="T20" fmla="*/ 7 w 7"/>
                  <a:gd name="T21" fmla="*/ 2 h 4"/>
                  <a:gd name="T22" fmla="*/ 7 w 7"/>
                  <a:gd name="T23" fmla="*/ 2 h 4"/>
                  <a:gd name="T24" fmla="*/ 6 w 7"/>
                  <a:gd name="T25" fmla="*/ 2 h 4"/>
                  <a:gd name="T26" fmla="*/ 6 w 7"/>
                  <a:gd name="T27" fmla="*/ 2 h 4"/>
                  <a:gd name="T28" fmla="*/ 4 w 7"/>
                  <a:gd name="T29" fmla="*/ 2 h 4"/>
                  <a:gd name="T30" fmla="*/ 4 w 7"/>
                  <a:gd name="T31" fmla="*/ 2 h 4"/>
                  <a:gd name="T32" fmla="*/ 4 w 7"/>
                  <a:gd name="T33" fmla="*/ 0 h 4"/>
                  <a:gd name="T34" fmla="*/ 6 w 7"/>
                  <a:gd name="T35" fmla="*/ 0 h 4"/>
                  <a:gd name="T36" fmla="*/ 6 w 7"/>
                  <a:gd name="T37" fmla="*/ 0 h 4"/>
                  <a:gd name="T38" fmla="*/ 6 w 7"/>
                  <a:gd name="T39" fmla="*/ 0 h 4"/>
                  <a:gd name="T40" fmla="*/ 4 w 7"/>
                  <a:gd name="T41" fmla="*/ 0 h 4"/>
                  <a:gd name="T42" fmla="*/ 4 w 7"/>
                  <a:gd name="T43" fmla="*/ 0 h 4"/>
                  <a:gd name="T44" fmla="*/ 4 w 7"/>
                  <a:gd name="T45" fmla="*/ 0 h 4"/>
                  <a:gd name="T46" fmla="*/ 2 w 7"/>
                  <a:gd name="T47" fmla="*/ 0 h 4"/>
                  <a:gd name="T48" fmla="*/ 0 w 7"/>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4">
                    <a:moveTo>
                      <a:pt x="0" y="0"/>
                    </a:moveTo>
                    <a:lnTo>
                      <a:pt x="0" y="0"/>
                    </a:lnTo>
                    <a:lnTo>
                      <a:pt x="0" y="2"/>
                    </a:lnTo>
                    <a:lnTo>
                      <a:pt x="0" y="4"/>
                    </a:lnTo>
                    <a:lnTo>
                      <a:pt x="2" y="4"/>
                    </a:lnTo>
                    <a:lnTo>
                      <a:pt x="2" y="4"/>
                    </a:lnTo>
                    <a:lnTo>
                      <a:pt x="6" y="4"/>
                    </a:lnTo>
                    <a:lnTo>
                      <a:pt x="7" y="4"/>
                    </a:lnTo>
                    <a:lnTo>
                      <a:pt x="7" y="4"/>
                    </a:lnTo>
                    <a:lnTo>
                      <a:pt x="7" y="4"/>
                    </a:lnTo>
                    <a:lnTo>
                      <a:pt x="7" y="2"/>
                    </a:lnTo>
                    <a:lnTo>
                      <a:pt x="7" y="2"/>
                    </a:lnTo>
                    <a:lnTo>
                      <a:pt x="6" y="2"/>
                    </a:lnTo>
                    <a:lnTo>
                      <a:pt x="6" y="2"/>
                    </a:lnTo>
                    <a:lnTo>
                      <a:pt x="4" y="2"/>
                    </a:lnTo>
                    <a:lnTo>
                      <a:pt x="4" y="2"/>
                    </a:lnTo>
                    <a:lnTo>
                      <a:pt x="4" y="0"/>
                    </a:lnTo>
                    <a:lnTo>
                      <a:pt x="6" y="0"/>
                    </a:lnTo>
                    <a:lnTo>
                      <a:pt x="6" y="0"/>
                    </a:lnTo>
                    <a:lnTo>
                      <a:pt x="6" y="0"/>
                    </a:lnTo>
                    <a:lnTo>
                      <a:pt x="4"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0" name="Freeform 299"/>
              <p:cNvSpPr>
                <a:spLocks/>
              </p:cNvSpPr>
              <p:nvPr/>
            </p:nvSpPr>
            <p:spPr bwMode="auto">
              <a:xfrm>
                <a:off x="1731" y="881"/>
                <a:ext cx="11" cy="2"/>
              </a:xfrm>
              <a:custGeom>
                <a:avLst/>
                <a:gdLst>
                  <a:gd name="T0" fmla="*/ 4 w 11"/>
                  <a:gd name="T1" fmla="*/ 0 h 2"/>
                  <a:gd name="T2" fmla="*/ 2 w 11"/>
                  <a:gd name="T3" fmla="*/ 0 h 2"/>
                  <a:gd name="T4" fmla="*/ 0 w 11"/>
                  <a:gd name="T5" fmla="*/ 2 h 2"/>
                  <a:gd name="T6" fmla="*/ 2 w 11"/>
                  <a:gd name="T7" fmla="*/ 2 h 2"/>
                  <a:gd name="T8" fmla="*/ 4 w 11"/>
                  <a:gd name="T9" fmla="*/ 2 h 2"/>
                  <a:gd name="T10" fmla="*/ 5 w 11"/>
                  <a:gd name="T11" fmla="*/ 2 h 2"/>
                  <a:gd name="T12" fmla="*/ 9 w 11"/>
                  <a:gd name="T13" fmla="*/ 2 h 2"/>
                  <a:gd name="T14" fmla="*/ 11 w 11"/>
                  <a:gd name="T15" fmla="*/ 2 h 2"/>
                  <a:gd name="T16" fmla="*/ 9 w 11"/>
                  <a:gd name="T17" fmla="*/ 2 h 2"/>
                  <a:gd name="T18" fmla="*/ 9 w 11"/>
                  <a:gd name="T19" fmla="*/ 0 h 2"/>
                  <a:gd name="T20" fmla="*/ 9 w 11"/>
                  <a:gd name="T21" fmla="*/ 0 h 2"/>
                  <a:gd name="T22" fmla="*/ 5 w 11"/>
                  <a:gd name="T23" fmla="*/ 0 h 2"/>
                  <a:gd name="T24" fmla="*/ 4 w 11"/>
                  <a:gd name="T25" fmla="*/ 0 h 2"/>
                  <a:gd name="T26" fmla="*/ 4 w 11"/>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2">
                    <a:moveTo>
                      <a:pt x="4" y="0"/>
                    </a:moveTo>
                    <a:lnTo>
                      <a:pt x="2" y="0"/>
                    </a:lnTo>
                    <a:lnTo>
                      <a:pt x="0" y="2"/>
                    </a:lnTo>
                    <a:lnTo>
                      <a:pt x="2" y="2"/>
                    </a:lnTo>
                    <a:lnTo>
                      <a:pt x="4" y="2"/>
                    </a:lnTo>
                    <a:lnTo>
                      <a:pt x="5" y="2"/>
                    </a:lnTo>
                    <a:lnTo>
                      <a:pt x="9" y="2"/>
                    </a:lnTo>
                    <a:lnTo>
                      <a:pt x="11" y="2"/>
                    </a:lnTo>
                    <a:lnTo>
                      <a:pt x="9" y="2"/>
                    </a:lnTo>
                    <a:lnTo>
                      <a:pt x="9" y="0"/>
                    </a:lnTo>
                    <a:lnTo>
                      <a:pt x="9" y="0"/>
                    </a:lnTo>
                    <a:lnTo>
                      <a:pt x="5"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1" name="Freeform 300"/>
              <p:cNvSpPr>
                <a:spLocks/>
              </p:cNvSpPr>
              <p:nvPr/>
            </p:nvSpPr>
            <p:spPr bwMode="auto">
              <a:xfrm>
                <a:off x="1711" y="891"/>
                <a:ext cx="15" cy="3"/>
              </a:xfrm>
              <a:custGeom>
                <a:avLst/>
                <a:gdLst>
                  <a:gd name="T0" fmla="*/ 9 w 15"/>
                  <a:gd name="T1" fmla="*/ 1 h 3"/>
                  <a:gd name="T2" fmla="*/ 11 w 15"/>
                  <a:gd name="T3" fmla="*/ 1 h 3"/>
                  <a:gd name="T4" fmla="*/ 13 w 15"/>
                  <a:gd name="T5" fmla="*/ 1 h 3"/>
                  <a:gd name="T6" fmla="*/ 9 w 15"/>
                  <a:gd name="T7" fmla="*/ 0 h 3"/>
                  <a:gd name="T8" fmla="*/ 7 w 15"/>
                  <a:gd name="T9" fmla="*/ 0 h 3"/>
                  <a:gd name="T10" fmla="*/ 4 w 15"/>
                  <a:gd name="T11" fmla="*/ 0 h 3"/>
                  <a:gd name="T12" fmla="*/ 0 w 15"/>
                  <a:gd name="T13" fmla="*/ 1 h 3"/>
                  <a:gd name="T14" fmla="*/ 0 w 15"/>
                  <a:gd name="T15" fmla="*/ 1 h 3"/>
                  <a:gd name="T16" fmla="*/ 4 w 15"/>
                  <a:gd name="T17" fmla="*/ 3 h 3"/>
                  <a:gd name="T18" fmla="*/ 6 w 15"/>
                  <a:gd name="T19" fmla="*/ 3 h 3"/>
                  <a:gd name="T20" fmla="*/ 7 w 15"/>
                  <a:gd name="T21" fmla="*/ 3 h 3"/>
                  <a:gd name="T22" fmla="*/ 9 w 15"/>
                  <a:gd name="T23" fmla="*/ 3 h 3"/>
                  <a:gd name="T24" fmla="*/ 13 w 15"/>
                  <a:gd name="T25" fmla="*/ 3 h 3"/>
                  <a:gd name="T26" fmla="*/ 13 w 15"/>
                  <a:gd name="T27" fmla="*/ 3 h 3"/>
                  <a:gd name="T28" fmla="*/ 15 w 15"/>
                  <a:gd name="T29" fmla="*/ 1 h 3"/>
                  <a:gd name="T30" fmla="*/ 9 w 15"/>
                  <a:gd name="T31" fmla="*/ 1 h 3"/>
                  <a:gd name="T32" fmla="*/ 4 w 15"/>
                  <a:gd name="T33" fmla="*/ 0 h 3"/>
                  <a:gd name="T34" fmla="*/ 7 w 15"/>
                  <a:gd name="T35" fmla="*/ 0 h 3"/>
                  <a:gd name="T36" fmla="*/ 9 w 15"/>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3">
                    <a:moveTo>
                      <a:pt x="9" y="1"/>
                    </a:moveTo>
                    <a:lnTo>
                      <a:pt x="11" y="1"/>
                    </a:lnTo>
                    <a:lnTo>
                      <a:pt x="13" y="1"/>
                    </a:lnTo>
                    <a:lnTo>
                      <a:pt x="9" y="0"/>
                    </a:lnTo>
                    <a:lnTo>
                      <a:pt x="7" y="0"/>
                    </a:lnTo>
                    <a:lnTo>
                      <a:pt x="4" y="0"/>
                    </a:lnTo>
                    <a:lnTo>
                      <a:pt x="0" y="1"/>
                    </a:lnTo>
                    <a:lnTo>
                      <a:pt x="0" y="1"/>
                    </a:lnTo>
                    <a:lnTo>
                      <a:pt x="4" y="3"/>
                    </a:lnTo>
                    <a:lnTo>
                      <a:pt x="6" y="3"/>
                    </a:lnTo>
                    <a:lnTo>
                      <a:pt x="7" y="3"/>
                    </a:lnTo>
                    <a:lnTo>
                      <a:pt x="9" y="3"/>
                    </a:lnTo>
                    <a:lnTo>
                      <a:pt x="13" y="3"/>
                    </a:lnTo>
                    <a:lnTo>
                      <a:pt x="13" y="3"/>
                    </a:lnTo>
                    <a:lnTo>
                      <a:pt x="15" y="1"/>
                    </a:lnTo>
                    <a:lnTo>
                      <a:pt x="9" y="1"/>
                    </a:lnTo>
                    <a:lnTo>
                      <a:pt x="4" y="0"/>
                    </a:lnTo>
                    <a:lnTo>
                      <a:pt x="7" y="0"/>
                    </a:lnTo>
                    <a:lnTo>
                      <a:pt x="9"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2" name="Freeform 301"/>
              <p:cNvSpPr>
                <a:spLocks/>
              </p:cNvSpPr>
              <p:nvPr/>
            </p:nvSpPr>
            <p:spPr bwMode="auto">
              <a:xfrm>
                <a:off x="1715" y="894"/>
                <a:ext cx="14" cy="4"/>
              </a:xfrm>
              <a:custGeom>
                <a:avLst/>
                <a:gdLst>
                  <a:gd name="T0" fmla="*/ 14 w 14"/>
                  <a:gd name="T1" fmla="*/ 2 h 4"/>
                  <a:gd name="T2" fmla="*/ 14 w 14"/>
                  <a:gd name="T3" fmla="*/ 0 h 4"/>
                  <a:gd name="T4" fmla="*/ 12 w 14"/>
                  <a:gd name="T5" fmla="*/ 0 h 4"/>
                  <a:gd name="T6" fmla="*/ 11 w 14"/>
                  <a:gd name="T7" fmla="*/ 0 h 4"/>
                  <a:gd name="T8" fmla="*/ 11 w 14"/>
                  <a:gd name="T9" fmla="*/ 0 h 4"/>
                  <a:gd name="T10" fmla="*/ 9 w 14"/>
                  <a:gd name="T11" fmla="*/ 0 h 4"/>
                  <a:gd name="T12" fmla="*/ 7 w 14"/>
                  <a:gd name="T13" fmla="*/ 0 h 4"/>
                  <a:gd name="T14" fmla="*/ 0 w 14"/>
                  <a:gd name="T15" fmla="*/ 0 h 4"/>
                  <a:gd name="T16" fmla="*/ 0 w 14"/>
                  <a:gd name="T17" fmla="*/ 0 h 4"/>
                  <a:gd name="T18" fmla="*/ 5 w 14"/>
                  <a:gd name="T19" fmla="*/ 2 h 4"/>
                  <a:gd name="T20" fmla="*/ 9 w 14"/>
                  <a:gd name="T21" fmla="*/ 2 h 4"/>
                  <a:gd name="T22" fmla="*/ 11 w 14"/>
                  <a:gd name="T23" fmla="*/ 2 h 4"/>
                  <a:gd name="T24" fmla="*/ 11 w 14"/>
                  <a:gd name="T25" fmla="*/ 4 h 4"/>
                  <a:gd name="T26" fmla="*/ 12 w 14"/>
                  <a:gd name="T27" fmla="*/ 4 h 4"/>
                  <a:gd name="T28" fmla="*/ 14 w 14"/>
                  <a:gd name="T29" fmla="*/ 4 h 4"/>
                  <a:gd name="T30" fmla="*/ 12 w 14"/>
                  <a:gd name="T31" fmla="*/ 2 h 4"/>
                  <a:gd name="T32" fmla="*/ 12 w 14"/>
                  <a:gd name="T33" fmla="*/ 2 h 4"/>
                  <a:gd name="T34" fmla="*/ 14 w 14"/>
                  <a:gd name="T3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4">
                    <a:moveTo>
                      <a:pt x="14" y="2"/>
                    </a:moveTo>
                    <a:lnTo>
                      <a:pt x="14" y="0"/>
                    </a:lnTo>
                    <a:lnTo>
                      <a:pt x="12" y="0"/>
                    </a:lnTo>
                    <a:lnTo>
                      <a:pt x="11" y="0"/>
                    </a:lnTo>
                    <a:lnTo>
                      <a:pt x="11" y="0"/>
                    </a:lnTo>
                    <a:lnTo>
                      <a:pt x="9" y="0"/>
                    </a:lnTo>
                    <a:lnTo>
                      <a:pt x="7" y="0"/>
                    </a:lnTo>
                    <a:lnTo>
                      <a:pt x="0" y="0"/>
                    </a:lnTo>
                    <a:lnTo>
                      <a:pt x="0" y="0"/>
                    </a:lnTo>
                    <a:lnTo>
                      <a:pt x="5" y="2"/>
                    </a:lnTo>
                    <a:lnTo>
                      <a:pt x="9" y="2"/>
                    </a:lnTo>
                    <a:lnTo>
                      <a:pt x="11" y="2"/>
                    </a:lnTo>
                    <a:lnTo>
                      <a:pt x="11" y="4"/>
                    </a:lnTo>
                    <a:lnTo>
                      <a:pt x="12" y="4"/>
                    </a:lnTo>
                    <a:lnTo>
                      <a:pt x="14" y="4"/>
                    </a:lnTo>
                    <a:lnTo>
                      <a:pt x="12" y="2"/>
                    </a:lnTo>
                    <a:lnTo>
                      <a:pt x="12" y="2"/>
                    </a:lnTo>
                    <a:lnTo>
                      <a:pt x="1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3" name="Freeform 302"/>
              <p:cNvSpPr>
                <a:spLocks/>
              </p:cNvSpPr>
              <p:nvPr/>
            </p:nvSpPr>
            <p:spPr bwMode="auto">
              <a:xfrm>
                <a:off x="1715" y="896"/>
                <a:ext cx="14" cy="7"/>
              </a:xfrm>
              <a:custGeom>
                <a:avLst/>
                <a:gdLst>
                  <a:gd name="T0" fmla="*/ 11 w 14"/>
                  <a:gd name="T1" fmla="*/ 4 h 7"/>
                  <a:gd name="T2" fmla="*/ 12 w 14"/>
                  <a:gd name="T3" fmla="*/ 4 h 7"/>
                  <a:gd name="T4" fmla="*/ 14 w 14"/>
                  <a:gd name="T5" fmla="*/ 4 h 7"/>
                  <a:gd name="T6" fmla="*/ 14 w 14"/>
                  <a:gd name="T7" fmla="*/ 4 h 7"/>
                  <a:gd name="T8" fmla="*/ 12 w 14"/>
                  <a:gd name="T9" fmla="*/ 4 h 7"/>
                  <a:gd name="T10" fmla="*/ 11 w 14"/>
                  <a:gd name="T11" fmla="*/ 4 h 7"/>
                  <a:gd name="T12" fmla="*/ 9 w 14"/>
                  <a:gd name="T13" fmla="*/ 2 h 7"/>
                  <a:gd name="T14" fmla="*/ 9 w 14"/>
                  <a:gd name="T15" fmla="*/ 2 h 7"/>
                  <a:gd name="T16" fmla="*/ 7 w 14"/>
                  <a:gd name="T17" fmla="*/ 0 h 7"/>
                  <a:gd name="T18" fmla="*/ 5 w 14"/>
                  <a:gd name="T19" fmla="*/ 0 h 7"/>
                  <a:gd name="T20" fmla="*/ 5 w 14"/>
                  <a:gd name="T21" fmla="*/ 0 h 7"/>
                  <a:gd name="T22" fmla="*/ 2 w 14"/>
                  <a:gd name="T23" fmla="*/ 0 h 7"/>
                  <a:gd name="T24" fmla="*/ 0 w 14"/>
                  <a:gd name="T25" fmla="*/ 0 h 7"/>
                  <a:gd name="T26" fmla="*/ 0 w 14"/>
                  <a:gd name="T27" fmla="*/ 0 h 7"/>
                  <a:gd name="T28" fmla="*/ 0 w 14"/>
                  <a:gd name="T29" fmla="*/ 2 h 7"/>
                  <a:gd name="T30" fmla="*/ 2 w 14"/>
                  <a:gd name="T31" fmla="*/ 2 h 7"/>
                  <a:gd name="T32" fmla="*/ 2 w 14"/>
                  <a:gd name="T33" fmla="*/ 2 h 7"/>
                  <a:gd name="T34" fmla="*/ 2 w 14"/>
                  <a:gd name="T35" fmla="*/ 4 h 7"/>
                  <a:gd name="T36" fmla="*/ 3 w 14"/>
                  <a:gd name="T37" fmla="*/ 4 h 7"/>
                  <a:gd name="T38" fmla="*/ 7 w 14"/>
                  <a:gd name="T39" fmla="*/ 5 h 7"/>
                  <a:gd name="T40" fmla="*/ 9 w 14"/>
                  <a:gd name="T41" fmla="*/ 7 h 7"/>
                  <a:gd name="T42" fmla="*/ 11 w 14"/>
                  <a:gd name="T43" fmla="*/ 5 h 7"/>
                  <a:gd name="T44" fmla="*/ 11 w 14"/>
                  <a:gd name="T45" fmla="*/ 7 h 7"/>
                  <a:gd name="T46" fmla="*/ 11 w 14"/>
                  <a:gd name="T47" fmla="*/ 7 h 7"/>
                  <a:gd name="T48" fmla="*/ 11 w 14"/>
                  <a:gd name="T49" fmla="*/ 7 h 7"/>
                  <a:gd name="T50" fmla="*/ 12 w 14"/>
                  <a:gd name="T51" fmla="*/ 5 h 7"/>
                  <a:gd name="T52" fmla="*/ 11 w 14"/>
                  <a:gd name="T53" fmla="*/ 5 h 7"/>
                  <a:gd name="T54" fmla="*/ 11 w 14"/>
                  <a:gd name="T55" fmla="*/ 5 h 7"/>
                  <a:gd name="T56" fmla="*/ 9 w 14"/>
                  <a:gd name="T57" fmla="*/ 4 h 7"/>
                  <a:gd name="T58" fmla="*/ 11 w 14"/>
                  <a:gd name="T59" fmla="*/ 4 h 7"/>
                  <a:gd name="T60" fmla="*/ 11 w 14"/>
                  <a:gd name="T6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
                    <a:moveTo>
                      <a:pt x="11" y="4"/>
                    </a:moveTo>
                    <a:lnTo>
                      <a:pt x="12" y="4"/>
                    </a:lnTo>
                    <a:lnTo>
                      <a:pt x="14" y="4"/>
                    </a:lnTo>
                    <a:lnTo>
                      <a:pt x="14" y="4"/>
                    </a:lnTo>
                    <a:lnTo>
                      <a:pt x="12" y="4"/>
                    </a:lnTo>
                    <a:lnTo>
                      <a:pt x="11" y="4"/>
                    </a:lnTo>
                    <a:lnTo>
                      <a:pt x="9" y="2"/>
                    </a:lnTo>
                    <a:lnTo>
                      <a:pt x="9" y="2"/>
                    </a:lnTo>
                    <a:lnTo>
                      <a:pt x="7" y="0"/>
                    </a:lnTo>
                    <a:lnTo>
                      <a:pt x="5" y="0"/>
                    </a:lnTo>
                    <a:lnTo>
                      <a:pt x="5" y="0"/>
                    </a:lnTo>
                    <a:lnTo>
                      <a:pt x="2" y="0"/>
                    </a:lnTo>
                    <a:lnTo>
                      <a:pt x="0" y="0"/>
                    </a:lnTo>
                    <a:lnTo>
                      <a:pt x="0" y="0"/>
                    </a:lnTo>
                    <a:lnTo>
                      <a:pt x="0" y="2"/>
                    </a:lnTo>
                    <a:lnTo>
                      <a:pt x="2" y="2"/>
                    </a:lnTo>
                    <a:lnTo>
                      <a:pt x="2" y="2"/>
                    </a:lnTo>
                    <a:lnTo>
                      <a:pt x="2" y="4"/>
                    </a:lnTo>
                    <a:lnTo>
                      <a:pt x="3" y="4"/>
                    </a:lnTo>
                    <a:lnTo>
                      <a:pt x="7" y="5"/>
                    </a:lnTo>
                    <a:lnTo>
                      <a:pt x="9" y="7"/>
                    </a:lnTo>
                    <a:lnTo>
                      <a:pt x="11" y="5"/>
                    </a:lnTo>
                    <a:lnTo>
                      <a:pt x="11" y="7"/>
                    </a:lnTo>
                    <a:lnTo>
                      <a:pt x="11" y="7"/>
                    </a:lnTo>
                    <a:lnTo>
                      <a:pt x="11" y="7"/>
                    </a:lnTo>
                    <a:lnTo>
                      <a:pt x="12" y="5"/>
                    </a:lnTo>
                    <a:lnTo>
                      <a:pt x="11" y="5"/>
                    </a:lnTo>
                    <a:lnTo>
                      <a:pt x="11" y="5"/>
                    </a:lnTo>
                    <a:lnTo>
                      <a:pt x="9" y="4"/>
                    </a:lnTo>
                    <a:lnTo>
                      <a:pt x="11" y="4"/>
                    </a:lnTo>
                    <a:lnTo>
                      <a:pt x="1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4" name="Freeform 303"/>
              <p:cNvSpPr>
                <a:spLocks/>
              </p:cNvSpPr>
              <p:nvPr/>
            </p:nvSpPr>
            <p:spPr bwMode="auto">
              <a:xfrm>
                <a:off x="1691" y="912"/>
                <a:ext cx="15" cy="6"/>
              </a:xfrm>
              <a:custGeom>
                <a:avLst/>
                <a:gdLst>
                  <a:gd name="T0" fmla="*/ 13 w 15"/>
                  <a:gd name="T1" fmla="*/ 0 h 6"/>
                  <a:gd name="T2" fmla="*/ 11 w 15"/>
                  <a:gd name="T3" fmla="*/ 0 h 6"/>
                  <a:gd name="T4" fmla="*/ 11 w 15"/>
                  <a:gd name="T5" fmla="*/ 2 h 6"/>
                  <a:gd name="T6" fmla="*/ 6 w 15"/>
                  <a:gd name="T7" fmla="*/ 2 h 6"/>
                  <a:gd name="T8" fmla="*/ 6 w 15"/>
                  <a:gd name="T9" fmla="*/ 2 h 6"/>
                  <a:gd name="T10" fmla="*/ 4 w 15"/>
                  <a:gd name="T11" fmla="*/ 4 h 6"/>
                  <a:gd name="T12" fmla="*/ 2 w 15"/>
                  <a:gd name="T13" fmla="*/ 6 h 6"/>
                  <a:gd name="T14" fmla="*/ 0 w 15"/>
                  <a:gd name="T15" fmla="*/ 6 h 6"/>
                  <a:gd name="T16" fmla="*/ 0 w 15"/>
                  <a:gd name="T17" fmla="*/ 6 h 6"/>
                  <a:gd name="T18" fmla="*/ 2 w 15"/>
                  <a:gd name="T19" fmla="*/ 6 h 6"/>
                  <a:gd name="T20" fmla="*/ 4 w 15"/>
                  <a:gd name="T21" fmla="*/ 6 h 6"/>
                  <a:gd name="T22" fmla="*/ 7 w 15"/>
                  <a:gd name="T23" fmla="*/ 6 h 6"/>
                  <a:gd name="T24" fmla="*/ 9 w 15"/>
                  <a:gd name="T25" fmla="*/ 6 h 6"/>
                  <a:gd name="T26" fmla="*/ 11 w 15"/>
                  <a:gd name="T27" fmla="*/ 6 h 6"/>
                  <a:gd name="T28" fmla="*/ 13 w 15"/>
                  <a:gd name="T29" fmla="*/ 6 h 6"/>
                  <a:gd name="T30" fmla="*/ 13 w 15"/>
                  <a:gd name="T31" fmla="*/ 6 h 6"/>
                  <a:gd name="T32" fmla="*/ 15 w 15"/>
                  <a:gd name="T33" fmla="*/ 6 h 6"/>
                  <a:gd name="T34" fmla="*/ 15 w 15"/>
                  <a:gd name="T35" fmla="*/ 6 h 6"/>
                  <a:gd name="T36" fmla="*/ 15 w 15"/>
                  <a:gd name="T37" fmla="*/ 4 h 6"/>
                  <a:gd name="T38" fmla="*/ 15 w 15"/>
                  <a:gd name="T39" fmla="*/ 2 h 6"/>
                  <a:gd name="T40" fmla="*/ 15 w 15"/>
                  <a:gd name="T41" fmla="*/ 2 h 6"/>
                  <a:gd name="T42" fmla="*/ 15 w 15"/>
                  <a:gd name="T43" fmla="*/ 0 h 6"/>
                  <a:gd name="T44" fmla="*/ 13 w 15"/>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6">
                    <a:moveTo>
                      <a:pt x="13" y="0"/>
                    </a:moveTo>
                    <a:lnTo>
                      <a:pt x="11" y="0"/>
                    </a:lnTo>
                    <a:lnTo>
                      <a:pt x="11" y="2"/>
                    </a:lnTo>
                    <a:lnTo>
                      <a:pt x="6" y="2"/>
                    </a:lnTo>
                    <a:lnTo>
                      <a:pt x="6" y="2"/>
                    </a:lnTo>
                    <a:lnTo>
                      <a:pt x="4" y="4"/>
                    </a:lnTo>
                    <a:lnTo>
                      <a:pt x="2" y="6"/>
                    </a:lnTo>
                    <a:lnTo>
                      <a:pt x="0" y="6"/>
                    </a:lnTo>
                    <a:lnTo>
                      <a:pt x="0" y="6"/>
                    </a:lnTo>
                    <a:lnTo>
                      <a:pt x="2" y="6"/>
                    </a:lnTo>
                    <a:lnTo>
                      <a:pt x="4" y="6"/>
                    </a:lnTo>
                    <a:lnTo>
                      <a:pt x="7" y="6"/>
                    </a:lnTo>
                    <a:lnTo>
                      <a:pt x="9" y="6"/>
                    </a:lnTo>
                    <a:lnTo>
                      <a:pt x="11" y="6"/>
                    </a:lnTo>
                    <a:lnTo>
                      <a:pt x="13" y="6"/>
                    </a:lnTo>
                    <a:lnTo>
                      <a:pt x="13" y="6"/>
                    </a:lnTo>
                    <a:lnTo>
                      <a:pt x="15" y="6"/>
                    </a:lnTo>
                    <a:lnTo>
                      <a:pt x="15" y="6"/>
                    </a:lnTo>
                    <a:lnTo>
                      <a:pt x="15" y="4"/>
                    </a:lnTo>
                    <a:lnTo>
                      <a:pt x="15" y="2"/>
                    </a:lnTo>
                    <a:lnTo>
                      <a:pt x="15" y="2"/>
                    </a:lnTo>
                    <a:lnTo>
                      <a:pt x="15" y="0"/>
                    </a:lnTo>
                    <a:lnTo>
                      <a:pt x="1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5" name="Rectangle 304"/>
              <p:cNvSpPr>
                <a:spLocks noChangeArrowheads="1"/>
              </p:cNvSpPr>
              <p:nvPr/>
            </p:nvSpPr>
            <p:spPr bwMode="auto">
              <a:xfrm>
                <a:off x="1717" y="925"/>
                <a:ext cx="1"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6" name="Freeform 305"/>
              <p:cNvSpPr>
                <a:spLocks/>
              </p:cNvSpPr>
              <p:nvPr/>
            </p:nvSpPr>
            <p:spPr bwMode="auto">
              <a:xfrm>
                <a:off x="1753" y="834"/>
                <a:ext cx="3" cy="2"/>
              </a:xfrm>
              <a:custGeom>
                <a:avLst/>
                <a:gdLst>
                  <a:gd name="T0" fmla="*/ 0 w 3"/>
                  <a:gd name="T1" fmla="*/ 2 h 2"/>
                  <a:gd name="T2" fmla="*/ 0 w 3"/>
                  <a:gd name="T3" fmla="*/ 2 h 2"/>
                  <a:gd name="T4" fmla="*/ 0 w 3"/>
                  <a:gd name="T5" fmla="*/ 2 h 2"/>
                  <a:gd name="T6" fmla="*/ 0 w 3"/>
                  <a:gd name="T7" fmla="*/ 2 h 2"/>
                  <a:gd name="T8" fmla="*/ 2 w 3"/>
                  <a:gd name="T9" fmla="*/ 2 h 2"/>
                  <a:gd name="T10" fmla="*/ 2 w 3"/>
                  <a:gd name="T11" fmla="*/ 0 h 2"/>
                  <a:gd name="T12" fmla="*/ 2 w 3"/>
                  <a:gd name="T13" fmla="*/ 0 h 2"/>
                  <a:gd name="T14" fmla="*/ 3 w 3"/>
                  <a:gd name="T15" fmla="*/ 0 h 2"/>
                  <a:gd name="T16" fmla="*/ 3 w 3"/>
                  <a:gd name="T17" fmla="*/ 0 h 2"/>
                  <a:gd name="T18" fmla="*/ 2 w 3"/>
                  <a:gd name="T19" fmla="*/ 0 h 2"/>
                  <a:gd name="T20" fmla="*/ 2 w 3"/>
                  <a:gd name="T21" fmla="*/ 0 h 2"/>
                  <a:gd name="T22" fmla="*/ 0 w 3"/>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0" y="2"/>
                    </a:moveTo>
                    <a:lnTo>
                      <a:pt x="0" y="2"/>
                    </a:lnTo>
                    <a:lnTo>
                      <a:pt x="0" y="2"/>
                    </a:lnTo>
                    <a:lnTo>
                      <a:pt x="0" y="2"/>
                    </a:lnTo>
                    <a:lnTo>
                      <a:pt x="2" y="2"/>
                    </a:lnTo>
                    <a:lnTo>
                      <a:pt x="2" y="0"/>
                    </a:lnTo>
                    <a:lnTo>
                      <a:pt x="2" y="0"/>
                    </a:lnTo>
                    <a:lnTo>
                      <a:pt x="3" y="0"/>
                    </a:lnTo>
                    <a:lnTo>
                      <a:pt x="3" y="0"/>
                    </a:lnTo>
                    <a:lnTo>
                      <a:pt x="2" y="0"/>
                    </a:lnTo>
                    <a:lnTo>
                      <a:pt x="2"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7" name="Freeform 306"/>
              <p:cNvSpPr>
                <a:spLocks/>
              </p:cNvSpPr>
              <p:nvPr/>
            </p:nvSpPr>
            <p:spPr bwMode="auto">
              <a:xfrm>
                <a:off x="1501" y="793"/>
                <a:ext cx="290" cy="222"/>
              </a:xfrm>
              <a:custGeom>
                <a:avLst/>
                <a:gdLst>
                  <a:gd name="T0" fmla="*/ 212 w 290"/>
                  <a:gd name="T1" fmla="*/ 132 h 222"/>
                  <a:gd name="T2" fmla="*/ 188 w 290"/>
                  <a:gd name="T3" fmla="*/ 128 h 222"/>
                  <a:gd name="T4" fmla="*/ 196 w 290"/>
                  <a:gd name="T5" fmla="*/ 116 h 222"/>
                  <a:gd name="T6" fmla="*/ 225 w 290"/>
                  <a:gd name="T7" fmla="*/ 126 h 222"/>
                  <a:gd name="T8" fmla="*/ 219 w 290"/>
                  <a:gd name="T9" fmla="*/ 116 h 222"/>
                  <a:gd name="T10" fmla="*/ 205 w 290"/>
                  <a:gd name="T11" fmla="*/ 103 h 222"/>
                  <a:gd name="T12" fmla="*/ 219 w 290"/>
                  <a:gd name="T13" fmla="*/ 94 h 222"/>
                  <a:gd name="T14" fmla="*/ 232 w 290"/>
                  <a:gd name="T15" fmla="*/ 87 h 222"/>
                  <a:gd name="T16" fmla="*/ 237 w 290"/>
                  <a:gd name="T17" fmla="*/ 79 h 222"/>
                  <a:gd name="T18" fmla="*/ 243 w 290"/>
                  <a:gd name="T19" fmla="*/ 72 h 222"/>
                  <a:gd name="T20" fmla="*/ 241 w 290"/>
                  <a:gd name="T21" fmla="*/ 65 h 222"/>
                  <a:gd name="T22" fmla="*/ 245 w 290"/>
                  <a:gd name="T23" fmla="*/ 58 h 222"/>
                  <a:gd name="T24" fmla="*/ 245 w 290"/>
                  <a:gd name="T25" fmla="*/ 47 h 222"/>
                  <a:gd name="T26" fmla="*/ 255 w 290"/>
                  <a:gd name="T27" fmla="*/ 34 h 222"/>
                  <a:gd name="T28" fmla="*/ 261 w 290"/>
                  <a:gd name="T29" fmla="*/ 29 h 222"/>
                  <a:gd name="T30" fmla="*/ 281 w 290"/>
                  <a:gd name="T31" fmla="*/ 23 h 222"/>
                  <a:gd name="T32" fmla="*/ 264 w 290"/>
                  <a:gd name="T33" fmla="*/ 20 h 222"/>
                  <a:gd name="T34" fmla="*/ 232 w 290"/>
                  <a:gd name="T35" fmla="*/ 31 h 222"/>
                  <a:gd name="T36" fmla="*/ 235 w 290"/>
                  <a:gd name="T37" fmla="*/ 18 h 222"/>
                  <a:gd name="T38" fmla="*/ 206 w 290"/>
                  <a:gd name="T39" fmla="*/ 12 h 222"/>
                  <a:gd name="T40" fmla="*/ 237 w 290"/>
                  <a:gd name="T41" fmla="*/ 7 h 222"/>
                  <a:gd name="T42" fmla="*/ 197 w 290"/>
                  <a:gd name="T43" fmla="*/ 5 h 222"/>
                  <a:gd name="T44" fmla="*/ 219 w 290"/>
                  <a:gd name="T45" fmla="*/ 2 h 222"/>
                  <a:gd name="T46" fmla="*/ 181 w 290"/>
                  <a:gd name="T47" fmla="*/ 0 h 222"/>
                  <a:gd name="T48" fmla="*/ 163 w 290"/>
                  <a:gd name="T49" fmla="*/ 2 h 222"/>
                  <a:gd name="T50" fmla="*/ 150 w 290"/>
                  <a:gd name="T51" fmla="*/ 5 h 222"/>
                  <a:gd name="T52" fmla="*/ 145 w 290"/>
                  <a:gd name="T53" fmla="*/ 7 h 222"/>
                  <a:gd name="T54" fmla="*/ 149 w 290"/>
                  <a:gd name="T55" fmla="*/ 9 h 222"/>
                  <a:gd name="T56" fmla="*/ 125 w 290"/>
                  <a:gd name="T57" fmla="*/ 7 h 222"/>
                  <a:gd name="T58" fmla="*/ 107 w 290"/>
                  <a:gd name="T59" fmla="*/ 16 h 222"/>
                  <a:gd name="T60" fmla="*/ 91 w 290"/>
                  <a:gd name="T61" fmla="*/ 18 h 222"/>
                  <a:gd name="T62" fmla="*/ 58 w 290"/>
                  <a:gd name="T63" fmla="*/ 20 h 222"/>
                  <a:gd name="T64" fmla="*/ 44 w 290"/>
                  <a:gd name="T65" fmla="*/ 29 h 222"/>
                  <a:gd name="T66" fmla="*/ 40 w 290"/>
                  <a:gd name="T67" fmla="*/ 36 h 222"/>
                  <a:gd name="T68" fmla="*/ 2 w 290"/>
                  <a:gd name="T69" fmla="*/ 43 h 222"/>
                  <a:gd name="T70" fmla="*/ 18 w 290"/>
                  <a:gd name="T71" fmla="*/ 50 h 222"/>
                  <a:gd name="T72" fmla="*/ 25 w 290"/>
                  <a:gd name="T73" fmla="*/ 54 h 222"/>
                  <a:gd name="T74" fmla="*/ 11 w 290"/>
                  <a:gd name="T75" fmla="*/ 60 h 222"/>
                  <a:gd name="T76" fmla="*/ 29 w 290"/>
                  <a:gd name="T77" fmla="*/ 65 h 222"/>
                  <a:gd name="T78" fmla="*/ 53 w 290"/>
                  <a:gd name="T79" fmla="*/ 74 h 222"/>
                  <a:gd name="T80" fmla="*/ 56 w 290"/>
                  <a:gd name="T81" fmla="*/ 92 h 222"/>
                  <a:gd name="T82" fmla="*/ 49 w 290"/>
                  <a:gd name="T83" fmla="*/ 112 h 222"/>
                  <a:gd name="T84" fmla="*/ 67 w 290"/>
                  <a:gd name="T85" fmla="*/ 116 h 222"/>
                  <a:gd name="T86" fmla="*/ 63 w 290"/>
                  <a:gd name="T87" fmla="*/ 125 h 222"/>
                  <a:gd name="T88" fmla="*/ 49 w 290"/>
                  <a:gd name="T89" fmla="*/ 139 h 222"/>
                  <a:gd name="T90" fmla="*/ 40 w 290"/>
                  <a:gd name="T91" fmla="*/ 145 h 222"/>
                  <a:gd name="T92" fmla="*/ 34 w 290"/>
                  <a:gd name="T93" fmla="*/ 166 h 222"/>
                  <a:gd name="T94" fmla="*/ 45 w 290"/>
                  <a:gd name="T95" fmla="*/ 175 h 222"/>
                  <a:gd name="T96" fmla="*/ 40 w 290"/>
                  <a:gd name="T97" fmla="*/ 195 h 222"/>
                  <a:gd name="T98" fmla="*/ 42 w 290"/>
                  <a:gd name="T99" fmla="*/ 208 h 222"/>
                  <a:gd name="T100" fmla="*/ 60 w 290"/>
                  <a:gd name="T101" fmla="*/ 211 h 222"/>
                  <a:gd name="T102" fmla="*/ 63 w 290"/>
                  <a:gd name="T103" fmla="*/ 217 h 222"/>
                  <a:gd name="T104" fmla="*/ 80 w 290"/>
                  <a:gd name="T105" fmla="*/ 211 h 222"/>
                  <a:gd name="T106" fmla="*/ 94 w 290"/>
                  <a:gd name="T107" fmla="*/ 193 h 222"/>
                  <a:gd name="T108" fmla="*/ 100 w 290"/>
                  <a:gd name="T109" fmla="*/ 181 h 222"/>
                  <a:gd name="T110" fmla="*/ 112 w 290"/>
                  <a:gd name="T111" fmla="*/ 170 h 222"/>
                  <a:gd name="T112" fmla="*/ 123 w 290"/>
                  <a:gd name="T113" fmla="*/ 163 h 222"/>
                  <a:gd name="T114" fmla="*/ 136 w 290"/>
                  <a:gd name="T115" fmla="*/ 164 h 222"/>
                  <a:gd name="T116" fmla="*/ 152 w 290"/>
                  <a:gd name="T117" fmla="*/ 155 h 222"/>
                  <a:gd name="T118" fmla="*/ 161 w 290"/>
                  <a:gd name="T119" fmla="*/ 143 h 222"/>
                  <a:gd name="T120" fmla="*/ 174 w 290"/>
                  <a:gd name="T121" fmla="*/ 145 h 222"/>
                  <a:gd name="T122" fmla="*/ 194 w 290"/>
                  <a:gd name="T123" fmla="*/ 14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0" h="222">
                    <a:moveTo>
                      <a:pt x="201" y="139"/>
                    </a:moveTo>
                    <a:lnTo>
                      <a:pt x="201" y="139"/>
                    </a:lnTo>
                    <a:lnTo>
                      <a:pt x="201" y="139"/>
                    </a:lnTo>
                    <a:lnTo>
                      <a:pt x="201" y="139"/>
                    </a:lnTo>
                    <a:lnTo>
                      <a:pt x="201" y="139"/>
                    </a:lnTo>
                    <a:lnTo>
                      <a:pt x="201" y="139"/>
                    </a:lnTo>
                    <a:lnTo>
                      <a:pt x="203" y="139"/>
                    </a:lnTo>
                    <a:lnTo>
                      <a:pt x="203" y="139"/>
                    </a:lnTo>
                    <a:lnTo>
                      <a:pt x="203" y="139"/>
                    </a:lnTo>
                    <a:lnTo>
                      <a:pt x="205" y="137"/>
                    </a:lnTo>
                    <a:lnTo>
                      <a:pt x="203" y="137"/>
                    </a:lnTo>
                    <a:lnTo>
                      <a:pt x="205" y="137"/>
                    </a:lnTo>
                    <a:lnTo>
                      <a:pt x="205" y="137"/>
                    </a:lnTo>
                    <a:lnTo>
                      <a:pt x="205" y="137"/>
                    </a:lnTo>
                    <a:lnTo>
                      <a:pt x="205" y="137"/>
                    </a:lnTo>
                    <a:lnTo>
                      <a:pt x="206" y="137"/>
                    </a:lnTo>
                    <a:lnTo>
                      <a:pt x="206" y="136"/>
                    </a:lnTo>
                    <a:lnTo>
                      <a:pt x="208" y="136"/>
                    </a:lnTo>
                    <a:lnTo>
                      <a:pt x="208" y="136"/>
                    </a:lnTo>
                    <a:lnTo>
                      <a:pt x="210" y="136"/>
                    </a:lnTo>
                    <a:lnTo>
                      <a:pt x="208" y="136"/>
                    </a:lnTo>
                    <a:lnTo>
                      <a:pt x="210" y="136"/>
                    </a:lnTo>
                    <a:lnTo>
                      <a:pt x="210" y="134"/>
                    </a:lnTo>
                    <a:lnTo>
                      <a:pt x="208" y="134"/>
                    </a:lnTo>
                    <a:lnTo>
                      <a:pt x="210" y="134"/>
                    </a:lnTo>
                    <a:lnTo>
                      <a:pt x="210" y="134"/>
                    </a:lnTo>
                    <a:lnTo>
                      <a:pt x="210" y="134"/>
                    </a:lnTo>
                    <a:lnTo>
                      <a:pt x="210" y="134"/>
                    </a:lnTo>
                    <a:lnTo>
                      <a:pt x="212" y="134"/>
                    </a:lnTo>
                    <a:lnTo>
                      <a:pt x="212" y="134"/>
                    </a:lnTo>
                    <a:lnTo>
                      <a:pt x="212" y="132"/>
                    </a:lnTo>
                    <a:lnTo>
                      <a:pt x="212" y="132"/>
                    </a:lnTo>
                    <a:lnTo>
                      <a:pt x="214" y="132"/>
                    </a:lnTo>
                    <a:lnTo>
                      <a:pt x="216" y="132"/>
                    </a:lnTo>
                    <a:lnTo>
                      <a:pt x="216" y="132"/>
                    </a:lnTo>
                    <a:lnTo>
                      <a:pt x="216" y="130"/>
                    </a:lnTo>
                    <a:lnTo>
                      <a:pt x="217" y="130"/>
                    </a:lnTo>
                    <a:lnTo>
                      <a:pt x="217" y="130"/>
                    </a:lnTo>
                    <a:lnTo>
                      <a:pt x="219" y="130"/>
                    </a:lnTo>
                    <a:lnTo>
                      <a:pt x="219" y="130"/>
                    </a:lnTo>
                    <a:lnTo>
                      <a:pt x="219" y="130"/>
                    </a:lnTo>
                    <a:lnTo>
                      <a:pt x="219" y="130"/>
                    </a:lnTo>
                    <a:lnTo>
                      <a:pt x="221" y="130"/>
                    </a:lnTo>
                    <a:lnTo>
                      <a:pt x="223" y="128"/>
                    </a:lnTo>
                    <a:lnTo>
                      <a:pt x="223" y="128"/>
                    </a:lnTo>
                    <a:lnTo>
                      <a:pt x="219" y="130"/>
                    </a:lnTo>
                    <a:lnTo>
                      <a:pt x="217" y="130"/>
                    </a:lnTo>
                    <a:lnTo>
                      <a:pt x="214" y="130"/>
                    </a:lnTo>
                    <a:lnTo>
                      <a:pt x="206" y="126"/>
                    </a:lnTo>
                    <a:lnTo>
                      <a:pt x="206" y="126"/>
                    </a:lnTo>
                    <a:lnTo>
                      <a:pt x="206" y="126"/>
                    </a:lnTo>
                    <a:lnTo>
                      <a:pt x="206" y="126"/>
                    </a:lnTo>
                    <a:lnTo>
                      <a:pt x="205" y="126"/>
                    </a:lnTo>
                    <a:lnTo>
                      <a:pt x="205" y="126"/>
                    </a:lnTo>
                    <a:lnTo>
                      <a:pt x="201" y="126"/>
                    </a:lnTo>
                    <a:lnTo>
                      <a:pt x="199" y="128"/>
                    </a:lnTo>
                    <a:lnTo>
                      <a:pt x="197" y="128"/>
                    </a:lnTo>
                    <a:lnTo>
                      <a:pt x="194" y="128"/>
                    </a:lnTo>
                    <a:lnTo>
                      <a:pt x="194" y="130"/>
                    </a:lnTo>
                    <a:lnTo>
                      <a:pt x="190" y="130"/>
                    </a:lnTo>
                    <a:lnTo>
                      <a:pt x="187" y="130"/>
                    </a:lnTo>
                    <a:lnTo>
                      <a:pt x="188" y="128"/>
                    </a:lnTo>
                    <a:lnTo>
                      <a:pt x="190" y="128"/>
                    </a:lnTo>
                    <a:lnTo>
                      <a:pt x="192" y="128"/>
                    </a:lnTo>
                    <a:lnTo>
                      <a:pt x="196" y="126"/>
                    </a:lnTo>
                    <a:lnTo>
                      <a:pt x="196" y="126"/>
                    </a:lnTo>
                    <a:lnTo>
                      <a:pt x="197" y="126"/>
                    </a:lnTo>
                    <a:lnTo>
                      <a:pt x="197" y="125"/>
                    </a:lnTo>
                    <a:lnTo>
                      <a:pt x="196" y="125"/>
                    </a:lnTo>
                    <a:lnTo>
                      <a:pt x="190" y="126"/>
                    </a:lnTo>
                    <a:lnTo>
                      <a:pt x="188" y="125"/>
                    </a:lnTo>
                    <a:lnTo>
                      <a:pt x="187" y="125"/>
                    </a:lnTo>
                    <a:lnTo>
                      <a:pt x="185" y="125"/>
                    </a:lnTo>
                    <a:lnTo>
                      <a:pt x="188" y="125"/>
                    </a:lnTo>
                    <a:lnTo>
                      <a:pt x="190" y="125"/>
                    </a:lnTo>
                    <a:lnTo>
                      <a:pt x="192" y="121"/>
                    </a:lnTo>
                    <a:lnTo>
                      <a:pt x="190" y="121"/>
                    </a:lnTo>
                    <a:lnTo>
                      <a:pt x="190" y="119"/>
                    </a:lnTo>
                    <a:lnTo>
                      <a:pt x="192" y="119"/>
                    </a:lnTo>
                    <a:lnTo>
                      <a:pt x="194" y="121"/>
                    </a:lnTo>
                    <a:lnTo>
                      <a:pt x="194" y="119"/>
                    </a:lnTo>
                    <a:lnTo>
                      <a:pt x="196" y="119"/>
                    </a:lnTo>
                    <a:lnTo>
                      <a:pt x="199" y="121"/>
                    </a:lnTo>
                    <a:lnTo>
                      <a:pt x="203" y="119"/>
                    </a:lnTo>
                    <a:lnTo>
                      <a:pt x="205" y="119"/>
                    </a:lnTo>
                    <a:lnTo>
                      <a:pt x="205" y="117"/>
                    </a:lnTo>
                    <a:lnTo>
                      <a:pt x="205" y="119"/>
                    </a:lnTo>
                    <a:lnTo>
                      <a:pt x="205" y="117"/>
                    </a:lnTo>
                    <a:lnTo>
                      <a:pt x="205" y="116"/>
                    </a:lnTo>
                    <a:lnTo>
                      <a:pt x="201" y="116"/>
                    </a:lnTo>
                    <a:lnTo>
                      <a:pt x="201" y="116"/>
                    </a:lnTo>
                    <a:lnTo>
                      <a:pt x="199" y="116"/>
                    </a:lnTo>
                    <a:lnTo>
                      <a:pt x="196" y="116"/>
                    </a:lnTo>
                    <a:lnTo>
                      <a:pt x="197" y="116"/>
                    </a:lnTo>
                    <a:lnTo>
                      <a:pt x="196" y="114"/>
                    </a:lnTo>
                    <a:lnTo>
                      <a:pt x="194" y="114"/>
                    </a:lnTo>
                    <a:lnTo>
                      <a:pt x="196" y="114"/>
                    </a:lnTo>
                    <a:lnTo>
                      <a:pt x="196" y="114"/>
                    </a:lnTo>
                    <a:lnTo>
                      <a:pt x="196" y="112"/>
                    </a:lnTo>
                    <a:lnTo>
                      <a:pt x="197" y="114"/>
                    </a:lnTo>
                    <a:lnTo>
                      <a:pt x="199" y="114"/>
                    </a:lnTo>
                    <a:lnTo>
                      <a:pt x="201" y="116"/>
                    </a:lnTo>
                    <a:lnTo>
                      <a:pt x="201" y="114"/>
                    </a:lnTo>
                    <a:lnTo>
                      <a:pt x="203" y="116"/>
                    </a:lnTo>
                    <a:lnTo>
                      <a:pt x="205" y="116"/>
                    </a:lnTo>
                    <a:lnTo>
                      <a:pt x="206" y="116"/>
                    </a:lnTo>
                    <a:lnTo>
                      <a:pt x="208" y="117"/>
                    </a:lnTo>
                    <a:lnTo>
                      <a:pt x="210" y="117"/>
                    </a:lnTo>
                    <a:lnTo>
                      <a:pt x="210" y="117"/>
                    </a:lnTo>
                    <a:lnTo>
                      <a:pt x="210" y="119"/>
                    </a:lnTo>
                    <a:lnTo>
                      <a:pt x="212" y="119"/>
                    </a:lnTo>
                    <a:lnTo>
                      <a:pt x="212" y="121"/>
                    </a:lnTo>
                    <a:lnTo>
                      <a:pt x="212" y="123"/>
                    </a:lnTo>
                    <a:lnTo>
                      <a:pt x="214" y="125"/>
                    </a:lnTo>
                    <a:lnTo>
                      <a:pt x="216" y="125"/>
                    </a:lnTo>
                    <a:lnTo>
                      <a:pt x="217" y="126"/>
                    </a:lnTo>
                    <a:lnTo>
                      <a:pt x="219" y="125"/>
                    </a:lnTo>
                    <a:lnTo>
                      <a:pt x="221" y="123"/>
                    </a:lnTo>
                    <a:lnTo>
                      <a:pt x="221" y="123"/>
                    </a:lnTo>
                    <a:lnTo>
                      <a:pt x="221" y="123"/>
                    </a:lnTo>
                    <a:lnTo>
                      <a:pt x="221" y="125"/>
                    </a:lnTo>
                    <a:lnTo>
                      <a:pt x="221" y="125"/>
                    </a:lnTo>
                    <a:lnTo>
                      <a:pt x="223" y="125"/>
                    </a:lnTo>
                    <a:lnTo>
                      <a:pt x="225" y="126"/>
                    </a:lnTo>
                    <a:lnTo>
                      <a:pt x="225" y="125"/>
                    </a:lnTo>
                    <a:lnTo>
                      <a:pt x="226" y="125"/>
                    </a:lnTo>
                    <a:lnTo>
                      <a:pt x="225" y="125"/>
                    </a:lnTo>
                    <a:lnTo>
                      <a:pt x="225" y="123"/>
                    </a:lnTo>
                    <a:lnTo>
                      <a:pt x="225" y="123"/>
                    </a:lnTo>
                    <a:lnTo>
                      <a:pt x="225" y="123"/>
                    </a:lnTo>
                    <a:lnTo>
                      <a:pt x="225" y="121"/>
                    </a:lnTo>
                    <a:lnTo>
                      <a:pt x="225" y="121"/>
                    </a:lnTo>
                    <a:lnTo>
                      <a:pt x="225" y="119"/>
                    </a:lnTo>
                    <a:lnTo>
                      <a:pt x="225" y="119"/>
                    </a:lnTo>
                    <a:lnTo>
                      <a:pt x="225" y="119"/>
                    </a:lnTo>
                    <a:lnTo>
                      <a:pt x="226" y="119"/>
                    </a:lnTo>
                    <a:lnTo>
                      <a:pt x="225" y="117"/>
                    </a:lnTo>
                    <a:lnTo>
                      <a:pt x="226" y="117"/>
                    </a:lnTo>
                    <a:lnTo>
                      <a:pt x="226" y="116"/>
                    </a:lnTo>
                    <a:lnTo>
                      <a:pt x="226" y="116"/>
                    </a:lnTo>
                    <a:lnTo>
                      <a:pt x="225" y="116"/>
                    </a:lnTo>
                    <a:lnTo>
                      <a:pt x="225" y="116"/>
                    </a:lnTo>
                    <a:lnTo>
                      <a:pt x="223" y="117"/>
                    </a:lnTo>
                    <a:lnTo>
                      <a:pt x="223" y="117"/>
                    </a:lnTo>
                    <a:lnTo>
                      <a:pt x="223" y="116"/>
                    </a:lnTo>
                    <a:lnTo>
                      <a:pt x="225" y="114"/>
                    </a:lnTo>
                    <a:lnTo>
                      <a:pt x="225" y="114"/>
                    </a:lnTo>
                    <a:lnTo>
                      <a:pt x="225" y="114"/>
                    </a:lnTo>
                    <a:lnTo>
                      <a:pt x="225" y="114"/>
                    </a:lnTo>
                    <a:lnTo>
                      <a:pt x="223" y="116"/>
                    </a:lnTo>
                    <a:lnTo>
                      <a:pt x="223" y="116"/>
                    </a:lnTo>
                    <a:lnTo>
                      <a:pt x="223" y="114"/>
                    </a:lnTo>
                    <a:lnTo>
                      <a:pt x="223" y="114"/>
                    </a:lnTo>
                    <a:lnTo>
                      <a:pt x="221" y="114"/>
                    </a:lnTo>
                    <a:lnTo>
                      <a:pt x="219" y="116"/>
                    </a:lnTo>
                    <a:lnTo>
                      <a:pt x="219" y="116"/>
                    </a:lnTo>
                    <a:lnTo>
                      <a:pt x="221" y="114"/>
                    </a:lnTo>
                    <a:lnTo>
                      <a:pt x="221" y="114"/>
                    </a:lnTo>
                    <a:lnTo>
                      <a:pt x="223" y="112"/>
                    </a:lnTo>
                    <a:lnTo>
                      <a:pt x="223" y="112"/>
                    </a:lnTo>
                    <a:lnTo>
                      <a:pt x="219" y="110"/>
                    </a:lnTo>
                    <a:lnTo>
                      <a:pt x="219" y="110"/>
                    </a:lnTo>
                    <a:lnTo>
                      <a:pt x="217" y="110"/>
                    </a:lnTo>
                    <a:lnTo>
                      <a:pt x="217" y="108"/>
                    </a:lnTo>
                    <a:lnTo>
                      <a:pt x="216" y="108"/>
                    </a:lnTo>
                    <a:lnTo>
                      <a:pt x="214" y="107"/>
                    </a:lnTo>
                    <a:lnTo>
                      <a:pt x="212" y="107"/>
                    </a:lnTo>
                    <a:lnTo>
                      <a:pt x="210" y="107"/>
                    </a:lnTo>
                    <a:lnTo>
                      <a:pt x="210" y="108"/>
                    </a:lnTo>
                    <a:lnTo>
                      <a:pt x="208" y="108"/>
                    </a:lnTo>
                    <a:lnTo>
                      <a:pt x="208" y="110"/>
                    </a:lnTo>
                    <a:lnTo>
                      <a:pt x="208" y="108"/>
                    </a:lnTo>
                    <a:lnTo>
                      <a:pt x="208" y="108"/>
                    </a:lnTo>
                    <a:lnTo>
                      <a:pt x="210" y="107"/>
                    </a:lnTo>
                    <a:lnTo>
                      <a:pt x="208" y="107"/>
                    </a:lnTo>
                    <a:lnTo>
                      <a:pt x="208" y="107"/>
                    </a:lnTo>
                    <a:lnTo>
                      <a:pt x="210" y="107"/>
                    </a:lnTo>
                    <a:lnTo>
                      <a:pt x="212" y="107"/>
                    </a:lnTo>
                    <a:lnTo>
                      <a:pt x="212" y="105"/>
                    </a:lnTo>
                    <a:lnTo>
                      <a:pt x="212" y="105"/>
                    </a:lnTo>
                    <a:lnTo>
                      <a:pt x="210" y="103"/>
                    </a:lnTo>
                    <a:lnTo>
                      <a:pt x="208" y="103"/>
                    </a:lnTo>
                    <a:lnTo>
                      <a:pt x="206" y="105"/>
                    </a:lnTo>
                    <a:lnTo>
                      <a:pt x="205" y="105"/>
                    </a:lnTo>
                    <a:lnTo>
                      <a:pt x="205" y="105"/>
                    </a:lnTo>
                    <a:lnTo>
                      <a:pt x="205" y="103"/>
                    </a:lnTo>
                    <a:lnTo>
                      <a:pt x="203" y="105"/>
                    </a:lnTo>
                    <a:lnTo>
                      <a:pt x="203" y="103"/>
                    </a:lnTo>
                    <a:lnTo>
                      <a:pt x="205" y="103"/>
                    </a:lnTo>
                    <a:lnTo>
                      <a:pt x="203" y="103"/>
                    </a:lnTo>
                    <a:lnTo>
                      <a:pt x="206" y="103"/>
                    </a:lnTo>
                    <a:lnTo>
                      <a:pt x="208" y="103"/>
                    </a:lnTo>
                    <a:lnTo>
                      <a:pt x="210" y="101"/>
                    </a:lnTo>
                    <a:lnTo>
                      <a:pt x="210" y="101"/>
                    </a:lnTo>
                    <a:lnTo>
                      <a:pt x="212" y="101"/>
                    </a:lnTo>
                    <a:lnTo>
                      <a:pt x="212" y="101"/>
                    </a:lnTo>
                    <a:lnTo>
                      <a:pt x="210" y="101"/>
                    </a:lnTo>
                    <a:lnTo>
                      <a:pt x="208" y="99"/>
                    </a:lnTo>
                    <a:lnTo>
                      <a:pt x="206" y="99"/>
                    </a:lnTo>
                    <a:lnTo>
                      <a:pt x="205" y="99"/>
                    </a:lnTo>
                    <a:lnTo>
                      <a:pt x="203" y="101"/>
                    </a:lnTo>
                    <a:lnTo>
                      <a:pt x="203" y="99"/>
                    </a:lnTo>
                    <a:lnTo>
                      <a:pt x="205" y="99"/>
                    </a:lnTo>
                    <a:lnTo>
                      <a:pt x="205" y="99"/>
                    </a:lnTo>
                    <a:lnTo>
                      <a:pt x="203" y="98"/>
                    </a:lnTo>
                    <a:lnTo>
                      <a:pt x="205" y="98"/>
                    </a:lnTo>
                    <a:lnTo>
                      <a:pt x="206" y="99"/>
                    </a:lnTo>
                    <a:lnTo>
                      <a:pt x="208" y="99"/>
                    </a:lnTo>
                    <a:lnTo>
                      <a:pt x="210" y="98"/>
                    </a:lnTo>
                    <a:lnTo>
                      <a:pt x="212" y="98"/>
                    </a:lnTo>
                    <a:lnTo>
                      <a:pt x="214" y="98"/>
                    </a:lnTo>
                    <a:lnTo>
                      <a:pt x="214" y="96"/>
                    </a:lnTo>
                    <a:lnTo>
                      <a:pt x="214" y="96"/>
                    </a:lnTo>
                    <a:lnTo>
                      <a:pt x="216" y="96"/>
                    </a:lnTo>
                    <a:lnTo>
                      <a:pt x="217" y="96"/>
                    </a:lnTo>
                    <a:lnTo>
                      <a:pt x="217" y="94"/>
                    </a:lnTo>
                    <a:lnTo>
                      <a:pt x="219" y="94"/>
                    </a:lnTo>
                    <a:lnTo>
                      <a:pt x="219" y="94"/>
                    </a:lnTo>
                    <a:lnTo>
                      <a:pt x="219" y="96"/>
                    </a:lnTo>
                    <a:lnTo>
                      <a:pt x="221" y="96"/>
                    </a:lnTo>
                    <a:lnTo>
                      <a:pt x="223" y="98"/>
                    </a:lnTo>
                    <a:lnTo>
                      <a:pt x="226" y="99"/>
                    </a:lnTo>
                    <a:lnTo>
                      <a:pt x="228" y="99"/>
                    </a:lnTo>
                    <a:lnTo>
                      <a:pt x="228" y="98"/>
                    </a:lnTo>
                    <a:lnTo>
                      <a:pt x="230" y="98"/>
                    </a:lnTo>
                    <a:lnTo>
                      <a:pt x="232" y="98"/>
                    </a:lnTo>
                    <a:lnTo>
                      <a:pt x="234" y="98"/>
                    </a:lnTo>
                    <a:lnTo>
                      <a:pt x="235" y="98"/>
                    </a:lnTo>
                    <a:lnTo>
                      <a:pt x="237" y="98"/>
                    </a:lnTo>
                    <a:lnTo>
                      <a:pt x="237" y="96"/>
                    </a:lnTo>
                    <a:lnTo>
                      <a:pt x="237" y="96"/>
                    </a:lnTo>
                    <a:lnTo>
                      <a:pt x="237" y="94"/>
                    </a:lnTo>
                    <a:lnTo>
                      <a:pt x="239" y="94"/>
                    </a:lnTo>
                    <a:lnTo>
                      <a:pt x="237" y="92"/>
                    </a:lnTo>
                    <a:lnTo>
                      <a:pt x="234" y="92"/>
                    </a:lnTo>
                    <a:lnTo>
                      <a:pt x="234" y="92"/>
                    </a:lnTo>
                    <a:lnTo>
                      <a:pt x="232" y="92"/>
                    </a:lnTo>
                    <a:lnTo>
                      <a:pt x="230" y="92"/>
                    </a:lnTo>
                    <a:lnTo>
                      <a:pt x="228" y="92"/>
                    </a:lnTo>
                    <a:lnTo>
                      <a:pt x="228" y="90"/>
                    </a:lnTo>
                    <a:lnTo>
                      <a:pt x="228" y="90"/>
                    </a:lnTo>
                    <a:lnTo>
                      <a:pt x="228" y="90"/>
                    </a:lnTo>
                    <a:lnTo>
                      <a:pt x="230" y="90"/>
                    </a:lnTo>
                    <a:lnTo>
                      <a:pt x="230" y="88"/>
                    </a:lnTo>
                    <a:lnTo>
                      <a:pt x="228" y="88"/>
                    </a:lnTo>
                    <a:lnTo>
                      <a:pt x="232" y="88"/>
                    </a:lnTo>
                    <a:lnTo>
                      <a:pt x="232" y="88"/>
                    </a:lnTo>
                    <a:lnTo>
                      <a:pt x="232" y="87"/>
                    </a:lnTo>
                    <a:lnTo>
                      <a:pt x="232" y="87"/>
                    </a:lnTo>
                    <a:lnTo>
                      <a:pt x="234" y="88"/>
                    </a:lnTo>
                    <a:lnTo>
                      <a:pt x="235" y="88"/>
                    </a:lnTo>
                    <a:lnTo>
                      <a:pt x="235" y="88"/>
                    </a:lnTo>
                    <a:lnTo>
                      <a:pt x="237" y="88"/>
                    </a:lnTo>
                    <a:lnTo>
                      <a:pt x="239" y="88"/>
                    </a:lnTo>
                    <a:lnTo>
                      <a:pt x="239" y="88"/>
                    </a:lnTo>
                    <a:lnTo>
                      <a:pt x="241" y="88"/>
                    </a:lnTo>
                    <a:lnTo>
                      <a:pt x="241" y="90"/>
                    </a:lnTo>
                    <a:lnTo>
                      <a:pt x="243" y="90"/>
                    </a:lnTo>
                    <a:lnTo>
                      <a:pt x="246" y="88"/>
                    </a:lnTo>
                    <a:lnTo>
                      <a:pt x="246" y="88"/>
                    </a:lnTo>
                    <a:lnTo>
                      <a:pt x="245" y="87"/>
                    </a:lnTo>
                    <a:lnTo>
                      <a:pt x="245" y="87"/>
                    </a:lnTo>
                    <a:lnTo>
                      <a:pt x="243" y="87"/>
                    </a:lnTo>
                    <a:lnTo>
                      <a:pt x="241" y="87"/>
                    </a:lnTo>
                    <a:lnTo>
                      <a:pt x="239" y="85"/>
                    </a:lnTo>
                    <a:lnTo>
                      <a:pt x="237" y="85"/>
                    </a:lnTo>
                    <a:lnTo>
                      <a:pt x="237" y="85"/>
                    </a:lnTo>
                    <a:lnTo>
                      <a:pt x="237" y="83"/>
                    </a:lnTo>
                    <a:lnTo>
                      <a:pt x="239" y="83"/>
                    </a:lnTo>
                    <a:lnTo>
                      <a:pt x="239" y="83"/>
                    </a:lnTo>
                    <a:lnTo>
                      <a:pt x="237" y="81"/>
                    </a:lnTo>
                    <a:lnTo>
                      <a:pt x="237" y="81"/>
                    </a:lnTo>
                    <a:lnTo>
                      <a:pt x="235" y="83"/>
                    </a:lnTo>
                    <a:lnTo>
                      <a:pt x="234" y="83"/>
                    </a:lnTo>
                    <a:lnTo>
                      <a:pt x="235" y="81"/>
                    </a:lnTo>
                    <a:lnTo>
                      <a:pt x="239" y="81"/>
                    </a:lnTo>
                    <a:lnTo>
                      <a:pt x="239" y="81"/>
                    </a:lnTo>
                    <a:lnTo>
                      <a:pt x="239" y="81"/>
                    </a:lnTo>
                    <a:lnTo>
                      <a:pt x="237" y="79"/>
                    </a:lnTo>
                    <a:lnTo>
                      <a:pt x="235" y="78"/>
                    </a:lnTo>
                    <a:lnTo>
                      <a:pt x="234" y="78"/>
                    </a:lnTo>
                    <a:lnTo>
                      <a:pt x="234" y="78"/>
                    </a:lnTo>
                    <a:lnTo>
                      <a:pt x="235" y="78"/>
                    </a:lnTo>
                    <a:lnTo>
                      <a:pt x="234" y="78"/>
                    </a:lnTo>
                    <a:lnTo>
                      <a:pt x="243" y="79"/>
                    </a:lnTo>
                    <a:lnTo>
                      <a:pt x="243" y="79"/>
                    </a:lnTo>
                    <a:lnTo>
                      <a:pt x="243" y="81"/>
                    </a:lnTo>
                    <a:lnTo>
                      <a:pt x="245" y="81"/>
                    </a:lnTo>
                    <a:lnTo>
                      <a:pt x="245" y="81"/>
                    </a:lnTo>
                    <a:lnTo>
                      <a:pt x="246" y="79"/>
                    </a:lnTo>
                    <a:lnTo>
                      <a:pt x="246" y="78"/>
                    </a:lnTo>
                    <a:lnTo>
                      <a:pt x="246" y="78"/>
                    </a:lnTo>
                    <a:lnTo>
                      <a:pt x="246" y="76"/>
                    </a:lnTo>
                    <a:lnTo>
                      <a:pt x="245" y="74"/>
                    </a:lnTo>
                    <a:lnTo>
                      <a:pt x="245" y="74"/>
                    </a:lnTo>
                    <a:lnTo>
                      <a:pt x="243" y="74"/>
                    </a:lnTo>
                    <a:lnTo>
                      <a:pt x="243" y="74"/>
                    </a:lnTo>
                    <a:lnTo>
                      <a:pt x="241" y="74"/>
                    </a:lnTo>
                    <a:lnTo>
                      <a:pt x="239" y="74"/>
                    </a:lnTo>
                    <a:lnTo>
                      <a:pt x="239" y="72"/>
                    </a:lnTo>
                    <a:lnTo>
                      <a:pt x="241" y="72"/>
                    </a:lnTo>
                    <a:lnTo>
                      <a:pt x="243" y="72"/>
                    </a:lnTo>
                    <a:lnTo>
                      <a:pt x="245" y="72"/>
                    </a:lnTo>
                    <a:lnTo>
                      <a:pt x="246" y="72"/>
                    </a:lnTo>
                    <a:lnTo>
                      <a:pt x="246" y="72"/>
                    </a:lnTo>
                    <a:lnTo>
                      <a:pt x="246" y="70"/>
                    </a:lnTo>
                    <a:lnTo>
                      <a:pt x="245" y="70"/>
                    </a:lnTo>
                    <a:lnTo>
                      <a:pt x="243" y="70"/>
                    </a:lnTo>
                    <a:lnTo>
                      <a:pt x="241" y="70"/>
                    </a:lnTo>
                    <a:lnTo>
                      <a:pt x="243" y="72"/>
                    </a:lnTo>
                    <a:lnTo>
                      <a:pt x="241" y="72"/>
                    </a:lnTo>
                    <a:lnTo>
                      <a:pt x="239" y="70"/>
                    </a:lnTo>
                    <a:lnTo>
                      <a:pt x="239" y="70"/>
                    </a:lnTo>
                    <a:lnTo>
                      <a:pt x="239" y="70"/>
                    </a:lnTo>
                    <a:lnTo>
                      <a:pt x="237" y="70"/>
                    </a:lnTo>
                    <a:lnTo>
                      <a:pt x="237" y="70"/>
                    </a:lnTo>
                    <a:lnTo>
                      <a:pt x="237" y="70"/>
                    </a:lnTo>
                    <a:lnTo>
                      <a:pt x="237" y="70"/>
                    </a:lnTo>
                    <a:lnTo>
                      <a:pt x="237" y="69"/>
                    </a:lnTo>
                    <a:lnTo>
                      <a:pt x="237" y="69"/>
                    </a:lnTo>
                    <a:lnTo>
                      <a:pt x="237" y="69"/>
                    </a:lnTo>
                    <a:lnTo>
                      <a:pt x="237" y="69"/>
                    </a:lnTo>
                    <a:lnTo>
                      <a:pt x="234" y="69"/>
                    </a:lnTo>
                    <a:lnTo>
                      <a:pt x="234" y="69"/>
                    </a:lnTo>
                    <a:lnTo>
                      <a:pt x="234" y="69"/>
                    </a:lnTo>
                    <a:lnTo>
                      <a:pt x="237" y="69"/>
                    </a:lnTo>
                    <a:lnTo>
                      <a:pt x="235" y="69"/>
                    </a:lnTo>
                    <a:lnTo>
                      <a:pt x="237" y="69"/>
                    </a:lnTo>
                    <a:lnTo>
                      <a:pt x="235" y="69"/>
                    </a:lnTo>
                    <a:lnTo>
                      <a:pt x="235" y="67"/>
                    </a:lnTo>
                    <a:lnTo>
                      <a:pt x="234" y="67"/>
                    </a:lnTo>
                    <a:lnTo>
                      <a:pt x="234" y="67"/>
                    </a:lnTo>
                    <a:lnTo>
                      <a:pt x="234" y="67"/>
                    </a:lnTo>
                    <a:lnTo>
                      <a:pt x="234" y="67"/>
                    </a:lnTo>
                    <a:lnTo>
                      <a:pt x="234" y="65"/>
                    </a:lnTo>
                    <a:lnTo>
                      <a:pt x="234" y="65"/>
                    </a:lnTo>
                    <a:lnTo>
                      <a:pt x="235" y="65"/>
                    </a:lnTo>
                    <a:lnTo>
                      <a:pt x="237" y="65"/>
                    </a:lnTo>
                    <a:lnTo>
                      <a:pt x="237" y="67"/>
                    </a:lnTo>
                    <a:lnTo>
                      <a:pt x="239" y="67"/>
                    </a:lnTo>
                    <a:lnTo>
                      <a:pt x="241" y="65"/>
                    </a:lnTo>
                    <a:lnTo>
                      <a:pt x="243" y="65"/>
                    </a:lnTo>
                    <a:lnTo>
                      <a:pt x="237" y="65"/>
                    </a:lnTo>
                    <a:lnTo>
                      <a:pt x="239" y="65"/>
                    </a:lnTo>
                    <a:lnTo>
                      <a:pt x="243" y="65"/>
                    </a:lnTo>
                    <a:lnTo>
                      <a:pt x="243" y="65"/>
                    </a:lnTo>
                    <a:lnTo>
                      <a:pt x="237" y="63"/>
                    </a:lnTo>
                    <a:lnTo>
                      <a:pt x="245" y="63"/>
                    </a:lnTo>
                    <a:lnTo>
                      <a:pt x="248" y="65"/>
                    </a:lnTo>
                    <a:lnTo>
                      <a:pt x="250" y="65"/>
                    </a:lnTo>
                    <a:lnTo>
                      <a:pt x="254" y="65"/>
                    </a:lnTo>
                    <a:lnTo>
                      <a:pt x="255" y="65"/>
                    </a:lnTo>
                    <a:lnTo>
                      <a:pt x="255" y="65"/>
                    </a:lnTo>
                    <a:lnTo>
                      <a:pt x="255" y="65"/>
                    </a:lnTo>
                    <a:lnTo>
                      <a:pt x="255" y="63"/>
                    </a:lnTo>
                    <a:lnTo>
                      <a:pt x="255" y="61"/>
                    </a:lnTo>
                    <a:lnTo>
                      <a:pt x="255" y="60"/>
                    </a:lnTo>
                    <a:lnTo>
                      <a:pt x="255" y="60"/>
                    </a:lnTo>
                    <a:lnTo>
                      <a:pt x="254" y="60"/>
                    </a:lnTo>
                    <a:lnTo>
                      <a:pt x="252" y="60"/>
                    </a:lnTo>
                    <a:lnTo>
                      <a:pt x="252" y="61"/>
                    </a:lnTo>
                    <a:lnTo>
                      <a:pt x="252" y="61"/>
                    </a:lnTo>
                    <a:lnTo>
                      <a:pt x="250" y="61"/>
                    </a:lnTo>
                    <a:lnTo>
                      <a:pt x="250" y="60"/>
                    </a:lnTo>
                    <a:lnTo>
                      <a:pt x="248" y="60"/>
                    </a:lnTo>
                    <a:lnTo>
                      <a:pt x="246" y="60"/>
                    </a:lnTo>
                    <a:lnTo>
                      <a:pt x="246" y="60"/>
                    </a:lnTo>
                    <a:lnTo>
                      <a:pt x="245" y="58"/>
                    </a:lnTo>
                    <a:lnTo>
                      <a:pt x="245" y="58"/>
                    </a:lnTo>
                    <a:lnTo>
                      <a:pt x="246" y="58"/>
                    </a:lnTo>
                    <a:lnTo>
                      <a:pt x="246" y="58"/>
                    </a:lnTo>
                    <a:lnTo>
                      <a:pt x="245" y="58"/>
                    </a:lnTo>
                    <a:lnTo>
                      <a:pt x="245" y="56"/>
                    </a:lnTo>
                    <a:lnTo>
                      <a:pt x="245" y="56"/>
                    </a:lnTo>
                    <a:lnTo>
                      <a:pt x="246" y="56"/>
                    </a:lnTo>
                    <a:lnTo>
                      <a:pt x="248" y="56"/>
                    </a:lnTo>
                    <a:lnTo>
                      <a:pt x="252" y="58"/>
                    </a:lnTo>
                    <a:lnTo>
                      <a:pt x="252" y="58"/>
                    </a:lnTo>
                    <a:lnTo>
                      <a:pt x="252" y="56"/>
                    </a:lnTo>
                    <a:lnTo>
                      <a:pt x="252" y="56"/>
                    </a:lnTo>
                    <a:lnTo>
                      <a:pt x="246" y="56"/>
                    </a:lnTo>
                    <a:lnTo>
                      <a:pt x="246" y="54"/>
                    </a:lnTo>
                    <a:lnTo>
                      <a:pt x="246" y="54"/>
                    </a:lnTo>
                    <a:lnTo>
                      <a:pt x="245" y="54"/>
                    </a:lnTo>
                    <a:lnTo>
                      <a:pt x="245" y="54"/>
                    </a:lnTo>
                    <a:lnTo>
                      <a:pt x="241" y="56"/>
                    </a:lnTo>
                    <a:lnTo>
                      <a:pt x="239" y="56"/>
                    </a:lnTo>
                    <a:lnTo>
                      <a:pt x="239" y="56"/>
                    </a:lnTo>
                    <a:lnTo>
                      <a:pt x="241" y="56"/>
                    </a:lnTo>
                    <a:lnTo>
                      <a:pt x="241" y="54"/>
                    </a:lnTo>
                    <a:lnTo>
                      <a:pt x="241" y="54"/>
                    </a:lnTo>
                    <a:lnTo>
                      <a:pt x="243" y="52"/>
                    </a:lnTo>
                    <a:lnTo>
                      <a:pt x="243" y="52"/>
                    </a:lnTo>
                    <a:lnTo>
                      <a:pt x="243" y="52"/>
                    </a:lnTo>
                    <a:lnTo>
                      <a:pt x="243" y="50"/>
                    </a:lnTo>
                    <a:lnTo>
                      <a:pt x="243" y="50"/>
                    </a:lnTo>
                    <a:lnTo>
                      <a:pt x="245" y="49"/>
                    </a:lnTo>
                    <a:lnTo>
                      <a:pt x="246" y="47"/>
                    </a:lnTo>
                    <a:lnTo>
                      <a:pt x="245" y="47"/>
                    </a:lnTo>
                    <a:lnTo>
                      <a:pt x="243" y="47"/>
                    </a:lnTo>
                    <a:lnTo>
                      <a:pt x="245" y="47"/>
                    </a:lnTo>
                    <a:lnTo>
                      <a:pt x="245" y="47"/>
                    </a:lnTo>
                    <a:lnTo>
                      <a:pt x="245" y="47"/>
                    </a:lnTo>
                    <a:lnTo>
                      <a:pt x="245" y="47"/>
                    </a:lnTo>
                    <a:lnTo>
                      <a:pt x="246" y="47"/>
                    </a:lnTo>
                    <a:lnTo>
                      <a:pt x="246" y="47"/>
                    </a:lnTo>
                    <a:lnTo>
                      <a:pt x="248" y="45"/>
                    </a:lnTo>
                    <a:lnTo>
                      <a:pt x="250" y="47"/>
                    </a:lnTo>
                    <a:lnTo>
                      <a:pt x="252" y="45"/>
                    </a:lnTo>
                    <a:lnTo>
                      <a:pt x="252" y="45"/>
                    </a:lnTo>
                    <a:lnTo>
                      <a:pt x="252" y="43"/>
                    </a:lnTo>
                    <a:lnTo>
                      <a:pt x="252" y="43"/>
                    </a:lnTo>
                    <a:lnTo>
                      <a:pt x="252" y="41"/>
                    </a:lnTo>
                    <a:lnTo>
                      <a:pt x="254" y="41"/>
                    </a:lnTo>
                    <a:lnTo>
                      <a:pt x="254" y="40"/>
                    </a:lnTo>
                    <a:lnTo>
                      <a:pt x="254" y="40"/>
                    </a:lnTo>
                    <a:lnTo>
                      <a:pt x="254" y="40"/>
                    </a:lnTo>
                    <a:lnTo>
                      <a:pt x="254" y="38"/>
                    </a:lnTo>
                    <a:lnTo>
                      <a:pt x="255" y="38"/>
                    </a:lnTo>
                    <a:lnTo>
                      <a:pt x="255" y="36"/>
                    </a:lnTo>
                    <a:lnTo>
                      <a:pt x="259" y="38"/>
                    </a:lnTo>
                    <a:lnTo>
                      <a:pt x="261" y="38"/>
                    </a:lnTo>
                    <a:lnTo>
                      <a:pt x="263" y="36"/>
                    </a:lnTo>
                    <a:lnTo>
                      <a:pt x="263" y="36"/>
                    </a:lnTo>
                    <a:lnTo>
                      <a:pt x="264" y="36"/>
                    </a:lnTo>
                    <a:lnTo>
                      <a:pt x="264" y="34"/>
                    </a:lnTo>
                    <a:lnTo>
                      <a:pt x="264" y="34"/>
                    </a:lnTo>
                    <a:lnTo>
                      <a:pt x="264" y="34"/>
                    </a:lnTo>
                    <a:lnTo>
                      <a:pt x="264" y="32"/>
                    </a:lnTo>
                    <a:lnTo>
                      <a:pt x="263" y="32"/>
                    </a:lnTo>
                    <a:lnTo>
                      <a:pt x="261" y="34"/>
                    </a:lnTo>
                    <a:lnTo>
                      <a:pt x="259" y="34"/>
                    </a:lnTo>
                    <a:lnTo>
                      <a:pt x="257" y="34"/>
                    </a:lnTo>
                    <a:lnTo>
                      <a:pt x="255" y="34"/>
                    </a:lnTo>
                    <a:lnTo>
                      <a:pt x="254" y="34"/>
                    </a:lnTo>
                    <a:lnTo>
                      <a:pt x="252" y="36"/>
                    </a:lnTo>
                    <a:lnTo>
                      <a:pt x="252" y="36"/>
                    </a:lnTo>
                    <a:lnTo>
                      <a:pt x="252" y="36"/>
                    </a:lnTo>
                    <a:lnTo>
                      <a:pt x="254" y="36"/>
                    </a:lnTo>
                    <a:lnTo>
                      <a:pt x="252" y="38"/>
                    </a:lnTo>
                    <a:lnTo>
                      <a:pt x="250" y="36"/>
                    </a:lnTo>
                    <a:lnTo>
                      <a:pt x="250" y="36"/>
                    </a:lnTo>
                    <a:lnTo>
                      <a:pt x="252" y="34"/>
                    </a:lnTo>
                    <a:lnTo>
                      <a:pt x="250" y="34"/>
                    </a:lnTo>
                    <a:lnTo>
                      <a:pt x="252" y="34"/>
                    </a:lnTo>
                    <a:lnTo>
                      <a:pt x="250" y="34"/>
                    </a:lnTo>
                    <a:lnTo>
                      <a:pt x="252" y="32"/>
                    </a:lnTo>
                    <a:lnTo>
                      <a:pt x="254" y="32"/>
                    </a:lnTo>
                    <a:lnTo>
                      <a:pt x="255" y="32"/>
                    </a:lnTo>
                    <a:lnTo>
                      <a:pt x="255" y="32"/>
                    </a:lnTo>
                    <a:lnTo>
                      <a:pt x="257" y="32"/>
                    </a:lnTo>
                    <a:lnTo>
                      <a:pt x="261" y="32"/>
                    </a:lnTo>
                    <a:lnTo>
                      <a:pt x="266" y="32"/>
                    </a:lnTo>
                    <a:lnTo>
                      <a:pt x="268" y="32"/>
                    </a:lnTo>
                    <a:lnTo>
                      <a:pt x="268" y="32"/>
                    </a:lnTo>
                    <a:lnTo>
                      <a:pt x="268" y="31"/>
                    </a:lnTo>
                    <a:lnTo>
                      <a:pt x="270" y="31"/>
                    </a:lnTo>
                    <a:lnTo>
                      <a:pt x="270" y="31"/>
                    </a:lnTo>
                    <a:lnTo>
                      <a:pt x="270" y="31"/>
                    </a:lnTo>
                    <a:lnTo>
                      <a:pt x="270" y="29"/>
                    </a:lnTo>
                    <a:lnTo>
                      <a:pt x="268" y="29"/>
                    </a:lnTo>
                    <a:lnTo>
                      <a:pt x="266" y="29"/>
                    </a:lnTo>
                    <a:lnTo>
                      <a:pt x="264" y="29"/>
                    </a:lnTo>
                    <a:lnTo>
                      <a:pt x="264" y="29"/>
                    </a:lnTo>
                    <a:lnTo>
                      <a:pt x="261" y="29"/>
                    </a:lnTo>
                    <a:lnTo>
                      <a:pt x="257" y="29"/>
                    </a:lnTo>
                    <a:lnTo>
                      <a:pt x="254" y="29"/>
                    </a:lnTo>
                    <a:lnTo>
                      <a:pt x="254" y="29"/>
                    </a:lnTo>
                    <a:lnTo>
                      <a:pt x="252" y="29"/>
                    </a:lnTo>
                    <a:lnTo>
                      <a:pt x="250" y="31"/>
                    </a:lnTo>
                    <a:lnTo>
                      <a:pt x="250" y="29"/>
                    </a:lnTo>
                    <a:lnTo>
                      <a:pt x="248" y="29"/>
                    </a:lnTo>
                    <a:lnTo>
                      <a:pt x="246" y="29"/>
                    </a:lnTo>
                    <a:lnTo>
                      <a:pt x="252" y="29"/>
                    </a:lnTo>
                    <a:lnTo>
                      <a:pt x="252" y="29"/>
                    </a:lnTo>
                    <a:lnTo>
                      <a:pt x="254" y="27"/>
                    </a:lnTo>
                    <a:lnTo>
                      <a:pt x="259" y="29"/>
                    </a:lnTo>
                    <a:lnTo>
                      <a:pt x="261" y="29"/>
                    </a:lnTo>
                    <a:lnTo>
                      <a:pt x="261" y="29"/>
                    </a:lnTo>
                    <a:lnTo>
                      <a:pt x="263" y="27"/>
                    </a:lnTo>
                    <a:lnTo>
                      <a:pt x="263" y="27"/>
                    </a:lnTo>
                    <a:lnTo>
                      <a:pt x="264" y="27"/>
                    </a:lnTo>
                    <a:lnTo>
                      <a:pt x="264" y="27"/>
                    </a:lnTo>
                    <a:lnTo>
                      <a:pt x="270" y="27"/>
                    </a:lnTo>
                    <a:lnTo>
                      <a:pt x="272" y="27"/>
                    </a:lnTo>
                    <a:lnTo>
                      <a:pt x="272" y="27"/>
                    </a:lnTo>
                    <a:lnTo>
                      <a:pt x="273" y="27"/>
                    </a:lnTo>
                    <a:lnTo>
                      <a:pt x="273" y="27"/>
                    </a:lnTo>
                    <a:lnTo>
                      <a:pt x="277" y="27"/>
                    </a:lnTo>
                    <a:lnTo>
                      <a:pt x="279" y="25"/>
                    </a:lnTo>
                    <a:lnTo>
                      <a:pt x="279" y="25"/>
                    </a:lnTo>
                    <a:lnTo>
                      <a:pt x="277" y="25"/>
                    </a:lnTo>
                    <a:lnTo>
                      <a:pt x="277" y="25"/>
                    </a:lnTo>
                    <a:lnTo>
                      <a:pt x="277" y="23"/>
                    </a:lnTo>
                    <a:lnTo>
                      <a:pt x="277" y="23"/>
                    </a:lnTo>
                    <a:lnTo>
                      <a:pt x="281" y="23"/>
                    </a:lnTo>
                    <a:lnTo>
                      <a:pt x="283" y="23"/>
                    </a:lnTo>
                    <a:lnTo>
                      <a:pt x="283" y="23"/>
                    </a:lnTo>
                    <a:lnTo>
                      <a:pt x="283" y="23"/>
                    </a:lnTo>
                    <a:lnTo>
                      <a:pt x="284" y="23"/>
                    </a:lnTo>
                    <a:lnTo>
                      <a:pt x="284" y="23"/>
                    </a:lnTo>
                    <a:lnTo>
                      <a:pt x="286" y="22"/>
                    </a:lnTo>
                    <a:lnTo>
                      <a:pt x="286" y="22"/>
                    </a:lnTo>
                    <a:lnTo>
                      <a:pt x="288" y="20"/>
                    </a:lnTo>
                    <a:lnTo>
                      <a:pt x="290" y="20"/>
                    </a:lnTo>
                    <a:lnTo>
                      <a:pt x="290" y="20"/>
                    </a:lnTo>
                    <a:lnTo>
                      <a:pt x="288" y="18"/>
                    </a:lnTo>
                    <a:lnTo>
                      <a:pt x="288" y="18"/>
                    </a:lnTo>
                    <a:lnTo>
                      <a:pt x="284" y="18"/>
                    </a:lnTo>
                    <a:lnTo>
                      <a:pt x="283" y="18"/>
                    </a:lnTo>
                    <a:lnTo>
                      <a:pt x="279" y="16"/>
                    </a:lnTo>
                    <a:lnTo>
                      <a:pt x="277" y="16"/>
                    </a:lnTo>
                    <a:lnTo>
                      <a:pt x="275" y="16"/>
                    </a:lnTo>
                    <a:lnTo>
                      <a:pt x="273" y="16"/>
                    </a:lnTo>
                    <a:lnTo>
                      <a:pt x="272" y="16"/>
                    </a:lnTo>
                    <a:lnTo>
                      <a:pt x="270" y="16"/>
                    </a:lnTo>
                    <a:lnTo>
                      <a:pt x="270" y="18"/>
                    </a:lnTo>
                    <a:lnTo>
                      <a:pt x="268" y="16"/>
                    </a:lnTo>
                    <a:lnTo>
                      <a:pt x="268" y="18"/>
                    </a:lnTo>
                    <a:lnTo>
                      <a:pt x="268" y="18"/>
                    </a:lnTo>
                    <a:lnTo>
                      <a:pt x="266" y="18"/>
                    </a:lnTo>
                    <a:lnTo>
                      <a:pt x="266" y="18"/>
                    </a:lnTo>
                    <a:lnTo>
                      <a:pt x="264" y="18"/>
                    </a:lnTo>
                    <a:lnTo>
                      <a:pt x="264" y="18"/>
                    </a:lnTo>
                    <a:lnTo>
                      <a:pt x="266" y="20"/>
                    </a:lnTo>
                    <a:lnTo>
                      <a:pt x="264" y="20"/>
                    </a:lnTo>
                    <a:lnTo>
                      <a:pt x="264" y="20"/>
                    </a:lnTo>
                    <a:lnTo>
                      <a:pt x="264" y="20"/>
                    </a:lnTo>
                    <a:lnTo>
                      <a:pt x="264" y="20"/>
                    </a:lnTo>
                    <a:lnTo>
                      <a:pt x="264" y="20"/>
                    </a:lnTo>
                    <a:lnTo>
                      <a:pt x="263" y="20"/>
                    </a:lnTo>
                    <a:lnTo>
                      <a:pt x="261" y="20"/>
                    </a:lnTo>
                    <a:lnTo>
                      <a:pt x="261" y="20"/>
                    </a:lnTo>
                    <a:lnTo>
                      <a:pt x="259" y="20"/>
                    </a:lnTo>
                    <a:lnTo>
                      <a:pt x="257" y="20"/>
                    </a:lnTo>
                    <a:lnTo>
                      <a:pt x="255" y="20"/>
                    </a:lnTo>
                    <a:lnTo>
                      <a:pt x="255" y="20"/>
                    </a:lnTo>
                    <a:lnTo>
                      <a:pt x="254" y="22"/>
                    </a:lnTo>
                    <a:lnTo>
                      <a:pt x="254" y="20"/>
                    </a:lnTo>
                    <a:lnTo>
                      <a:pt x="254" y="20"/>
                    </a:lnTo>
                    <a:lnTo>
                      <a:pt x="254" y="20"/>
                    </a:lnTo>
                    <a:lnTo>
                      <a:pt x="254" y="20"/>
                    </a:lnTo>
                    <a:lnTo>
                      <a:pt x="255" y="18"/>
                    </a:lnTo>
                    <a:lnTo>
                      <a:pt x="252" y="20"/>
                    </a:lnTo>
                    <a:lnTo>
                      <a:pt x="250" y="20"/>
                    </a:lnTo>
                    <a:lnTo>
                      <a:pt x="248" y="22"/>
                    </a:lnTo>
                    <a:lnTo>
                      <a:pt x="248" y="22"/>
                    </a:lnTo>
                    <a:lnTo>
                      <a:pt x="246" y="23"/>
                    </a:lnTo>
                    <a:lnTo>
                      <a:pt x="243" y="23"/>
                    </a:lnTo>
                    <a:lnTo>
                      <a:pt x="241" y="25"/>
                    </a:lnTo>
                    <a:lnTo>
                      <a:pt x="237" y="25"/>
                    </a:lnTo>
                    <a:lnTo>
                      <a:pt x="237" y="27"/>
                    </a:lnTo>
                    <a:lnTo>
                      <a:pt x="237" y="27"/>
                    </a:lnTo>
                    <a:lnTo>
                      <a:pt x="237" y="27"/>
                    </a:lnTo>
                    <a:lnTo>
                      <a:pt x="237" y="27"/>
                    </a:lnTo>
                    <a:lnTo>
                      <a:pt x="235" y="29"/>
                    </a:lnTo>
                    <a:lnTo>
                      <a:pt x="234" y="29"/>
                    </a:lnTo>
                    <a:lnTo>
                      <a:pt x="232" y="31"/>
                    </a:lnTo>
                    <a:lnTo>
                      <a:pt x="232" y="29"/>
                    </a:lnTo>
                    <a:lnTo>
                      <a:pt x="234" y="29"/>
                    </a:lnTo>
                    <a:lnTo>
                      <a:pt x="234" y="27"/>
                    </a:lnTo>
                    <a:lnTo>
                      <a:pt x="234" y="27"/>
                    </a:lnTo>
                    <a:lnTo>
                      <a:pt x="235" y="27"/>
                    </a:lnTo>
                    <a:lnTo>
                      <a:pt x="237" y="25"/>
                    </a:lnTo>
                    <a:lnTo>
                      <a:pt x="239" y="23"/>
                    </a:lnTo>
                    <a:lnTo>
                      <a:pt x="241" y="23"/>
                    </a:lnTo>
                    <a:lnTo>
                      <a:pt x="241" y="23"/>
                    </a:lnTo>
                    <a:lnTo>
                      <a:pt x="239" y="23"/>
                    </a:lnTo>
                    <a:lnTo>
                      <a:pt x="239" y="23"/>
                    </a:lnTo>
                    <a:lnTo>
                      <a:pt x="241" y="22"/>
                    </a:lnTo>
                    <a:lnTo>
                      <a:pt x="243" y="22"/>
                    </a:lnTo>
                    <a:lnTo>
                      <a:pt x="243" y="22"/>
                    </a:lnTo>
                    <a:lnTo>
                      <a:pt x="245" y="20"/>
                    </a:lnTo>
                    <a:lnTo>
                      <a:pt x="245" y="20"/>
                    </a:lnTo>
                    <a:lnTo>
                      <a:pt x="245" y="20"/>
                    </a:lnTo>
                    <a:lnTo>
                      <a:pt x="245" y="18"/>
                    </a:lnTo>
                    <a:lnTo>
                      <a:pt x="246" y="18"/>
                    </a:lnTo>
                    <a:lnTo>
                      <a:pt x="246" y="18"/>
                    </a:lnTo>
                    <a:lnTo>
                      <a:pt x="246" y="16"/>
                    </a:lnTo>
                    <a:lnTo>
                      <a:pt x="245" y="14"/>
                    </a:lnTo>
                    <a:lnTo>
                      <a:pt x="245" y="14"/>
                    </a:lnTo>
                    <a:lnTo>
                      <a:pt x="241" y="14"/>
                    </a:lnTo>
                    <a:lnTo>
                      <a:pt x="237" y="14"/>
                    </a:lnTo>
                    <a:lnTo>
                      <a:pt x="235" y="16"/>
                    </a:lnTo>
                    <a:lnTo>
                      <a:pt x="235" y="16"/>
                    </a:lnTo>
                    <a:lnTo>
                      <a:pt x="235" y="16"/>
                    </a:lnTo>
                    <a:lnTo>
                      <a:pt x="235" y="18"/>
                    </a:lnTo>
                    <a:lnTo>
                      <a:pt x="235" y="18"/>
                    </a:lnTo>
                    <a:lnTo>
                      <a:pt x="235" y="18"/>
                    </a:lnTo>
                    <a:lnTo>
                      <a:pt x="234" y="18"/>
                    </a:lnTo>
                    <a:lnTo>
                      <a:pt x="232" y="18"/>
                    </a:lnTo>
                    <a:lnTo>
                      <a:pt x="225" y="20"/>
                    </a:lnTo>
                    <a:lnTo>
                      <a:pt x="221" y="20"/>
                    </a:lnTo>
                    <a:lnTo>
                      <a:pt x="221" y="20"/>
                    </a:lnTo>
                    <a:lnTo>
                      <a:pt x="219" y="20"/>
                    </a:lnTo>
                    <a:lnTo>
                      <a:pt x="219" y="20"/>
                    </a:lnTo>
                    <a:lnTo>
                      <a:pt x="223" y="20"/>
                    </a:lnTo>
                    <a:lnTo>
                      <a:pt x="225" y="18"/>
                    </a:lnTo>
                    <a:lnTo>
                      <a:pt x="228" y="18"/>
                    </a:lnTo>
                    <a:lnTo>
                      <a:pt x="230" y="16"/>
                    </a:lnTo>
                    <a:lnTo>
                      <a:pt x="230" y="16"/>
                    </a:lnTo>
                    <a:lnTo>
                      <a:pt x="228" y="16"/>
                    </a:lnTo>
                    <a:lnTo>
                      <a:pt x="228" y="14"/>
                    </a:lnTo>
                    <a:lnTo>
                      <a:pt x="217" y="14"/>
                    </a:lnTo>
                    <a:lnTo>
                      <a:pt x="214" y="14"/>
                    </a:lnTo>
                    <a:lnTo>
                      <a:pt x="210" y="14"/>
                    </a:lnTo>
                    <a:lnTo>
                      <a:pt x="210" y="16"/>
                    </a:lnTo>
                    <a:lnTo>
                      <a:pt x="208" y="16"/>
                    </a:lnTo>
                    <a:lnTo>
                      <a:pt x="210" y="16"/>
                    </a:lnTo>
                    <a:lnTo>
                      <a:pt x="208" y="16"/>
                    </a:lnTo>
                    <a:lnTo>
                      <a:pt x="201" y="16"/>
                    </a:lnTo>
                    <a:lnTo>
                      <a:pt x="199" y="16"/>
                    </a:lnTo>
                    <a:lnTo>
                      <a:pt x="197" y="18"/>
                    </a:lnTo>
                    <a:lnTo>
                      <a:pt x="194" y="18"/>
                    </a:lnTo>
                    <a:lnTo>
                      <a:pt x="194" y="16"/>
                    </a:lnTo>
                    <a:lnTo>
                      <a:pt x="196" y="16"/>
                    </a:lnTo>
                    <a:lnTo>
                      <a:pt x="201" y="14"/>
                    </a:lnTo>
                    <a:lnTo>
                      <a:pt x="205" y="14"/>
                    </a:lnTo>
                    <a:lnTo>
                      <a:pt x="208" y="14"/>
                    </a:lnTo>
                    <a:lnTo>
                      <a:pt x="206" y="12"/>
                    </a:lnTo>
                    <a:lnTo>
                      <a:pt x="206" y="12"/>
                    </a:lnTo>
                    <a:lnTo>
                      <a:pt x="208" y="14"/>
                    </a:lnTo>
                    <a:lnTo>
                      <a:pt x="210" y="14"/>
                    </a:lnTo>
                    <a:lnTo>
                      <a:pt x="217" y="12"/>
                    </a:lnTo>
                    <a:lnTo>
                      <a:pt x="223" y="12"/>
                    </a:lnTo>
                    <a:lnTo>
                      <a:pt x="226" y="14"/>
                    </a:lnTo>
                    <a:lnTo>
                      <a:pt x="230" y="14"/>
                    </a:lnTo>
                    <a:lnTo>
                      <a:pt x="234" y="14"/>
                    </a:lnTo>
                    <a:lnTo>
                      <a:pt x="235" y="12"/>
                    </a:lnTo>
                    <a:lnTo>
                      <a:pt x="237" y="12"/>
                    </a:lnTo>
                    <a:lnTo>
                      <a:pt x="239" y="12"/>
                    </a:lnTo>
                    <a:lnTo>
                      <a:pt x="243" y="12"/>
                    </a:lnTo>
                    <a:lnTo>
                      <a:pt x="245" y="12"/>
                    </a:lnTo>
                    <a:lnTo>
                      <a:pt x="246" y="11"/>
                    </a:lnTo>
                    <a:lnTo>
                      <a:pt x="245" y="11"/>
                    </a:lnTo>
                    <a:lnTo>
                      <a:pt x="248" y="11"/>
                    </a:lnTo>
                    <a:lnTo>
                      <a:pt x="248" y="11"/>
                    </a:lnTo>
                    <a:lnTo>
                      <a:pt x="250" y="9"/>
                    </a:lnTo>
                    <a:lnTo>
                      <a:pt x="250" y="9"/>
                    </a:lnTo>
                    <a:lnTo>
                      <a:pt x="250" y="9"/>
                    </a:lnTo>
                    <a:lnTo>
                      <a:pt x="246" y="9"/>
                    </a:lnTo>
                    <a:lnTo>
                      <a:pt x="246" y="7"/>
                    </a:lnTo>
                    <a:lnTo>
                      <a:pt x="245" y="7"/>
                    </a:lnTo>
                    <a:lnTo>
                      <a:pt x="245" y="7"/>
                    </a:lnTo>
                    <a:lnTo>
                      <a:pt x="243" y="7"/>
                    </a:lnTo>
                    <a:lnTo>
                      <a:pt x="241" y="7"/>
                    </a:lnTo>
                    <a:lnTo>
                      <a:pt x="241" y="7"/>
                    </a:lnTo>
                    <a:lnTo>
                      <a:pt x="239" y="9"/>
                    </a:lnTo>
                    <a:lnTo>
                      <a:pt x="237" y="7"/>
                    </a:lnTo>
                    <a:lnTo>
                      <a:pt x="239" y="7"/>
                    </a:lnTo>
                    <a:lnTo>
                      <a:pt x="237" y="7"/>
                    </a:lnTo>
                    <a:lnTo>
                      <a:pt x="239" y="7"/>
                    </a:lnTo>
                    <a:lnTo>
                      <a:pt x="237" y="7"/>
                    </a:lnTo>
                    <a:lnTo>
                      <a:pt x="235" y="7"/>
                    </a:lnTo>
                    <a:lnTo>
                      <a:pt x="234" y="7"/>
                    </a:lnTo>
                    <a:lnTo>
                      <a:pt x="232" y="7"/>
                    </a:lnTo>
                    <a:lnTo>
                      <a:pt x="228" y="7"/>
                    </a:lnTo>
                    <a:lnTo>
                      <a:pt x="232" y="7"/>
                    </a:lnTo>
                    <a:lnTo>
                      <a:pt x="232" y="7"/>
                    </a:lnTo>
                    <a:lnTo>
                      <a:pt x="234" y="7"/>
                    </a:lnTo>
                    <a:lnTo>
                      <a:pt x="235" y="5"/>
                    </a:lnTo>
                    <a:lnTo>
                      <a:pt x="235" y="5"/>
                    </a:lnTo>
                    <a:lnTo>
                      <a:pt x="234" y="5"/>
                    </a:lnTo>
                    <a:lnTo>
                      <a:pt x="235" y="5"/>
                    </a:lnTo>
                    <a:lnTo>
                      <a:pt x="234" y="5"/>
                    </a:lnTo>
                    <a:lnTo>
                      <a:pt x="230" y="5"/>
                    </a:lnTo>
                    <a:lnTo>
                      <a:pt x="226" y="5"/>
                    </a:lnTo>
                    <a:lnTo>
                      <a:pt x="226" y="5"/>
                    </a:lnTo>
                    <a:lnTo>
                      <a:pt x="219" y="5"/>
                    </a:lnTo>
                    <a:lnTo>
                      <a:pt x="219" y="5"/>
                    </a:lnTo>
                    <a:lnTo>
                      <a:pt x="219" y="5"/>
                    </a:lnTo>
                    <a:lnTo>
                      <a:pt x="219" y="5"/>
                    </a:lnTo>
                    <a:lnTo>
                      <a:pt x="212" y="3"/>
                    </a:lnTo>
                    <a:lnTo>
                      <a:pt x="210" y="5"/>
                    </a:lnTo>
                    <a:lnTo>
                      <a:pt x="210" y="5"/>
                    </a:lnTo>
                    <a:lnTo>
                      <a:pt x="208" y="5"/>
                    </a:lnTo>
                    <a:lnTo>
                      <a:pt x="206" y="5"/>
                    </a:lnTo>
                    <a:lnTo>
                      <a:pt x="205" y="5"/>
                    </a:lnTo>
                    <a:lnTo>
                      <a:pt x="205" y="5"/>
                    </a:lnTo>
                    <a:lnTo>
                      <a:pt x="203" y="5"/>
                    </a:lnTo>
                    <a:lnTo>
                      <a:pt x="203" y="5"/>
                    </a:lnTo>
                    <a:lnTo>
                      <a:pt x="197" y="5"/>
                    </a:lnTo>
                    <a:lnTo>
                      <a:pt x="196" y="5"/>
                    </a:lnTo>
                    <a:lnTo>
                      <a:pt x="196" y="7"/>
                    </a:lnTo>
                    <a:lnTo>
                      <a:pt x="194" y="7"/>
                    </a:lnTo>
                    <a:lnTo>
                      <a:pt x="194" y="7"/>
                    </a:lnTo>
                    <a:lnTo>
                      <a:pt x="194" y="5"/>
                    </a:lnTo>
                    <a:lnTo>
                      <a:pt x="192" y="5"/>
                    </a:lnTo>
                    <a:lnTo>
                      <a:pt x="190" y="5"/>
                    </a:lnTo>
                    <a:lnTo>
                      <a:pt x="188" y="7"/>
                    </a:lnTo>
                    <a:lnTo>
                      <a:pt x="188" y="7"/>
                    </a:lnTo>
                    <a:lnTo>
                      <a:pt x="188" y="5"/>
                    </a:lnTo>
                    <a:lnTo>
                      <a:pt x="188" y="5"/>
                    </a:lnTo>
                    <a:lnTo>
                      <a:pt x="194" y="5"/>
                    </a:lnTo>
                    <a:lnTo>
                      <a:pt x="196" y="5"/>
                    </a:lnTo>
                    <a:lnTo>
                      <a:pt x="197" y="5"/>
                    </a:lnTo>
                    <a:lnTo>
                      <a:pt x="201" y="5"/>
                    </a:lnTo>
                    <a:lnTo>
                      <a:pt x="199" y="3"/>
                    </a:lnTo>
                    <a:lnTo>
                      <a:pt x="197" y="3"/>
                    </a:lnTo>
                    <a:lnTo>
                      <a:pt x="197" y="3"/>
                    </a:lnTo>
                    <a:lnTo>
                      <a:pt x="201" y="5"/>
                    </a:lnTo>
                    <a:lnTo>
                      <a:pt x="203" y="5"/>
                    </a:lnTo>
                    <a:lnTo>
                      <a:pt x="210" y="3"/>
                    </a:lnTo>
                    <a:lnTo>
                      <a:pt x="212" y="3"/>
                    </a:lnTo>
                    <a:lnTo>
                      <a:pt x="216" y="3"/>
                    </a:lnTo>
                    <a:lnTo>
                      <a:pt x="225" y="3"/>
                    </a:lnTo>
                    <a:lnTo>
                      <a:pt x="230" y="3"/>
                    </a:lnTo>
                    <a:lnTo>
                      <a:pt x="230" y="3"/>
                    </a:lnTo>
                    <a:lnTo>
                      <a:pt x="232" y="2"/>
                    </a:lnTo>
                    <a:lnTo>
                      <a:pt x="230" y="2"/>
                    </a:lnTo>
                    <a:lnTo>
                      <a:pt x="228" y="2"/>
                    </a:lnTo>
                    <a:lnTo>
                      <a:pt x="223" y="0"/>
                    </a:lnTo>
                    <a:lnTo>
                      <a:pt x="219" y="2"/>
                    </a:lnTo>
                    <a:lnTo>
                      <a:pt x="217" y="2"/>
                    </a:lnTo>
                    <a:lnTo>
                      <a:pt x="217" y="0"/>
                    </a:lnTo>
                    <a:lnTo>
                      <a:pt x="217" y="0"/>
                    </a:lnTo>
                    <a:lnTo>
                      <a:pt x="216" y="0"/>
                    </a:lnTo>
                    <a:lnTo>
                      <a:pt x="216" y="0"/>
                    </a:lnTo>
                    <a:lnTo>
                      <a:pt x="212" y="0"/>
                    </a:lnTo>
                    <a:lnTo>
                      <a:pt x="208" y="0"/>
                    </a:lnTo>
                    <a:lnTo>
                      <a:pt x="206" y="0"/>
                    </a:lnTo>
                    <a:lnTo>
                      <a:pt x="205" y="0"/>
                    </a:lnTo>
                    <a:lnTo>
                      <a:pt x="203" y="0"/>
                    </a:lnTo>
                    <a:lnTo>
                      <a:pt x="199" y="0"/>
                    </a:lnTo>
                    <a:lnTo>
                      <a:pt x="196" y="0"/>
                    </a:lnTo>
                    <a:lnTo>
                      <a:pt x="197" y="0"/>
                    </a:lnTo>
                    <a:lnTo>
                      <a:pt x="196" y="0"/>
                    </a:lnTo>
                    <a:lnTo>
                      <a:pt x="196" y="0"/>
                    </a:lnTo>
                    <a:lnTo>
                      <a:pt x="196" y="0"/>
                    </a:lnTo>
                    <a:lnTo>
                      <a:pt x="194" y="0"/>
                    </a:lnTo>
                    <a:lnTo>
                      <a:pt x="194" y="0"/>
                    </a:lnTo>
                    <a:lnTo>
                      <a:pt x="192" y="0"/>
                    </a:lnTo>
                    <a:lnTo>
                      <a:pt x="187" y="0"/>
                    </a:lnTo>
                    <a:lnTo>
                      <a:pt x="187" y="0"/>
                    </a:lnTo>
                    <a:lnTo>
                      <a:pt x="185" y="0"/>
                    </a:lnTo>
                    <a:lnTo>
                      <a:pt x="185" y="0"/>
                    </a:lnTo>
                    <a:lnTo>
                      <a:pt x="187" y="0"/>
                    </a:lnTo>
                    <a:lnTo>
                      <a:pt x="187" y="2"/>
                    </a:lnTo>
                    <a:lnTo>
                      <a:pt x="185" y="2"/>
                    </a:lnTo>
                    <a:lnTo>
                      <a:pt x="183" y="0"/>
                    </a:lnTo>
                    <a:lnTo>
                      <a:pt x="183" y="0"/>
                    </a:lnTo>
                    <a:lnTo>
                      <a:pt x="183" y="0"/>
                    </a:lnTo>
                    <a:lnTo>
                      <a:pt x="181" y="0"/>
                    </a:lnTo>
                    <a:lnTo>
                      <a:pt x="181" y="0"/>
                    </a:lnTo>
                    <a:lnTo>
                      <a:pt x="179" y="0"/>
                    </a:lnTo>
                    <a:lnTo>
                      <a:pt x="181" y="2"/>
                    </a:lnTo>
                    <a:lnTo>
                      <a:pt x="178" y="0"/>
                    </a:lnTo>
                    <a:lnTo>
                      <a:pt x="176" y="0"/>
                    </a:lnTo>
                    <a:lnTo>
                      <a:pt x="178" y="2"/>
                    </a:lnTo>
                    <a:lnTo>
                      <a:pt x="176" y="2"/>
                    </a:lnTo>
                    <a:lnTo>
                      <a:pt x="176" y="2"/>
                    </a:lnTo>
                    <a:lnTo>
                      <a:pt x="176" y="2"/>
                    </a:lnTo>
                    <a:lnTo>
                      <a:pt x="179" y="3"/>
                    </a:lnTo>
                    <a:lnTo>
                      <a:pt x="179" y="3"/>
                    </a:lnTo>
                    <a:lnTo>
                      <a:pt x="179" y="3"/>
                    </a:lnTo>
                    <a:lnTo>
                      <a:pt x="183" y="3"/>
                    </a:lnTo>
                    <a:lnTo>
                      <a:pt x="178" y="3"/>
                    </a:lnTo>
                    <a:lnTo>
                      <a:pt x="176" y="3"/>
                    </a:lnTo>
                    <a:lnTo>
                      <a:pt x="176" y="5"/>
                    </a:lnTo>
                    <a:lnTo>
                      <a:pt x="174" y="5"/>
                    </a:lnTo>
                    <a:lnTo>
                      <a:pt x="174" y="5"/>
                    </a:lnTo>
                    <a:lnTo>
                      <a:pt x="172" y="5"/>
                    </a:lnTo>
                    <a:lnTo>
                      <a:pt x="174" y="5"/>
                    </a:lnTo>
                    <a:lnTo>
                      <a:pt x="174" y="7"/>
                    </a:lnTo>
                    <a:lnTo>
                      <a:pt x="174" y="7"/>
                    </a:lnTo>
                    <a:lnTo>
                      <a:pt x="174" y="5"/>
                    </a:lnTo>
                    <a:lnTo>
                      <a:pt x="172" y="5"/>
                    </a:lnTo>
                    <a:lnTo>
                      <a:pt x="172" y="5"/>
                    </a:lnTo>
                    <a:lnTo>
                      <a:pt x="170" y="5"/>
                    </a:lnTo>
                    <a:lnTo>
                      <a:pt x="168" y="5"/>
                    </a:lnTo>
                    <a:lnTo>
                      <a:pt x="167" y="3"/>
                    </a:lnTo>
                    <a:lnTo>
                      <a:pt x="165" y="3"/>
                    </a:lnTo>
                    <a:lnTo>
                      <a:pt x="163" y="3"/>
                    </a:lnTo>
                    <a:lnTo>
                      <a:pt x="163" y="3"/>
                    </a:lnTo>
                    <a:lnTo>
                      <a:pt x="163" y="2"/>
                    </a:lnTo>
                    <a:lnTo>
                      <a:pt x="163" y="2"/>
                    </a:lnTo>
                    <a:lnTo>
                      <a:pt x="161" y="2"/>
                    </a:lnTo>
                    <a:lnTo>
                      <a:pt x="161" y="2"/>
                    </a:lnTo>
                    <a:lnTo>
                      <a:pt x="159" y="2"/>
                    </a:lnTo>
                    <a:lnTo>
                      <a:pt x="158" y="2"/>
                    </a:lnTo>
                    <a:lnTo>
                      <a:pt x="158" y="2"/>
                    </a:lnTo>
                    <a:lnTo>
                      <a:pt x="158" y="2"/>
                    </a:lnTo>
                    <a:lnTo>
                      <a:pt x="158" y="2"/>
                    </a:lnTo>
                    <a:lnTo>
                      <a:pt x="158" y="2"/>
                    </a:lnTo>
                    <a:lnTo>
                      <a:pt x="159" y="3"/>
                    </a:lnTo>
                    <a:lnTo>
                      <a:pt x="158" y="3"/>
                    </a:lnTo>
                    <a:lnTo>
                      <a:pt x="156" y="3"/>
                    </a:lnTo>
                    <a:lnTo>
                      <a:pt x="156" y="3"/>
                    </a:lnTo>
                    <a:lnTo>
                      <a:pt x="156" y="3"/>
                    </a:lnTo>
                    <a:lnTo>
                      <a:pt x="154" y="3"/>
                    </a:lnTo>
                    <a:lnTo>
                      <a:pt x="152" y="2"/>
                    </a:lnTo>
                    <a:lnTo>
                      <a:pt x="152" y="2"/>
                    </a:lnTo>
                    <a:lnTo>
                      <a:pt x="150" y="3"/>
                    </a:lnTo>
                    <a:lnTo>
                      <a:pt x="150" y="3"/>
                    </a:lnTo>
                    <a:lnTo>
                      <a:pt x="150" y="3"/>
                    </a:lnTo>
                    <a:lnTo>
                      <a:pt x="150" y="2"/>
                    </a:lnTo>
                    <a:lnTo>
                      <a:pt x="149" y="3"/>
                    </a:lnTo>
                    <a:lnTo>
                      <a:pt x="149" y="3"/>
                    </a:lnTo>
                    <a:lnTo>
                      <a:pt x="149" y="3"/>
                    </a:lnTo>
                    <a:lnTo>
                      <a:pt x="149" y="3"/>
                    </a:lnTo>
                    <a:lnTo>
                      <a:pt x="149" y="3"/>
                    </a:lnTo>
                    <a:lnTo>
                      <a:pt x="152" y="5"/>
                    </a:lnTo>
                    <a:lnTo>
                      <a:pt x="150" y="5"/>
                    </a:lnTo>
                    <a:lnTo>
                      <a:pt x="150" y="5"/>
                    </a:lnTo>
                    <a:lnTo>
                      <a:pt x="150" y="5"/>
                    </a:lnTo>
                    <a:lnTo>
                      <a:pt x="150" y="5"/>
                    </a:lnTo>
                    <a:lnTo>
                      <a:pt x="159" y="5"/>
                    </a:lnTo>
                    <a:lnTo>
                      <a:pt x="165" y="7"/>
                    </a:lnTo>
                    <a:lnTo>
                      <a:pt x="165" y="7"/>
                    </a:lnTo>
                    <a:lnTo>
                      <a:pt x="167" y="7"/>
                    </a:lnTo>
                    <a:lnTo>
                      <a:pt x="168" y="7"/>
                    </a:lnTo>
                    <a:lnTo>
                      <a:pt x="168" y="9"/>
                    </a:lnTo>
                    <a:lnTo>
                      <a:pt x="168" y="9"/>
                    </a:lnTo>
                    <a:lnTo>
                      <a:pt x="168" y="9"/>
                    </a:lnTo>
                    <a:lnTo>
                      <a:pt x="168" y="9"/>
                    </a:lnTo>
                    <a:lnTo>
                      <a:pt x="168" y="9"/>
                    </a:lnTo>
                    <a:lnTo>
                      <a:pt x="168" y="11"/>
                    </a:lnTo>
                    <a:lnTo>
                      <a:pt x="168" y="9"/>
                    </a:lnTo>
                    <a:lnTo>
                      <a:pt x="167" y="9"/>
                    </a:lnTo>
                    <a:lnTo>
                      <a:pt x="167" y="9"/>
                    </a:lnTo>
                    <a:lnTo>
                      <a:pt x="165" y="9"/>
                    </a:lnTo>
                    <a:lnTo>
                      <a:pt x="165" y="7"/>
                    </a:lnTo>
                    <a:lnTo>
                      <a:pt x="163" y="7"/>
                    </a:lnTo>
                    <a:lnTo>
                      <a:pt x="161" y="7"/>
                    </a:lnTo>
                    <a:lnTo>
                      <a:pt x="161" y="7"/>
                    </a:lnTo>
                    <a:lnTo>
                      <a:pt x="161" y="7"/>
                    </a:lnTo>
                    <a:lnTo>
                      <a:pt x="161" y="7"/>
                    </a:lnTo>
                    <a:lnTo>
                      <a:pt x="161" y="9"/>
                    </a:lnTo>
                    <a:lnTo>
                      <a:pt x="161" y="9"/>
                    </a:lnTo>
                    <a:lnTo>
                      <a:pt x="161" y="9"/>
                    </a:lnTo>
                    <a:lnTo>
                      <a:pt x="159" y="9"/>
                    </a:lnTo>
                    <a:lnTo>
                      <a:pt x="159" y="9"/>
                    </a:lnTo>
                    <a:lnTo>
                      <a:pt x="161" y="7"/>
                    </a:lnTo>
                    <a:lnTo>
                      <a:pt x="159" y="7"/>
                    </a:lnTo>
                    <a:lnTo>
                      <a:pt x="159" y="7"/>
                    </a:lnTo>
                    <a:lnTo>
                      <a:pt x="147" y="5"/>
                    </a:lnTo>
                    <a:lnTo>
                      <a:pt x="145" y="7"/>
                    </a:lnTo>
                    <a:lnTo>
                      <a:pt x="147" y="7"/>
                    </a:lnTo>
                    <a:lnTo>
                      <a:pt x="147" y="7"/>
                    </a:lnTo>
                    <a:lnTo>
                      <a:pt x="149" y="7"/>
                    </a:lnTo>
                    <a:lnTo>
                      <a:pt x="149" y="7"/>
                    </a:lnTo>
                    <a:lnTo>
                      <a:pt x="150" y="9"/>
                    </a:lnTo>
                    <a:lnTo>
                      <a:pt x="152" y="9"/>
                    </a:lnTo>
                    <a:lnTo>
                      <a:pt x="150" y="11"/>
                    </a:lnTo>
                    <a:lnTo>
                      <a:pt x="152" y="11"/>
                    </a:lnTo>
                    <a:lnTo>
                      <a:pt x="156" y="11"/>
                    </a:lnTo>
                    <a:lnTo>
                      <a:pt x="156" y="11"/>
                    </a:lnTo>
                    <a:lnTo>
                      <a:pt x="156" y="12"/>
                    </a:lnTo>
                    <a:lnTo>
                      <a:pt x="156" y="12"/>
                    </a:lnTo>
                    <a:lnTo>
                      <a:pt x="154" y="11"/>
                    </a:lnTo>
                    <a:lnTo>
                      <a:pt x="150" y="11"/>
                    </a:lnTo>
                    <a:lnTo>
                      <a:pt x="149" y="11"/>
                    </a:lnTo>
                    <a:lnTo>
                      <a:pt x="149" y="11"/>
                    </a:lnTo>
                    <a:lnTo>
                      <a:pt x="147" y="12"/>
                    </a:lnTo>
                    <a:lnTo>
                      <a:pt x="147" y="12"/>
                    </a:lnTo>
                    <a:lnTo>
                      <a:pt x="147" y="12"/>
                    </a:lnTo>
                    <a:lnTo>
                      <a:pt x="149" y="12"/>
                    </a:lnTo>
                    <a:lnTo>
                      <a:pt x="149" y="12"/>
                    </a:lnTo>
                    <a:lnTo>
                      <a:pt x="147" y="12"/>
                    </a:lnTo>
                    <a:lnTo>
                      <a:pt x="145" y="12"/>
                    </a:lnTo>
                    <a:lnTo>
                      <a:pt x="147" y="12"/>
                    </a:lnTo>
                    <a:lnTo>
                      <a:pt x="145" y="12"/>
                    </a:lnTo>
                    <a:lnTo>
                      <a:pt x="145" y="11"/>
                    </a:lnTo>
                    <a:lnTo>
                      <a:pt x="147" y="11"/>
                    </a:lnTo>
                    <a:lnTo>
                      <a:pt x="149" y="11"/>
                    </a:lnTo>
                    <a:lnTo>
                      <a:pt x="149" y="9"/>
                    </a:lnTo>
                    <a:lnTo>
                      <a:pt x="149" y="9"/>
                    </a:lnTo>
                    <a:lnTo>
                      <a:pt x="149" y="9"/>
                    </a:lnTo>
                    <a:lnTo>
                      <a:pt x="147" y="9"/>
                    </a:lnTo>
                    <a:lnTo>
                      <a:pt x="147" y="9"/>
                    </a:lnTo>
                    <a:lnTo>
                      <a:pt x="143" y="7"/>
                    </a:lnTo>
                    <a:lnTo>
                      <a:pt x="141" y="7"/>
                    </a:lnTo>
                    <a:lnTo>
                      <a:pt x="139" y="7"/>
                    </a:lnTo>
                    <a:lnTo>
                      <a:pt x="138" y="7"/>
                    </a:lnTo>
                    <a:lnTo>
                      <a:pt x="138" y="7"/>
                    </a:lnTo>
                    <a:lnTo>
                      <a:pt x="138" y="9"/>
                    </a:lnTo>
                    <a:lnTo>
                      <a:pt x="138" y="9"/>
                    </a:lnTo>
                    <a:lnTo>
                      <a:pt x="139" y="9"/>
                    </a:lnTo>
                    <a:lnTo>
                      <a:pt x="141" y="11"/>
                    </a:lnTo>
                    <a:lnTo>
                      <a:pt x="145" y="12"/>
                    </a:lnTo>
                    <a:lnTo>
                      <a:pt x="145" y="12"/>
                    </a:lnTo>
                    <a:lnTo>
                      <a:pt x="145" y="12"/>
                    </a:lnTo>
                    <a:lnTo>
                      <a:pt x="145" y="14"/>
                    </a:lnTo>
                    <a:lnTo>
                      <a:pt x="147" y="14"/>
                    </a:lnTo>
                    <a:lnTo>
                      <a:pt x="145" y="16"/>
                    </a:lnTo>
                    <a:lnTo>
                      <a:pt x="145" y="16"/>
                    </a:lnTo>
                    <a:lnTo>
                      <a:pt x="145" y="16"/>
                    </a:lnTo>
                    <a:lnTo>
                      <a:pt x="141" y="14"/>
                    </a:lnTo>
                    <a:lnTo>
                      <a:pt x="141" y="14"/>
                    </a:lnTo>
                    <a:lnTo>
                      <a:pt x="141" y="12"/>
                    </a:lnTo>
                    <a:lnTo>
                      <a:pt x="141" y="12"/>
                    </a:lnTo>
                    <a:lnTo>
                      <a:pt x="139" y="12"/>
                    </a:lnTo>
                    <a:lnTo>
                      <a:pt x="134" y="11"/>
                    </a:lnTo>
                    <a:lnTo>
                      <a:pt x="136" y="11"/>
                    </a:lnTo>
                    <a:lnTo>
                      <a:pt x="134" y="11"/>
                    </a:lnTo>
                    <a:lnTo>
                      <a:pt x="130" y="9"/>
                    </a:lnTo>
                    <a:lnTo>
                      <a:pt x="130" y="9"/>
                    </a:lnTo>
                    <a:lnTo>
                      <a:pt x="129" y="9"/>
                    </a:lnTo>
                    <a:lnTo>
                      <a:pt x="125" y="7"/>
                    </a:lnTo>
                    <a:lnTo>
                      <a:pt x="121" y="7"/>
                    </a:lnTo>
                    <a:lnTo>
                      <a:pt x="121" y="9"/>
                    </a:lnTo>
                    <a:lnTo>
                      <a:pt x="121" y="9"/>
                    </a:lnTo>
                    <a:lnTo>
                      <a:pt x="121" y="9"/>
                    </a:lnTo>
                    <a:lnTo>
                      <a:pt x="121" y="11"/>
                    </a:lnTo>
                    <a:lnTo>
                      <a:pt x="121" y="11"/>
                    </a:lnTo>
                    <a:lnTo>
                      <a:pt x="123" y="12"/>
                    </a:lnTo>
                    <a:lnTo>
                      <a:pt x="123" y="12"/>
                    </a:lnTo>
                    <a:lnTo>
                      <a:pt x="123" y="12"/>
                    </a:lnTo>
                    <a:lnTo>
                      <a:pt x="125" y="12"/>
                    </a:lnTo>
                    <a:lnTo>
                      <a:pt x="125" y="14"/>
                    </a:lnTo>
                    <a:lnTo>
                      <a:pt x="125" y="14"/>
                    </a:lnTo>
                    <a:lnTo>
                      <a:pt x="123" y="14"/>
                    </a:lnTo>
                    <a:lnTo>
                      <a:pt x="123" y="14"/>
                    </a:lnTo>
                    <a:lnTo>
                      <a:pt x="120" y="12"/>
                    </a:lnTo>
                    <a:lnTo>
                      <a:pt x="121" y="14"/>
                    </a:lnTo>
                    <a:lnTo>
                      <a:pt x="121" y="14"/>
                    </a:lnTo>
                    <a:lnTo>
                      <a:pt x="123" y="16"/>
                    </a:lnTo>
                    <a:lnTo>
                      <a:pt x="120" y="14"/>
                    </a:lnTo>
                    <a:lnTo>
                      <a:pt x="118" y="14"/>
                    </a:lnTo>
                    <a:lnTo>
                      <a:pt x="116" y="12"/>
                    </a:lnTo>
                    <a:lnTo>
                      <a:pt x="112" y="12"/>
                    </a:lnTo>
                    <a:lnTo>
                      <a:pt x="112" y="14"/>
                    </a:lnTo>
                    <a:lnTo>
                      <a:pt x="111" y="14"/>
                    </a:lnTo>
                    <a:lnTo>
                      <a:pt x="111" y="14"/>
                    </a:lnTo>
                    <a:lnTo>
                      <a:pt x="109" y="14"/>
                    </a:lnTo>
                    <a:lnTo>
                      <a:pt x="109" y="16"/>
                    </a:lnTo>
                    <a:lnTo>
                      <a:pt x="107" y="16"/>
                    </a:lnTo>
                    <a:lnTo>
                      <a:pt x="107" y="16"/>
                    </a:lnTo>
                    <a:lnTo>
                      <a:pt x="107" y="16"/>
                    </a:lnTo>
                    <a:lnTo>
                      <a:pt x="107" y="16"/>
                    </a:lnTo>
                    <a:lnTo>
                      <a:pt x="109" y="14"/>
                    </a:lnTo>
                    <a:lnTo>
                      <a:pt x="109" y="14"/>
                    </a:lnTo>
                    <a:lnTo>
                      <a:pt x="109" y="12"/>
                    </a:lnTo>
                    <a:lnTo>
                      <a:pt x="109" y="12"/>
                    </a:lnTo>
                    <a:lnTo>
                      <a:pt x="109" y="11"/>
                    </a:lnTo>
                    <a:lnTo>
                      <a:pt x="109" y="9"/>
                    </a:lnTo>
                    <a:lnTo>
                      <a:pt x="107" y="9"/>
                    </a:lnTo>
                    <a:lnTo>
                      <a:pt x="107" y="9"/>
                    </a:lnTo>
                    <a:lnTo>
                      <a:pt x="105" y="9"/>
                    </a:lnTo>
                    <a:lnTo>
                      <a:pt x="101" y="9"/>
                    </a:lnTo>
                    <a:lnTo>
                      <a:pt x="100" y="9"/>
                    </a:lnTo>
                    <a:lnTo>
                      <a:pt x="100" y="9"/>
                    </a:lnTo>
                    <a:lnTo>
                      <a:pt x="100" y="11"/>
                    </a:lnTo>
                    <a:lnTo>
                      <a:pt x="98" y="11"/>
                    </a:lnTo>
                    <a:lnTo>
                      <a:pt x="98" y="11"/>
                    </a:lnTo>
                    <a:lnTo>
                      <a:pt x="94" y="11"/>
                    </a:lnTo>
                    <a:lnTo>
                      <a:pt x="89" y="11"/>
                    </a:lnTo>
                    <a:lnTo>
                      <a:pt x="87" y="11"/>
                    </a:lnTo>
                    <a:lnTo>
                      <a:pt x="85" y="11"/>
                    </a:lnTo>
                    <a:lnTo>
                      <a:pt x="83" y="12"/>
                    </a:lnTo>
                    <a:lnTo>
                      <a:pt x="85" y="12"/>
                    </a:lnTo>
                    <a:lnTo>
                      <a:pt x="85" y="12"/>
                    </a:lnTo>
                    <a:lnTo>
                      <a:pt x="87" y="12"/>
                    </a:lnTo>
                    <a:lnTo>
                      <a:pt x="87" y="14"/>
                    </a:lnTo>
                    <a:lnTo>
                      <a:pt x="87" y="14"/>
                    </a:lnTo>
                    <a:lnTo>
                      <a:pt x="89" y="14"/>
                    </a:lnTo>
                    <a:lnTo>
                      <a:pt x="91" y="16"/>
                    </a:lnTo>
                    <a:lnTo>
                      <a:pt x="91" y="16"/>
                    </a:lnTo>
                    <a:lnTo>
                      <a:pt x="91" y="18"/>
                    </a:lnTo>
                    <a:lnTo>
                      <a:pt x="91" y="18"/>
                    </a:lnTo>
                    <a:lnTo>
                      <a:pt x="91" y="18"/>
                    </a:lnTo>
                    <a:lnTo>
                      <a:pt x="89" y="16"/>
                    </a:lnTo>
                    <a:lnTo>
                      <a:pt x="87" y="16"/>
                    </a:lnTo>
                    <a:lnTo>
                      <a:pt x="85" y="14"/>
                    </a:lnTo>
                    <a:lnTo>
                      <a:pt x="85" y="14"/>
                    </a:lnTo>
                    <a:lnTo>
                      <a:pt x="85" y="14"/>
                    </a:lnTo>
                    <a:lnTo>
                      <a:pt x="85" y="12"/>
                    </a:lnTo>
                    <a:lnTo>
                      <a:pt x="80" y="12"/>
                    </a:lnTo>
                    <a:lnTo>
                      <a:pt x="76" y="12"/>
                    </a:lnTo>
                    <a:lnTo>
                      <a:pt x="74" y="14"/>
                    </a:lnTo>
                    <a:lnTo>
                      <a:pt x="74" y="14"/>
                    </a:lnTo>
                    <a:lnTo>
                      <a:pt x="74" y="14"/>
                    </a:lnTo>
                    <a:lnTo>
                      <a:pt x="74" y="14"/>
                    </a:lnTo>
                    <a:lnTo>
                      <a:pt x="74" y="14"/>
                    </a:lnTo>
                    <a:lnTo>
                      <a:pt x="74" y="16"/>
                    </a:lnTo>
                    <a:lnTo>
                      <a:pt x="76" y="16"/>
                    </a:lnTo>
                    <a:lnTo>
                      <a:pt x="74" y="16"/>
                    </a:lnTo>
                    <a:lnTo>
                      <a:pt x="74" y="16"/>
                    </a:lnTo>
                    <a:lnTo>
                      <a:pt x="72" y="18"/>
                    </a:lnTo>
                    <a:lnTo>
                      <a:pt x="72" y="18"/>
                    </a:lnTo>
                    <a:lnTo>
                      <a:pt x="71" y="18"/>
                    </a:lnTo>
                    <a:lnTo>
                      <a:pt x="72" y="18"/>
                    </a:lnTo>
                    <a:lnTo>
                      <a:pt x="71" y="20"/>
                    </a:lnTo>
                    <a:lnTo>
                      <a:pt x="69" y="20"/>
                    </a:lnTo>
                    <a:lnTo>
                      <a:pt x="67" y="20"/>
                    </a:lnTo>
                    <a:lnTo>
                      <a:pt x="67" y="18"/>
                    </a:lnTo>
                    <a:lnTo>
                      <a:pt x="65" y="18"/>
                    </a:lnTo>
                    <a:lnTo>
                      <a:pt x="63" y="18"/>
                    </a:lnTo>
                    <a:lnTo>
                      <a:pt x="62" y="18"/>
                    </a:lnTo>
                    <a:lnTo>
                      <a:pt x="60" y="18"/>
                    </a:lnTo>
                    <a:lnTo>
                      <a:pt x="60" y="20"/>
                    </a:lnTo>
                    <a:lnTo>
                      <a:pt x="58" y="20"/>
                    </a:lnTo>
                    <a:lnTo>
                      <a:pt x="58" y="20"/>
                    </a:lnTo>
                    <a:lnTo>
                      <a:pt x="56" y="20"/>
                    </a:lnTo>
                    <a:lnTo>
                      <a:pt x="56" y="20"/>
                    </a:lnTo>
                    <a:lnTo>
                      <a:pt x="56" y="22"/>
                    </a:lnTo>
                    <a:lnTo>
                      <a:pt x="54" y="22"/>
                    </a:lnTo>
                    <a:lnTo>
                      <a:pt x="54" y="22"/>
                    </a:lnTo>
                    <a:lnTo>
                      <a:pt x="54" y="22"/>
                    </a:lnTo>
                    <a:lnTo>
                      <a:pt x="51" y="23"/>
                    </a:lnTo>
                    <a:lnTo>
                      <a:pt x="51" y="23"/>
                    </a:lnTo>
                    <a:lnTo>
                      <a:pt x="51" y="23"/>
                    </a:lnTo>
                    <a:lnTo>
                      <a:pt x="51" y="23"/>
                    </a:lnTo>
                    <a:lnTo>
                      <a:pt x="51" y="23"/>
                    </a:lnTo>
                    <a:lnTo>
                      <a:pt x="49" y="23"/>
                    </a:lnTo>
                    <a:lnTo>
                      <a:pt x="49" y="23"/>
                    </a:lnTo>
                    <a:lnTo>
                      <a:pt x="47" y="23"/>
                    </a:lnTo>
                    <a:lnTo>
                      <a:pt x="45" y="23"/>
                    </a:lnTo>
                    <a:lnTo>
                      <a:pt x="44" y="23"/>
                    </a:lnTo>
                    <a:lnTo>
                      <a:pt x="45" y="25"/>
                    </a:lnTo>
                    <a:lnTo>
                      <a:pt x="44" y="25"/>
                    </a:lnTo>
                    <a:lnTo>
                      <a:pt x="40" y="25"/>
                    </a:lnTo>
                    <a:lnTo>
                      <a:pt x="40" y="25"/>
                    </a:lnTo>
                    <a:lnTo>
                      <a:pt x="40" y="27"/>
                    </a:lnTo>
                    <a:lnTo>
                      <a:pt x="40" y="27"/>
                    </a:lnTo>
                    <a:lnTo>
                      <a:pt x="38" y="27"/>
                    </a:lnTo>
                    <a:lnTo>
                      <a:pt x="38" y="27"/>
                    </a:lnTo>
                    <a:lnTo>
                      <a:pt x="38" y="27"/>
                    </a:lnTo>
                    <a:lnTo>
                      <a:pt x="40" y="27"/>
                    </a:lnTo>
                    <a:lnTo>
                      <a:pt x="40" y="29"/>
                    </a:lnTo>
                    <a:lnTo>
                      <a:pt x="40" y="29"/>
                    </a:lnTo>
                    <a:lnTo>
                      <a:pt x="44" y="27"/>
                    </a:lnTo>
                    <a:lnTo>
                      <a:pt x="44" y="29"/>
                    </a:lnTo>
                    <a:lnTo>
                      <a:pt x="47" y="29"/>
                    </a:lnTo>
                    <a:lnTo>
                      <a:pt x="47" y="29"/>
                    </a:lnTo>
                    <a:lnTo>
                      <a:pt x="49" y="29"/>
                    </a:lnTo>
                    <a:lnTo>
                      <a:pt x="49" y="29"/>
                    </a:lnTo>
                    <a:lnTo>
                      <a:pt x="51" y="29"/>
                    </a:lnTo>
                    <a:lnTo>
                      <a:pt x="53" y="29"/>
                    </a:lnTo>
                    <a:lnTo>
                      <a:pt x="53" y="27"/>
                    </a:lnTo>
                    <a:lnTo>
                      <a:pt x="54" y="27"/>
                    </a:lnTo>
                    <a:lnTo>
                      <a:pt x="54" y="27"/>
                    </a:lnTo>
                    <a:lnTo>
                      <a:pt x="54" y="27"/>
                    </a:lnTo>
                    <a:lnTo>
                      <a:pt x="54" y="27"/>
                    </a:lnTo>
                    <a:lnTo>
                      <a:pt x="56" y="29"/>
                    </a:lnTo>
                    <a:lnTo>
                      <a:pt x="54" y="29"/>
                    </a:lnTo>
                    <a:lnTo>
                      <a:pt x="53" y="29"/>
                    </a:lnTo>
                    <a:lnTo>
                      <a:pt x="53" y="29"/>
                    </a:lnTo>
                    <a:lnTo>
                      <a:pt x="49" y="31"/>
                    </a:lnTo>
                    <a:lnTo>
                      <a:pt x="49" y="31"/>
                    </a:lnTo>
                    <a:lnTo>
                      <a:pt x="51" y="31"/>
                    </a:lnTo>
                    <a:lnTo>
                      <a:pt x="51" y="31"/>
                    </a:lnTo>
                    <a:lnTo>
                      <a:pt x="49" y="31"/>
                    </a:lnTo>
                    <a:lnTo>
                      <a:pt x="49" y="31"/>
                    </a:lnTo>
                    <a:lnTo>
                      <a:pt x="47" y="31"/>
                    </a:lnTo>
                    <a:lnTo>
                      <a:pt x="45" y="32"/>
                    </a:lnTo>
                    <a:lnTo>
                      <a:pt x="47" y="32"/>
                    </a:lnTo>
                    <a:lnTo>
                      <a:pt x="47" y="32"/>
                    </a:lnTo>
                    <a:lnTo>
                      <a:pt x="47" y="32"/>
                    </a:lnTo>
                    <a:lnTo>
                      <a:pt x="47" y="34"/>
                    </a:lnTo>
                    <a:lnTo>
                      <a:pt x="44" y="34"/>
                    </a:lnTo>
                    <a:lnTo>
                      <a:pt x="44" y="36"/>
                    </a:lnTo>
                    <a:lnTo>
                      <a:pt x="42" y="36"/>
                    </a:lnTo>
                    <a:lnTo>
                      <a:pt x="40" y="36"/>
                    </a:lnTo>
                    <a:lnTo>
                      <a:pt x="38" y="38"/>
                    </a:lnTo>
                    <a:lnTo>
                      <a:pt x="38" y="38"/>
                    </a:lnTo>
                    <a:lnTo>
                      <a:pt x="36" y="38"/>
                    </a:lnTo>
                    <a:lnTo>
                      <a:pt x="36" y="38"/>
                    </a:lnTo>
                    <a:lnTo>
                      <a:pt x="34" y="38"/>
                    </a:lnTo>
                    <a:lnTo>
                      <a:pt x="34" y="38"/>
                    </a:lnTo>
                    <a:lnTo>
                      <a:pt x="33" y="36"/>
                    </a:lnTo>
                    <a:lnTo>
                      <a:pt x="29" y="38"/>
                    </a:lnTo>
                    <a:lnTo>
                      <a:pt x="29" y="38"/>
                    </a:lnTo>
                    <a:lnTo>
                      <a:pt x="29" y="38"/>
                    </a:lnTo>
                    <a:lnTo>
                      <a:pt x="25" y="38"/>
                    </a:lnTo>
                    <a:lnTo>
                      <a:pt x="24" y="38"/>
                    </a:lnTo>
                    <a:lnTo>
                      <a:pt x="22" y="38"/>
                    </a:lnTo>
                    <a:lnTo>
                      <a:pt x="22" y="38"/>
                    </a:lnTo>
                    <a:lnTo>
                      <a:pt x="24" y="38"/>
                    </a:lnTo>
                    <a:lnTo>
                      <a:pt x="24" y="40"/>
                    </a:lnTo>
                    <a:lnTo>
                      <a:pt x="22" y="38"/>
                    </a:lnTo>
                    <a:lnTo>
                      <a:pt x="22" y="38"/>
                    </a:lnTo>
                    <a:lnTo>
                      <a:pt x="20" y="40"/>
                    </a:lnTo>
                    <a:lnTo>
                      <a:pt x="20" y="40"/>
                    </a:lnTo>
                    <a:lnTo>
                      <a:pt x="18" y="40"/>
                    </a:lnTo>
                    <a:lnTo>
                      <a:pt x="16" y="40"/>
                    </a:lnTo>
                    <a:lnTo>
                      <a:pt x="15" y="40"/>
                    </a:lnTo>
                    <a:lnTo>
                      <a:pt x="13" y="41"/>
                    </a:lnTo>
                    <a:lnTo>
                      <a:pt x="11" y="40"/>
                    </a:lnTo>
                    <a:lnTo>
                      <a:pt x="9" y="41"/>
                    </a:lnTo>
                    <a:lnTo>
                      <a:pt x="7" y="41"/>
                    </a:lnTo>
                    <a:lnTo>
                      <a:pt x="6" y="41"/>
                    </a:lnTo>
                    <a:lnTo>
                      <a:pt x="4" y="41"/>
                    </a:lnTo>
                    <a:lnTo>
                      <a:pt x="4" y="41"/>
                    </a:lnTo>
                    <a:lnTo>
                      <a:pt x="2" y="43"/>
                    </a:lnTo>
                    <a:lnTo>
                      <a:pt x="2" y="43"/>
                    </a:lnTo>
                    <a:lnTo>
                      <a:pt x="2" y="43"/>
                    </a:lnTo>
                    <a:lnTo>
                      <a:pt x="2" y="43"/>
                    </a:lnTo>
                    <a:lnTo>
                      <a:pt x="0" y="45"/>
                    </a:lnTo>
                    <a:lnTo>
                      <a:pt x="0" y="45"/>
                    </a:lnTo>
                    <a:lnTo>
                      <a:pt x="2" y="45"/>
                    </a:lnTo>
                    <a:lnTo>
                      <a:pt x="2" y="45"/>
                    </a:lnTo>
                    <a:lnTo>
                      <a:pt x="2" y="47"/>
                    </a:lnTo>
                    <a:lnTo>
                      <a:pt x="2" y="47"/>
                    </a:lnTo>
                    <a:lnTo>
                      <a:pt x="4" y="47"/>
                    </a:lnTo>
                    <a:lnTo>
                      <a:pt x="4" y="47"/>
                    </a:lnTo>
                    <a:lnTo>
                      <a:pt x="6" y="47"/>
                    </a:lnTo>
                    <a:lnTo>
                      <a:pt x="6" y="47"/>
                    </a:lnTo>
                    <a:lnTo>
                      <a:pt x="6" y="47"/>
                    </a:lnTo>
                    <a:lnTo>
                      <a:pt x="6" y="49"/>
                    </a:lnTo>
                    <a:lnTo>
                      <a:pt x="7" y="49"/>
                    </a:lnTo>
                    <a:lnTo>
                      <a:pt x="11" y="49"/>
                    </a:lnTo>
                    <a:lnTo>
                      <a:pt x="9" y="49"/>
                    </a:lnTo>
                    <a:lnTo>
                      <a:pt x="7" y="49"/>
                    </a:lnTo>
                    <a:lnTo>
                      <a:pt x="11" y="49"/>
                    </a:lnTo>
                    <a:lnTo>
                      <a:pt x="13" y="49"/>
                    </a:lnTo>
                    <a:lnTo>
                      <a:pt x="9" y="50"/>
                    </a:lnTo>
                    <a:lnTo>
                      <a:pt x="9" y="50"/>
                    </a:lnTo>
                    <a:lnTo>
                      <a:pt x="13" y="50"/>
                    </a:lnTo>
                    <a:lnTo>
                      <a:pt x="13" y="50"/>
                    </a:lnTo>
                    <a:lnTo>
                      <a:pt x="16" y="50"/>
                    </a:lnTo>
                    <a:lnTo>
                      <a:pt x="16" y="50"/>
                    </a:lnTo>
                    <a:lnTo>
                      <a:pt x="16" y="50"/>
                    </a:lnTo>
                    <a:lnTo>
                      <a:pt x="16" y="50"/>
                    </a:lnTo>
                    <a:lnTo>
                      <a:pt x="18" y="50"/>
                    </a:lnTo>
                    <a:lnTo>
                      <a:pt x="18" y="50"/>
                    </a:lnTo>
                    <a:lnTo>
                      <a:pt x="20" y="50"/>
                    </a:lnTo>
                    <a:lnTo>
                      <a:pt x="24" y="50"/>
                    </a:lnTo>
                    <a:lnTo>
                      <a:pt x="25" y="50"/>
                    </a:lnTo>
                    <a:lnTo>
                      <a:pt x="25" y="50"/>
                    </a:lnTo>
                    <a:lnTo>
                      <a:pt x="27" y="50"/>
                    </a:lnTo>
                    <a:lnTo>
                      <a:pt x="27" y="50"/>
                    </a:lnTo>
                    <a:lnTo>
                      <a:pt x="25" y="50"/>
                    </a:lnTo>
                    <a:lnTo>
                      <a:pt x="25" y="50"/>
                    </a:lnTo>
                    <a:lnTo>
                      <a:pt x="25" y="50"/>
                    </a:lnTo>
                    <a:lnTo>
                      <a:pt x="27" y="50"/>
                    </a:lnTo>
                    <a:lnTo>
                      <a:pt x="29" y="50"/>
                    </a:lnTo>
                    <a:lnTo>
                      <a:pt x="29" y="50"/>
                    </a:lnTo>
                    <a:lnTo>
                      <a:pt x="29" y="50"/>
                    </a:lnTo>
                    <a:lnTo>
                      <a:pt x="29" y="52"/>
                    </a:lnTo>
                    <a:lnTo>
                      <a:pt x="27" y="52"/>
                    </a:lnTo>
                    <a:lnTo>
                      <a:pt x="25" y="52"/>
                    </a:lnTo>
                    <a:lnTo>
                      <a:pt x="25" y="52"/>
                    </a:lnTo>
                    <a:lnTo>
                      <a:pt x="25" y="52"/>
                    </a:lnTo>
                    <a:lnTo>
                      <a:pt x="25" y="54"/>
                    </a:lnTo>
                    <a:lnTo>
                      <a:pt x="27" y="54"/>
                    </a:lnTo>
                    <a:lnTo>
                      <a:pt x="27" y="54"/>
                    </a:lnTo>
                    <a:lnTo>
                      <a:pt x="27" y="56"/>
                    </a:lnTo>
                    <a:lnTo>
                      <a:pt x="25" y="56"/>
                    </a:lnTo>
                    <a:lnTo>
                      <a:pt x="25" y="56"/>
                    </a:lnTo>
                    <a:lnTo>
                      <a:pt x="24" y="56"/>
                    </a:lnTo>
                    <a:lnTo>
                      <a:pt x="24" y="56"/>
                    </a:lnTo>
                    <a:lnTo>
                      <a:pt x="22" y="56"/>
                    </a:lnTo>
                    <a:lnTo>
                      <a:pt x="25" y="54"/>
                    </a:lnTo>
                    <a:lnTo>
                      <a:pt x="27" y="54"/>
                    </a:lnTo>
                    <a:lnTo>
                      <a:pt x="27" y="54"/>
                    </a:lnTo>
                    <a:lnTo>
                      <a:pt x="25" y="54"/>
                    </a:lnTo>
                    <a:lnTo>
                      <a:pt x="24" y="54"/>
                    </a:lnTo>
                    <a:lnTo>
                      <a:pt x="24" y="52"/>
                    </a:lnTo>
                    <a:lnTo>
                      <a:pt x="22" y="52"/>
                    </a:lnTo>
                    <a:lnTo>
                      <a:pt x="16" y="52"/>
                    </a:lnTo>
                    <a:lnTo>
                      <a:pt x="15" y="52"/>
                    </a:lnTo>
                    <a:lnTo>
                      <a:pt x="13" y="54"/>
                    </a:lnTo>
                    <a:lnTo>
                      <a:pt x="15" y="54"/>
                    </a:lnTo>
                    <a:lnTo>
                      <a:pt x="16" y="54"/>
                    </a:lnTo>
                    <a:lnTo>
                      <a:pt x="18" y="54"/>
                    </a:lnTo>
                    <a:lnTo>
                      <a:pt x="22" y="54"/>
                    </a:lnTo>
                    <a:lnTo>
                      <a:pt x="18" y="54"/>
                    </a:lnTo>
                    <a:lnTo>
                      <a:pt x="16" y="54"/>
                    </a:lnTo>
                    <a:lnTo>
                      <a:pt x="11" y="54"/>
                    </a:lnTo>
                    <a:lnTo>
                      <a:pt x="6" y="54"/>
                    </a:lnTo>
                    <a:lnTo>
                      <a:pt x="4" y="54"/>
                    </a:lnTo>
                    <a:lnTo>
                      <a:pt x="2" y="54"/>
                    </a:lnTo>
                    <a:lnTo>
                      <a:pt x="0" y="56"/>
                    </a:lnTo>
                    <a:lnTo>
                      <a:pt x="0" y="56"/>
                    </a:lnTo>
                    <a:lnTo>
                      <a:pt x="0" y="56"/>
                    </a:lnTo>
                    <a:lnTo>
                      <a:pt x="0" y="58"/>
                    </a:lnTo>
                    <a:lnTo>
                      <a:pt x="2" y="58"/>
                    </a:lnTo>
                    <a:lnTo>
                      <a:pt x="4" y="58"/>
                    </a:lnTo>
                    <a:lnTo>
                      <a:pt x="7" y="56"/>
                    </a:lnTo>
                    <a:lnTo>
                      <a:pt x="7" y="56"/>
                    </a:lnTo>
                    <a:lnTo>
                      <a:pt x="6" y="58"/>
                    </a:lnTo>
                    <a:lnTo>
                      <a:pt x="4" y="58"/>
                    </a:lnTo>
                    <a:lnTo>
                      <a:pt x="7" y="60"/>
                    </a:lnTo>
                    <a:lnTo>
                      <a:pt x="9" y="60"/>
                    </a:lnTo>
                    <a:lnTo>
                      <a:pt x="13" y="60"/>
                    </a:lnTo>
                    <a:lnTo>
                      <a:pt x="11" y="60"/>
                    </a:lnTo>
                    <a:lnTo>
                      <a:pt x="11" y="60"/>
                    </a:lnTo>
                    <a:lnTo>
                      <a:pt x="7" y="60"/>
                    </a:lnTo>
                    <a:lnTo>
                      <a:pt x="4" y="61"/>
                    </a:lnTo>
                    <a:lnTo>
                      <a:pt x="4" y="61"/>
                    </a:lnTo>
                    <a:lnTo>
                      <a:pt x="6" y="63"/>
                    </a:lnTo>
                    <a:lnTo>
                      <a:pt x="6" y="63"/>
                    </a:lnTo>
                    <a:lnTo>
                      <a:pt x="7" y="65"/>
                    </a:lnTo>
                    <a:lnTo>
                      <a:pt x="11" y="65"/>
                    </a:lnTo>
                    <a:lnTo>
                      <a:pt x="11" y="67"/>
                    </a:lnTo>
                    <a:lnTo>
                      <a:pt x="15" y="67"/>
                    </a:lnTo>
                    <a:lnTo>
                      <a:pt x="16" y="67"/>
                    </a:lnTo>
                    <a:lnTo>
                      <a:pt x="15" y="65"/>
                    </a:lnTo>
                    <a:lnTo>
                      <a:pt x="13" y="65"/>
                    </a:lnTo>
                    <a:lnTo>
                      <a:pt x="15" y="63"/>
                    </a:lnTo>
                    <a:lnTo>
                      <a:pt x="16" y="63"/>
                    </a:lnTo>
                    <a:lnTo>
                      <a:pt x="16" y="65"/>
                    </a:lnTo>
                    <a:lnTo>
                      <a:pt x="18" y="65"/>
                    </a:lnTo>
                    <a:lnTo>
                      <a:pt x="18" y="65"/>
                    </a:lnTo>
                    <a:lnTo>
                      <a:pt x="20" y="63"/>
                    </a:lnTo>
                    <a:lnTo>
                      <a:pt x="22" y="65"/>
                    </a:lnTo>
                    <a:lnTo>
                      <a:pt x="22" y="65"/>
                    </a:lnTo>
                    <a:lnTo>
                      <a:pt x="20" y="65"/>
                    </a:lnTo>
                    <a:lnTo>
                      <a:pt x="22" y="67"/>
                    </a:lnTo>
                    <a:lnTo>
                      <a:pt x="24" y="67"/>
                    </a:lnTo>
                    <a:lnTo>
                      <a:pt x="24" y="65"/>
                    </a:lnTo>
                    <a:lnTo>
                      <a:pt x="25" y="65"/>
                    </a:lnTo>
                    <a:lnTo>
                      <a:pt x="25" y="65"/>
                    </a:lnTo>
                    <a:lnTo>
                      <a:pt x="27" y="65"/>
                    </a:lnTo>
                    <a:lnTo>
                      <a:pt x="29" y="65"/>
                    </a:lnTo>
                    <a:lnTo>
                      <a:pt x="29" y="63"/>
                    </a:lnTo>
                    <a:lnTo>
                      <a:pt x="29" y="65"/>
                    </a:lnTo>
                    <a:lnTo>
                      <a:pt x="29" y="65"/>
                    </a:lnTo>
                    <a:lnTo>
                      <a:pt x="33" y="65"/>
                    </a:lnTo>
                    <a:lnTo>
                      <a:pt x="34" y="63"/>
                    </a:lnTo>
                    <a:lnTo>
                      <a:pt x="36" y="65"/>
                    </a:lnTo>
                    <a:lnTo>
                      <a:pt x="36" y="65"/>
                    </a:lnTo>
                    <a:lnTo>
                      <a:pt x="36" y="65"/>
                    </a:lnTo>
                    <a:lnTo>
                      <a:pt x="38" y="65"/>
                    </a:lnTo>
                    <a:lnTo>
                      <a:pt x="38" y="65"/>
                    </a:lnTo>
                    <a:lnTo>
                      <a:pt x="44" y="67"/>
                    </a:lnTo>
                    <a:lnTo>
                      <a:pt x="44" y="67"/>
                    </a:lnTo>
                    <a:lnTo>
                      <a:pt x="44" y="67"/>
                    </a:lnTo>
                    <a:lnTo>
                      <a:pt x="44" y="67"/>
                    </a:lnTo>
                    <a:lnTo>
                      <a:pt x="45" y="67"/>
                    </a:lnTo>
                    <a:lnTo>
                      <a:pt x="47" y="69"/>
                    </a:lnTo>
                    <a:lnTo>
                      <a:pt x="49" y="69"/>
                    </a:lnTo>
                    <a:lnTo>
                      <a:pt x="49" y="69"/>
                    </a:lnTo>
                    <a:lnTo>
                      <a:pt x="47" y="69"/>
                    </a:lnTo>
                    <a:lnTo>
                      <a:pt x="49" y="69"/>
                    </a:lnTo>
                    <a:lnTo>
                      <a:pt x="51" y="69"/>
                    </a:lnTo>
                    <a:lnTo>
                      <a:pt x="51" y="69"/>
                    </a:lnTo>
                    <a:lnTo>
                      <a:pt x="51" y="70"/>
                    </a:lnTo>
                    <a:lnTo>
                      <a:pt x="51" y="70"/>
                    </a:lnTo>
                    <a:lnTo>
                      <a:pt x="53" y="70"/>
                    </a:lnTo>
                    <a:lnTo>
                      <a:pt x="53" y="70"/>
                    </a:lnTo>
                    <a:lnTo>
                      <a:pt x="53" y="72"/>
                    </a:lnTo>
                    <a:lnTo>
                      <a:pt x="53" y="72"/>
                    </a:lnTo>
                    <a:lnTo>
                      <a:pt x="51" y="74"/>
                    </a:lnTo>
                    <a:lnTo>
                      <a:pt x="51" y="74"/>
                    </a:lnTo>
                    <a:lnTo>
                      <a:pt x="53" y="74"/>
                    </a:lnTo>
                    <a:lnTo>
                      <a:pt x="53" y="74"/>
                    </a:lnTo>
                    <a:lnTo>
                      <a:pt x="53" y="74"/>
                    </a:lnTo>
                    <a:lnTo>
                      <a:pt x="53" y="74"/>
                    </a:lnTo>
                    <a:lnTo>
                      <a:pt x="53" y="76"/>
                    </a:lnTo>
                    <a:lnTo>
                      <a:pt x="53" y="76"/>
                    </a:lnTo>
                    <a:lnTo>
                      <a:pt x="56" y="78"/>
                    </a:lnTo>
                    <a:lnTo>
                      <a:pt x="56" y="79"/>
                    </a:lnTo>
                    <a:lnTo>
                      <a:pt x="54" y="79"/>
                    </a:lnTo>
                    <a:lnTo>
                      <a:pt x="54" y="79"/>
                    </a:lnTo>
                    <a:lnTo>
                      <a:pt x="54" y="79"/>
                    </a:lnTo>
                    <a:lnTo>
                      <a:pt x="56" y="79"/>
                    </a:lnTo>
                    <a:lnTo>
                      <a:pt x="58" y="83"/>
                    </a:lnTo>
                    <a:lnTo>
                      <a:pt x="56" y="83"/>
                    </a:lnTo>
                    <a:lnTo>
                      <a:pt x="54" y="83"/>
                    </a:lnTo>
                    <a:lnTo>
                      <a:pt x="56" y="83"/>
                    </a:lnTo>
                    <a:lnTo>
                      <a:pt x="58" y="83"/>
                    </a:lnTo>
                    <a:lnTo>
                      <a:pt x="58" y="83"/>
                    </a:lnTo>
                    <a:lnTo>
                      <a:pt x="54" y="83"/>
                    </a:lnTo>
                    <a:lnTo>
                      <a:pt x="56" y="85"/>
                    </a:lnTo>
                    <a:lnTo>
                      <a:pt x="56" y="85"/>
                    </a:lnTo>
                    <a:lnTo>
                      <a:pt x="54" y="87"/>
                    </a:lnTo>
                    <a:lnTo>
                      <a:pt x="56" y="87"/>
                    </a:lnTo>
                    <a:lnTo>
                      <a:pt x="56" y="87"/>
                    </a:lnTo>
                    <a:lnTo>
                      <a:pt x="56" y="88"/>
                    </a:lnTo>
                    <a:lnTo>
                      <a:pt x="56" y="88"/>
                    </a:lnTo>
                    <a:lnTo>
                      <a:pt x="56" y="88"/>
                    </a:lnTo>
                    <a:lnTo>
                      <a:pt x="56" y="90"/>
                    </a:lnTo>
                    <a:lnTo>
                      <a:pt x="54" y="90"/>
                    </a:lnTo>
                    <a:lnTo>
                      <a:pt x="54" y="90"/>
                    </a:lnTo>
                    <a:lnTo>
                      <a:pt x="54" y="90"/>
                    </a:lnTo>
                    <a:lnTo>
                      <a:pt x="56" y="92"/>
                    </a:lnTo>
                    <a:lnTo>
                      <a:pt x="56" y="92"/>
                    </a:lnTo>
                    <a:lnTo>
                      <a:pt x="54" y="92"/>
                    </a:lnTo>
                    <a:lnTo>
                      <a:pt x="56" y="92"/>
                    </a:lnTo>
                    <a:lnTo>
                      <a:pt x="56" y="92"/>
                    </a:lnTo>
                    <a:lnTo>
                      <a:pt x="56" y="94"/>
                    </a:lnTo>
                    <a:lnTo>
                      <a:pt x="56" y="94"/>
                    </a:lnTo>
                    <a:lnTo>
                      <a:pt x="56" y="94"/>
                    </a:lnTo>
                    <a:lnTo>
                      <a:pt x="54" y="96"/>
                    </a:lnTo>
                    <a:lnTo>
                      <a:pt x="54" y="96"/>
                    </a:lnTo>
                    <a:lnTo>
                      <a:pt x="53" y="96"/>
                    </a:lnTo>
                    <a:lnTo>
                      <a:pt x="56" y="96"/>
                    </a:lnTo>
                    <a:lnTo>
                      <a:pt x="58" y="98"/>
                    </a:lnTo>
                    <a:lnTo>
                      <a:pt x="58" y="98"/>
                    </a:lnTo>
                    <a:lnTo>
                      <a:pt x="58" y="99"/>
                    </a:lnTo>
                    <a:lnTo>
                      <a:pt x="56" y="99"/>
                    </a:lnTo>
                    <a:lnTo>
                      <a:pt x="56" y="99"/>
                    </a:lnTo>
                    <a:lnTo>
                      <a:pt x="56" y="101"/>
                    </a:lnTo>
                    <a:lnTo>
                      <a:pt x="56" y="101"/>
                    </a:lnTo>
                    <a:lnTo>
                      <a:pt x="54" y="101"/>
                    </a:lnTo>
                    <a:lnTo>
                      <a:pt x="54" y="103"/>
                    </a:lnTo>
                    <a:lnTo>
                      <a:pt x="54" y="103"/>
                    </a:lnTo>
                    <a:lnTo>
                      <a:pt x="53" y="103"/>
                    </a:lnTo>
                    <a:lnTo>
                      <a:pt x="53" y="105"/>
                    </a:lnTo>
                    <a:lnTo>
                      <a:pt x="51" y="105"/>
                    </a:lnTo>
                    <a:lnTo>
                      <a:pt x="49" y="107"/>
                    </a:lnTo>
                    <a:lnTo>
                      <a:pt x="49" y="107"/>
                    </a:lnTo>
                    <a:lnTo>
                      <a:pt x="53" y="107"/>
                    </a:lnTo>
                    <a:lnTo>
                      <a:pt x="49" y="108"/>
                    </a:lnTo>
                    <a:lnTo>
                      <a:pt x="47" y="108"/>
                    </a:lnTo>
                    <a:lnTo>
                      <a:pt x="45" y="108"/>
                    </a:lnTo>
                    <a:lnTo>
                      <a:pt x="45" y="110"/>
                    </a:lnTo>
                    <a:lnTo>
                      <a:pt x="47" y="112"/>
                    </a:lnTo>
                    <a:lnTo>
                      <a:pt x="47" y="110"/>
                    </a:lnTo>
                    <a:lnTo>
                      <a:pt x="49" y="112"/>
                    </a:lnTo>
                    <a:lnTo>
                      <a:pt x="51" y="112"/>
                    </a:lnTo>
                    <a:lnTo>
                      <a:pt x="54" y="110"/>
                    </a:lnTo>
                    <a:lnTo>
                      <a:pt x="54" y="110"/>
                    </a:lnTo>
                    <a:lnTo>
                      <a:pt x="54" y="110"/>
                    </a:lnTo>
                    <a:lnTo>
                      <a:pt x="54" y="108"/>
                    </a:lnTo>
                    <a:lnTo>
                      <a:pt x="54" y="110"/>
                    </a:lnTo>
                    <a:lnTo>
                      <a:pt x="56" y="108"/>
                    </a:lnTo>
                    <a:lnTo>
                      <a:pt x="56" y="108"/>
                    </a:lnTo>
                    <a:lnTo>
                      <a:pt x="58" y="108"/>
                    </a:lnTo>
                    <a:lnTo>
                      <a:pt x="60" y="107"/>
                    </a:lnTo>
                    <a:lnTo>
                      <a:pt x="60" y="107"/>
                    </a:lnTo>
                    <a:lnTo>
                      <a:pt x="60" y="108"/>
                    </a:lnTo>
                    <a:lnTo>
                      <a:pt x="62" y="107"/>
                    </a:lnTo>
                    <a:lnTo>
                      <a:pt x="60" y="108"/>
                    </a:lnTo>
                    <a:lnTo>
                      <a:pt x="60" y="108"/>
                    </a:lnTo>
                    <a:lnTo>
                      <a:pt x="62" y="110"/>
                    </a:lnTo>
                    <a:lnTo>
                      <a:pt x="62" y="110"/>
                    </a:lnTo>
                    <a:lnTo>
                      <a:pt x="67" y="110"/>
                    </a:lnTo>
                    <a:lnTo>
                      <a:pt x="65" y="110"/>
                    </a:lnTo>
                    <a:lnTo>
                      <a:pt x="60" y="110"/>
                    </a:lnTo>
                    <a:lnTo>
                      <a:pt x="60" y="112"/>
                    </a:lnTo>
                    <a:lnTo>
                      <a:pt x="62" y="112"/>
                    </a:lnTo>
                    <a:lnTo>
                      <a:pt x="65" y="112"/>
                    </a:lnTo>
                    <a:lnTo>
                      <a:pt x="62" y="112"/>
                    </a:lnTo>
                    <a:lnTo>
                      <a:pt x="62" y="114"/>
                    </a:lnTo>
                    <a:lnTo>
                      <a:pt x="60" y="114"/>
                    </a:lnTo>
                    <a:lnTo>
                      <a:pt x="65" y="114"/>
                    </a:lnTo>
                    <a:lnTo>
                      <a:pt x="62" y="116"/>
                    </a:lnTo>
                    <a:lnTo>
                      <a:pt x="67" y="116"/>
                    </a:lnTo>
                    <a:lnTo>
                      <a:pt x="65" y="116"/>
                    </a:lnTo>
                    <a:lnTo>
                      <a:pt x="67" y="116"/>
                    </a:lnTo>
                    <a:lnTo>
                      <a:pt x="65" y="116"/>
                    </a:lnTo>
                    <a:lnTo>
                      <a:pt x="63" y="116"/>
                    </a:lnTo>
                    <a:lnTo>
                      <a:pt x="65" y="116"/>
                    </a:lnTo>
                    <a:lnTo>
                      <a:pt x="67" y="117"/>
                    </a:lnTo>
                    <a:lnTo>
                      <a:pt x="67" y="119"/>
                    </a:lnTo>
                    <a:lnTo>
                      <a:pt x="67" y="119"/>
                    </a:lnTo>
                    <a:lnTo>
                      <a:pt x="67" y="119"/>
                    </a:lnTo>
                    <a:lnTo>
                      <a:pt x="67" y="119"/>
                    </a:lnTo>
                    <a:lnTo>
                      <a:pt x="67" y="119"/>
                    </a:lnTo>
                    <a:lnTo>
                      <a:pt x="65" y="119"/>
                    </a:lnTo>
                    <a:lnTo>
                      <a:pt x="67" y="119"/>
                    </a:lnTo>
                    <a:lnTo>
                      <a:pt x="65" y="119"/>
                    </a:lnTo>
                    <a:lnTo>
                      <a:pt x="65" y="121"/>
                    </a:lnTo>
                    <a:lnTo>
                      <a:pt x="65" y="121"/>
                    </a:lnTo>
                    <a:lnTo>
                      <a:pt x="67" y="121"/>
                    </a:lnTo>
                    <a:lnTo>
                      <a:pt x="67" y="121"/>
                    </a:lnTo>
                    <a:lnTo>
                      <a:pt x="67" y="123"/>
                    </a:lnTo>
                    <a:lnTo>
                      <a:pt x="63" y="123"/>
                    </a:lnTo>
                    <a:lnTo>
                      <a:pt x="62" y="121"/>
                    </a:lnTo>
                    <a:lnTo>
                      <a:pt x="58" y="119"/>
                    </a:lnTo>
                    <a:lnTo>
                      <a:pt x="58" y="119"/>
                    </a:lnTo>
                    <a:lnTo>
                      <a:pt x="51" y="117"/>
                    </a:lnTo>
                    <a:lnTo>
                      <a:pt x="49" y="117"/>
                    </a:lnTo>
                    <a:lnTo>
                      <a:pt x="47" y="119"/>
                    </a:lnTo>
                    <a:lnTo>
                      <a:pt x="49" y="121"/>
                    </a:lnTo>
                    <a:lnTo>
                      <a:pt x="53" y="121"/>
                    </a:lnTo>
                    <a:lnTo>
                      <a:pt x="54" y="123"/>
                    </a:lnTo>
                    <a:lnTo>
                      <a:pt x="56" y="125"/>
                    </a:lnTo>
                    <a:lnTo>
                      <a:pt x="62" y="125"/>
                    </a:lnTo>
                    <a:lnTo>
                      <a:pt x="62" y="125"/>
                    </a:lnTo>
                    <a:lnTo>
                      <a:pt x="63" y="125"/>
                    </a:lnTo>
                    <a:lnTo>
                      <a:pt x="63" y="125"/>
                    </a:lnTo>
                    <a:lnTo>
                      <a:pt x="67" y="125"/>
                    </a:lnTo>
                    <a:lnTo>
                      <a:pt x="67" y="126"/>
                    </a:lnTo>
                    <a:lnTo>
                      <a:pt x="67" y="128"/>
                    </a:lnTo>
                    <a:lnTo>
                      <a:pt x="65" y="128"/>
                    </a:lnTo>
                    <a:lnTo>
                      <a:pt x="63" y="130"/>
                    </a:lnTo>
                    <a:lnTo>
                      <a:pt x="62" y="130"/>
                    </a:lnTo>
                    <a:lnTo>
                      <a:pt x="62" y="130"/>
                    </a:lnTo>
                    <a:lnTo>
                      <a:pt x="63" y="130"/>
                    </a:lnTo>
                    <a:lnTo>
                      <a:pt x="62" y="130"/>
                    </a:lnTo>
                    <a:lnTo>
                      <a:pt x="60" y="132"/>
                    </a:lnTo>
                    <a:lnTo>
                      <a:pt x="62" y="134"/>
                    </a:lnTo>
                    <a:lnTo>
                      <a:pt x="63" y="132"/>
                    </a:lnTo>
                    <a:lnTo>
                      <a:pt x="63" y="134"/>
                    </a:lnTo>
                    <a:lnTo>
                      <a:pt x="62" y="134"/>
                    </a:lnTo>
                    <a:lnTo>
                      <a:pt x="62" y="134"/>
                    </a:lnTo>
                    <a:lnTo>
                      <a:pt x="62" y="134"/>
                    </a:lnTo>
                    <a:lnTo>
                      <a:pt x="62" y="134"/>
                    </a:lnTo>
                    <a:lnTo>
                      <a:pt x="60" y="134"/>
                    </a:lnTo>
                    <a:lnTo>
                      <a:pt x="58" y="134"/>
                    </a:lnTo>
                    <a:lnTo>
                      <a:pt x="58" y="136"/>
                    </a:lnTo>
                    <a:lnTo>
                      <a:pt x="58" y="136"/>
                    </a:lnTo>
                    <a:lnTo>
                      <a:pt x="58" y="137"/>
                    </a:lnTo>
                    <a:lnTo>
                      <a:pt x="56" y="137"/>
                    </a:lnTo>
                    <a:lnTo>
                      <a:pt x="58" y="137"/>
                    </a:lnTo>
                    <a:lnTo>
                      <a:pt x="58" y="137"/>
                    </a:lnTo>
                    <a:lnTo>
                      <a:pt x="56" y="139"/>
                    </a:lnTo>
                    <a:lnTo>
                      <a:pt x="54" y="139"/>
                    </a:lnTo>
                    <a:lnTo>
                      <a:pt x="53" y="139"/>
                    </a:lnTo>
                    <a:lnTo>
                      <a:pt x="51" y="139"/>
                    </a:lnTo>
                    <a:lnTo>
                      <a:pt x="49" y="139"/>
                    </a:lnTo>
                    <a:lnTo>
                      <a:pt x="49" y="139"/>
                    </a:lnTo>
                    <a:lnTo>
                      <a:pt x="45" y="141"/>
                    </a:lnTo>
                    <a:lnTo>
                      <a:pt x="45" y="141"/>
                    </a:lnTo>
                    <a:lnTo>
                      <a:pt x="45" y="141"/>
                    </a:lnTo>
                    <a:lnTo>
                      <a:pt x="45" y="143"/>
                    </a:lnTo>
                    <a:lnTo>
                      <a:pt x="47" y="143"/>
                    </a:lnTo>
                    <a:lnTo>
                      <a:pt x="49" y="143"/>
                    </a:lnTo>
                    <a:lnTo>
                      <a:pt x="54" y="141"/>
                    </a:lnTo>
                    <a:lnTo>
                      <a:pt x="54" y="141"/>
                    </a:lnTo>
                    <a:lnTo>
                      <a:pt x="56" y="141"/>
                    </a:lnTo>
                    <a:lnTo>
                      <a:pt x="54" y="141"/>
                    </a:lnTo>
                    <a:lnTo>
                      <a:pt x="53" y="143"/>
                    </a:lnTo>
                    <a:lnTo>
                      <a:pt x="54" y="143"/>
                    </a:lnTo>
                    <a:lnTo>
                      <a:pt x="54" y="143"/>
                    </a:lnTo>
                    <a:lnTo>
                      <a:pt x="54" y="143"/>
                    </a:lnTo>
                    <a:lnTo>
                      <a:pt x="56" y="143"/>
                    </a:lnTo>
                    <a:lnTo>
                      <a:pt x="54" y="145"/>
                    </a:lnTo>
                    <a:lnTo>
                      <a:pt x="54" y="143"/>
                    </a:lnTo>
                    <a:lnTo>
                      <a:pt x="53" y="145"/>
                    </a:lnTo>
                    <a:lnTo>
                      <a:pt x="51" y="145"/>
                    </a:lnTo>
                    <a:lnTo>
                      <a:pt x="47" y="143"/>
                    </a:lnTo>
                    <a:lnTo>
                      <a:pt x="45" y="143"/>
                    </a:lnTo>
                    <a:lnTo>
                      <a:pt x="44" y="143"/>
                    </a:lnTo>
                    <a:lnTo>
                      <a:pt x="42" y="143"/>
                    </a:lnTo>
                    <a:lnTo>
                      <a:pt x="44" y="143"/>
                    </a:lnTo>
                    <a:lnTo>
                      <a:pt x="45" y="145"/>
                    </a:lnTo>
                    <a:lnTo>
                      <a:pt x="44" y="145"/>
                    </a:lnTo>
                    <a:lnTo>
                      <a:pt x="44" y="143"/>
                    </a:lnTo>
                    <a:lnTo>
                      <a:pt x="44" y="145"/>
                    </a:lnTo>
                    <a:lnTo>
                      <a:pt x="42" y="145"/>
                    </a:lnTo>
                    <a:lnTo>
                      <a:pt x="40" y="145"/>
                    </a:lnTo>
                    <a:lnTo>
                      <a:pt x="40" y="146"/>
                    </a:lnTo>
                    <a:lnTo>
                      <a:pt x="40" y="148"/>
                    </a:lnTo>
                    <a:lnTo>
                      <a:pt x="38" y="148"/>
                    </a:lnTo>
                    <a:lnTo>
                      <a:pt x="38" y="148"/>
                    </a:lnTo>
                    <a:lnTo>
                      <a:pt x="36" y="150"/>
                    </a:lnTo>
                    <a:lnTo>
                      <a:pt x="36" y="150"/>
                    </a:lnTo>
                    <a:lnTo>
                      <a:pt x="36" y="150"/>
                    </a:lnTo>
                    <a:lnTo>
                      <a:pt x="36" y="152"/>
                    </a:lnTo>
                    <a:lnTo>
                      <a:pt x="34" y="152"/>
                    </a:lnTo>
                    <a:lnTo>
                      <a:pt x="36" y="154"/>
                    </a:lnTo>
                    <a:lnTo>
                      <a:pt x="36" y="154"/>
                    </a:lnTo>
                    <a:lnTo>
                      <a:pt x="36" y="154"/>
                    </a:lnTo>
                    <a:lnTo>
                      <a:pt x="40" y="155"/>
                    </a:lnTo>
                    <a:lnTo>
                      <a:pt x="38" y="155"/>
                    </a:lnTo>
                    <a:lnTo>
                      <a:pt x="36" y="157"/>
                    </a:lnTo>
                    <a:lnTo>
                      <a:pt x="36" y="157"/>
                    </a:lnTo>
                    <a:lnTo>
                      <a:pt x="36" y="159"/>
                    </a:lnTo>
                    <a:lnTo>
                      <a:pt x="34" y="157"/>
                    </a:lnTo>
                    <a:lnTo>
                      <a:pt x="34" y="159"/>
                    </a:lnTo>
                    <a:lnTo>
                      <a:pt x="34" y="159"/>
                    </a:lnTo>
                    <a:lnTo>
                      <a:pt x="33" y="161"/>
                    </a:lnTo>
                    <a:lnTo>
                      <a:pt x="34" y="161"/>
                    </a:lnTo>
                    <a:lnTo>
                      <a:pt x="33" y="161"/>
                    </a:lnTo>
                    <a:lnTo>
                      <a:pt x="34" y="161"/>
                    </a:lnTo>
                    <a:lnTo>
                      <a:pt x="34" y="161"/>
                    </a:lnTo>
                    <a:lnTo>
                      <a:pt x="36" y="161"/>
                    </a:lnTo>
                    <a:lnTo>
                      <a:pt x="33" y="163"/>
                    </a:lnTo>
                    <a:lnTo>
                      <a:pt x="33" y="164"/>
                    </a:lnTo>
                    <a:lnTo>
                      <a:pt x="34" y="164"/>
                    </a:lnTo>
                    <a:lnTo>
                      <a:pt x="34" y="164"/>
                    </a:lnTo>
                    <a:lnTo>
                      <a:pt x="34" y="166"/>
                    </a:lnTo>
                    <a:lnTo>
                      <a:pt x="34" y="166"/>
                    </a:lnTo>
                    <a:lnTo>
                      <a:pt x="33" y="166"/>
                    </a:lnTo>
                    <a:lnTo>
                      <a:pt x="34" y="166"/>
                    </a:lnTo>
                    <a:lnTo>
                      <a:pt x="36" y="166"/>
                    </a:lnTo>
                    <a:lnTo>
                      <a:pt x="34" y="168"/>
                    </a:lnTo>
                    <a:lnTo>
                      <a:pt x="36" y="168"/>
                    </a:lnTo>
                    <a:lnTo>
                      <a:pt x="36" y="168"/>
                    </a:lnTo>
                    <a:lnTo>
                      <a:pt x="38" y="168"/>
                    </a:lnTo>
                    <a:lnTo>
                      <a:pt x="34" y="170"/>
                    </a:lnTo>
                    <a:lnTo>
                      <a:pt x="34" y="172"/>
                    </a:lnTo>
                    <a:lnTo>
                      <a:pt x="36" y="170"/>
                    </a:lnTo>
                    <a:lnTo>
                      <a:pt x="36" y="172"/>
                    </a:lnTo>
                    <a:lnTo>
                      <a:pt x="34" y="172"/>
                    </a:lnTo>
                    <a:lnTo>
                      <a:pt x="36" y="173"/>
                    </a:lnTo>
                    <a:lnTo>
                      <a:pt x="36" y="173"/>
                    </a:lnTo>
                    <a:lnTo>
                      <a:pt x="36" y="175"/>
                    </a:lnTo>
                    <a:lnTo>
                      <a:pt x="36" y="175"/>
                    </a:lnTo>
                    <a:lnTo>
                      <a:pt x="36" y="175"/>
                    </a:lnTo>
                    <a:lnTo>
                      <a:pt x="34" y="175"/>
                    </a:lnTo>
                    <a:lnTo>
                      <a:pt x="34" y="177"/>
                    </a:lnTo>
                    <a:lnTo>
                      <a:pt x="34" y="179"/>
                    </a:lnTo>
                    <a:lnTo>
                      <a:pt x="34" y="179"/>
                    </a:lnTo>
                    <a:lnTo>
                      <a:pt x="34" y="181"/>
                    </a:lnTo>
                    <a:lnTo>
                      <a:pt x="34" y="181"/>
                    </a:lnTo>
                    <a:lnTo>
                      <a:pt x="36" y="181"/>
                    </a:lnTo>
                    <a:lnTo>
                      <a:pt x="38" y="179"/>
                    </a:lnTo>
                    <a:lnTo>
                      <a:pt x="40" y="175"/>
                    </a:lnTo>
                    <a:lnTo>
                      <a:pt x="42" y="177"/>
                    </a:lnTo>
                    <a:lnTo>
                      <a:pt x="42" y="175"/>
                    </a:lnTo>
                    <a:lnTo>
                      <a:pt x="44" y="175"/>
                    </a:lnTo>
                    <a:lnTo>
                      <a:pt x="45" y="175"/>
                    </a:lnTo>
                    <a:lnTo>
                      <a:pt x="47" y="175"/>
                    </a:lnTo>
                    <a:lnTo>
                      <a:pt x="47" y="177"/>
                    </a:lnTo>
                    <a:lnTo>
                      <a:pt x="44" y="175"/>
                    </a:lnTo>
                    <a:lnTo>
                      <a:pt x="44" y="177"/>
                    </a:lnTo>
                    <a:lnTo>
                      <a:pt x="42" y="177"/>
                    </a:lnTo>
                    <a:lnTo>
                      <a:pt x="44" y="179"/>
                    </a:lnTo>
                    <a:lnTo>
                      <a:pt x="45" y="179"/>
                    </a:lnTo>
                    <a:lnTo>
                      <a:pt x="42" y="179"/>
                    </a:lnTo>
                    <a:lnTo>
                      <a:pt x="40" y="179"/>
                    </a:lnTo>
                    <a:lnTo>
                      <a:pt x="40" y="181"/>
                    </a:lnTo>
                    <a:lnTo>
                      <a:pt x="38" y="181"/>
                    </a:lnTo>
                    <a:lnTo>
                      <a:pt x="36" y="181"/>
                    </a:lnTo>
                    <a:lnTo>
                      <a:pt x="36" y="183"/>
                    </a:lnTo>
                    <a:lnTo>
                      <a:pt x="36" y="183"/>
                    </a:lnTo>
                    <a:lnTo>
                      <a:pt x="34" y="184"/>
                    </a:lnTo>
                    <a:lnTo>
                      <a:pt x="36" y="184"/>
                    </a:lnTo>
                    <a:lnTo>
                      <a:pt x="34" y="186"/>
                    </a:lnTo>
                    <a:lnTo>
                      <a:pt x="34" y="188"/>
                    </a:lnTo>
                    <a:lnTo>
                      <a:pt x="34" y="188"/>
                    </a:lnTo>
                    <a:lnTo>
                      <a:pt x="36" y="188"/>
                    </a:lnTo>
                    <a:lnTo>
                      <a:pt x="36" y="190"/>
                    </a:lnTo>
                    <a:lnTo>
                      <a:pt x="36" y="192"/>
                    </a:lnTo>
                    <a:lnTo>
                      <a:pt x="36" y="192"/>
                    </a:lnTo>
                    <a:lnTo>
                      <a:pt x="36" y="192"/>
                    </a:lnTo>
                    <a:lnTo>
                      <a:pt x="36" y="193"/>
                    </a:lnTo>
                    <a:lnTo>
                      <a:pt x="38" y="193"/>
                    </a:lnTo>
                    <a:lnTo>
                      <a:pt x="38" y="193"/>
                    </a:lnTo>
                    <a:lnTo>
                      <a:pt x="38" y="195"/>
                    </a:lnTo>
                    <a:lnTo>
                      <a:pt x="38" y="195"/>
                    </a:lnTo>
                    <a:lnTo>
                      <a:pt x="40" y="195"/>
                    </a:lnTo>
                    <a:lnTo>
                      <a:pt x="40" y="195"/>
                    </a:lnTo>
                    <a:lnTo>
                      <a:pt x="40" y="195"/>
                    </a:lnTo>
                    <a:lnTo>
                      <a:pt x="38" y="197"/>
                    </a:lnTo>
                    <a:lnTo>
                      <a:pt x="38" y="197"/>
                    </a:lnTo>
                    <a:lnTo>
                      <a:pt x="40" y="197"/>
                    </a:lnTo>
                    <a:lnTo>
                      <a:pt x="40" y="199"/>
                    </a:lnTo>
                    <a:lnTo>
                      <a:pt x="40" y="199"/>
                    </a:lnTo>
                    <a:lnTo>
                      <a:pt x="40" y="199"/>
                    </a:lnTo>
                    <a:lnTo>
                      <a:pt x="40" y="201"/>
                    </a:lnTo>
                    <a:lnTo>
                      <a:pt x="40" y="201"/>
                    </a:lnTo>
                    <a:lnTo>
                      <a:pt x="42" y="201"/>
                    </a:lnTo>
                    <a:lnTo>
                      <a:pt x="40" y="201"/>
                    </a:lnTo>
                    <a:lnTo>
                      <a:pt x="40" y="201"/>
                    </a:lnTo>
                    <a:lnTo>
                      <a:pt x="40" y="202"/>
                    </a:lnTo>
                    <a:lnTo>
                      <a:pt x="40" y="202"/>
                    </a:lnTo>
                    <a:lnTo>
                      <a:pt x="42" y="202"/>
                    </a:lnTo>
                    <a:lnTo>
                      <a:pt x="44" y="201"/>
                    </a:lnTo>
                    <a:lnTo>
                      <a:pt x="44" y="202"/>
                    </a:lnTo>
                    <a:lnTo>
                      <a:pt x="42" y="202"/>
                    </a:lnTo>
                    <a:lnTo>
                      <a:pt x="42" y="202"/>
                    </a:lnTo>
                    <a:lnTo>
                      <a:pt x="42" y="204"/>
                    </a:lnTo>
                    <a:lnTo>
                      <a:pt x="42" y="204"/>
                    </a:lnTo>
                    <a:lnTo>
                      <a:pt x="42" y="206"/>
                    </a:lnTo>
                    <a:lnTo>
                      <a:pt x="44" y="206"/>
                    </a:lnTo>
                    <a:lnTo>
                      <a:pt x="42" y="206"/>
                    </a:lnTo>
                    <a:lnTo>
                      <a:pt x="40" y="206"/>
                    </a:lnTo>
                    <a:lnTo>
                      <a:pt x="42" y="208"/>
                    </a:lnTo>
                    <a:lnTo>
                      <a:pt x="44" y="208"/>
                    </a:lnTo>
                    <a:lnTo>
                      <a:pt x="45" y="206"/>
                    </a:lnTo>
                    <a:lnTo>
                      <a:pt x="45" y="206"/>
                    </a:lnTo>
                    <a:lnTo>
                      <a:pt x="47" y="208"/>
                    </a:lnTo>
                    <a:lnTo>
                      <a:pt x="42" y="208"/>
                    </a:lnTo>
                    <a:lnTo>
                      <a:pt x="42" y="208"/>
                    </a:lnTo>
                    <a:lnTo>
                      <a:pt x="42" y="208"/>
                    </a:lnTo>
                    <a:lnTo>
                      <a:pt x="44" y="208"/>
                    </a:lnTo>
                    <a:lnTo>
                      <a:pt x="44" y="208"/>
                    </a:lnTo>
                    <a:lnTo>
                      <a:pt x="44" y="208"/>
                    </a:lnTo>
                    <a:lnTo>
                      <a:pt x="44" y="210"/>
                    </a:lnTo>
                    <a:lnTo>
                      <a:pt x="44" y="210"/>
                    </a:lnTo>
                    <a:lnTo>
                      <a:pt x="44" y="210"/>
                    </a:lnTo>
                    <a:lnTo>
                      <a:pt x="45" y="210"/>
                    </a:lnTo>
                    <a:lnTo>
                      <a:pt x="45" y="210"/>
                    </a:lnTo>
                    <a:lnTo>
                      <a:pt x="45" y="211"/>
                    </a:lnTo>
                    <a:lnTo>
                      <a:pt x="47" y="211"/>
                    </a:lnTo>
                    <a:lnTo>
                      <a:pt x="47" y="211"/>
                    </a:lnTo>
                    <a:lnTo>
                      <a:pt x="49" y="211"/>
                    </a:lnTo>
                    <a:lnTo>
                      <a:pt x="49" y="211"/>
                    </a:lnTo>
                    <a:lnTo>
                      <a:pt x="49" y="211"/>
                    </a:lnTo>
                    <a:lnTo>
                      <a:pt x="49" y="211"/>
                    </a:lnTo>
                    <a:lnTo>
                      <a:pt x="47" y="213"/>
                    </a:lnTo>
                    <a:lnTo>
                      <a:pt x="45" y="213"/>
                    </a:lnTo>
                    <a:lnTo>
                      <a:pt x="45" y="213"/>
                    </a:lnTo>
                    <a:lnTo>
                      <a:pt x="45" y="213"/>
                    </a:lnTo>
                    <a:lnTo>
                      <a:pt x="47" y="213"/>
                    </a:lnTo>
                    <a:lnTo>
                      <a:pt x="49" y="213"/>
                    </a:lnTo>
                    <a:lnTo>
                      <a:pt x="49" y="213"/>
                    </a:lnTo>
                    <a:lnTo>
                      <a:pt x="49" y="213"/>
                    </a:lnTo>
                    <a:lnTo>
                      <a:pt x="51" y="213"/>
                    </a:lnTo>
                    <a:lnTo>
                      <a:pt x="53" y="213"/>
                    </a:lnTo>
                    <a:lnTo>
                      <a:pt x="54" y="213"/>
                    </a:lnTo>
                    <a:lnTo>
                      <a:pt x="58" y="211"/>
                    </a:lnTo>
                    <a:lnTo>
                      <a:pt x="58" y="211"/>
                    </a:lnTo>
                    <a:lnTo>
                      <a:pt x="60" y="211"/>
                    </a:lnTo>
                    <a:lnTo>
                      <a:pt x="58" y="211"/>
                    </a:lnTo>
                    <a:lnTo>
                      <a:pt x="58" y="213"/>
                    </a:lnTo>
                    <a:lnTo>
                      <a:pt x="60" y="213"/>
                    </a:lnTo>
                    <a:lnTo>
                      <a:pt x="62" y="213"/>
                    </a:lnTo>
                    <a:lnTo>
                      <a:pt x="60" y="213"/>
                    </a:lnTo>
                    <a:lnTo>
                      <a:pt x="58" y="213"/>
                    </a:lnTo>
                    <a:lnTo>
                      <a:pt x="58" y="213"/>
                    </a:lnTo>
                    <a:lnTo>
                      <a:pt x="56" y="215"/>
                    </a:lnTo>
                    <a:lnTo>
                      <a:pt x="58" y="215"/>
                    </a:lnTo>
                    <a:lnTo>
                      <a:pt x="58" y="215"/>
                    </a:lnTo>
                    <a:lnTo>
                      <a:pt x="58" y="215"/>
                    </a:lnTo>
                    <a:lnTo>
                      <a:pt x="60" y="215"/>
                    </a:lnTo>
                    <a:lnTo>
                      <a:pt x="62" y="213"/>
                    </a:lnTo>
                    <a:lnTo>
                      <a:pt x="62" y="213"/>
                    </a:lnTo>
                    <a:lnTo>
                      <a:pt x="62" y="213"/>
                    </a:lnTo>
                    <a:lnTo>
                      <a:pt x="62" y="213"/>
                    </a:lnTo>
                    <a:lnTo>
                      <a:pt x="60" y="215"/>
                    </a:lnTo>
                    <a:lnTo>
                      <a:pt x="60" y="215"/>
                    </a:lnTo>
                    <a:lnTo>
                      <a:pt x="60" y="217"/>
                    </a:lnTo>
                    <a:lnTo>
                      <a:pt x="60" y="217"/>
                    </a:lnTo>
                    <a:lnTo>
                      <a:pt x="60" y="217"/>
                    </a:lnTo>
                    <a:lnTo>
                      <a:pt x="60" y="217"/>
                    </a:lnTo>
                    <a:lnTo>
                      <a:pt x="60" y="217"/>
                    </a:lnTo>
                    <a:lnTo>
                      <a:pt x="62" y="217"/>
                    </a:lnTo>
                    <a:lnTo>
                      <a:pt x="62" y="217"/>
                    </a:lnTo>
                    <a:lnTo>
                      <a:pt x="62" y="217"/>
                    </a:lnTo>
                    <a:lnTo>
                      <a:pt x="62" y="217"/>
                    </a:lnTo>
                    <a:lnTo>
                      <a:pt x="62" y="217"/>
                    </a:lnTo>
                    <a:lnTo>
                      <a:pt x="62" y="219"/>
                    </a:lnTo>
                    <a:lnTo>
                      <a:pt x="62" y="217"/>
                    </a:lnTo>
                    <a:lnTo>
                      <a:pt x="63" y="217"/>
                    </a:lnTo>
                    <a:lnTo>
                      <a:pt x="63" y="219"/>
                    </a:lnTo>
                    <a:lnTo>
                      <a:pt x="62" y="219"/>
                    </a:lnTo>
                    <a:lnTo>
                      <a:pt x="62" y="221"/>
                    </a:lnTo>
                    <a:lnTo>
                      <a:pt x="62" y="221"/>
                    </a:lnTo>
                    <a:lnTo>
                      <a:pt x="62" y="221"/>
                    </a:lnTo>
                    <a:lnTo>
                      <a:pt x="62" y="221"/>
                    </a:lnTo>
                    <a:lnTo>
                      <a:pt x="63" y="221"/>
                    </a:lnTo>
                    <a:lnTo>
                      <a:pt x="63" y="222"/>
                    </a:lnTo>
                    <a:lnTo>
                      <a:pt x="65" y="222"/>
                    </a:lnTo>
                    <a:lnTo>
                      <a:pt x="67" y="221"/>
                    </a:lnTo>
                    <a:lnTo>
                      <a:pt x="67" y="221"/>
                    </a:lnTo>
                    <a:lnTo>
                      <a:pt x="67" y="221"/>
                    </a:lnTo>
                    <a:lnTo>
                      <a:pt x="71" y="221"/>
                    </a:lnTo>
                    <a:lnTo>
                      <a:pt x="74" y="221"/>
                    </a:lnTo>
                    <a:lnTo>
                      <a:pt x="74" y="221"/>
                    </a:lnTo>
                    <a:lnTo>
                      <a:pt x="74" y="221"/>
                    </a:lnTo>
                    <a:lnTo>
                      <a:pt x="74" y="219"/>
                    </a:lnTo>
                    <a:lnTo>
                      <a:pt x="74" y="219"/>
                    </a:lnTo>
                    <a:lnTo>
                      <a:pt x="72" y="219"/>
                    </a:lnTo>
                    <a:lnTo>
                      <a:pt x="71" y="217"/>
                    </a:lnTo>
                    <a:lnTo>
                      <a:pt x="74" y="219"/>
                    </a:lnTo>
                    <a:lnTo>
                      <a:pt x="74" y="217"/>
                    </a:lnTo>
                    <a:lnTo>
                      <a:pt x="76" y="217"/>
                    </a:lnTo>
                    <a:lnTo>
                      <a:pt x="76" y="217"/>
                    </a:lnTo>
                    <a:lnTo>
                      <a:pt x="76" y="217"/>
                    </a:lnTo>
                    <a:lnTo>
                      <a:pt x="76" y="215"/>
                    </a:lnTo>
                    <a:lnTo>
                      <a:pt x="78" y="215"/>
                    </a:lnTo>
                    <a:lnTo>
                      <a:pt x="78" y="213"/>
                    </a:lnTo>
                    <a:lnTo>
                      <a:pt x="78" y="213"/>
                    </a:lnTo>
                    <a:lnTo>
                      <a:pt x="80" y="211"/>
                    </a:lnTo>
                    <a:lnTo>
                      <a:pt x="80" y="211"/>
                    </a:lnTo>
                    <a:lnTo>
                      <a:pt x="80" y="210"/>
                    </a:lnTo>
                    <a:lnTo>
                      <a:pt x="82" y="210"/>
                    </a:lnTo>
                    <a:lnTo>
                      <a:pt x="82" y="208"/>
                    </a:lnTo>
                    <a:lnTo>
                      <a:pt x="82" y="208"/>
                    </a:lnTo>
                    <a:lnTo>
                      <a:pt x="82" y="208"/>
                    </a:lnTo>
                    <a:lnTo>
                      <a:pt x="85" y="206"/>
                    </a:lnTo>
                    <a:lnTo>
                      <a:pt x="85" y="206"/>
                    </a:lnTo>
                    <a:lnTo>
                      <a:pt x="85" y="206"/>
                    </a:lnTo>
                    <a:lnTo>
                      <a:pt x="85" y="204"/>
                    </a:lnTo>
                    <a:lnTo>
                      <a:pt x="85" y="204"/>
                    </a:lnTo>
                    <a:lnTo>
                      <a:pt x="85" y="202"/>
                    </a:lnTo>
                    <a:lnTo>
                      <a:pt x="85" y="201"/>
                    </a:lnTo>
                    <a:lnTo>
                      <a:pt x="85" y="199"/>
                    </a:lnTo>
                    <a:lnTo>
                      <a:pt x="85" y="199"/>
                    </a:lnTo>
                    <a:lnTo>
                      <a:pt x="85" y="199"/>
                    </a:lnTo>
                    <a:lnTo>
                      <a:pt x="83" y="197"/>
                    </a:lnTo>
                    <a:lnTo>
                      <a:pt x="85" y="197"/>
                    </a:lnTo>
                    <a:lnTo>
                      <a:pt x="85" y="195"/>
                    </a:lnTo>
                    <a:lnTo>
                      <a:pt x="87" y="195"/>
                    </a:lnTo>
                    <a:lnTo>
                      <a:pt x="89" y="195"/>
                    </a:lnTo>
                    <a:lnTo>
                      <a:pt x="91" y="195"/>
                    </a:lnTo>
                    <a:lnTo>
                      <a:pt x="91" y="195"/>
                    </a:lnTo>
                    <a:lnTo>
                      <a:pt x="92" y="195"/>
                    </a:lnTo>
                    <a:lnTo>
                      <a:pt x="92" y="193"/>
                    </a:lnTo>
                    <a:lnTo>
                      <a:pt x="91" y="193"/>
                    </a:lnTo>
                    <a:lnTo>
                      <a:pt x="91" y="193"/>
                    </a:lnTo>
                    <a:lnTo>
                      <a:pt x="89" y="193"/>
                    </a:lnTo>
                    <a:lnTo>
                      <a:pt x="91" y="193"/>
                    </a:lnTo>
                    <a:lnTo>
                      <a:pt x="91" y="193"/>
                    </a:lnTo>
                    <a:lnTo>
                      <a:pt x="91" y="193"/>
                    </a:lnTo>
                    <a:lnTo>
                      <a:pt x="94" y="193"/>
                    </a:lnTo>
                    <a:lnTo>
                      <a:pt x="94" y="193"/>
                    </a:lnTo>
                    <a:lnTo>
                      <a:pt x="92" y="193"/>
                    </a:lnTo>
                    <a:lnTo>
                      <a:pt x="92" y="193"/>
                    </a:lnTo>
                    <a:lnTo>
                      <a:pt x="92" y="193"/>
                    </a:lnTo>
                    <a:lnTo>
                      <a:pt x="92" y="192"/>
                    </a:lnTo>
                    <a:lnTo>
                      <a:pt x="92" y="192"/>
                    </a:lnTo>
                    <a:lnTo>
                      <a:pt x="94" y="192"/>
                    </a:lnTo>
                    <a:lnTo>
                      <a:pt x="94" y="192"/>
                    </a:lnTo>
                    <a:lnTo>
                      <a:pt x="94" y="192"/>
                    </a:lnTo>
                    <a:lnTo>
                      <a:pt x="96" y="192"/>
                    </a:lnTo>
                    <a:lnTo>
                      <a:pt x="94" y="192"/>
                    </a:lnTo>
                    <a:lnTo>
                      <a:pt x="94" y="190"/>
                    </a:lnTo>
                    <a:lnTo>
                      <a:pt x="96" y="190"/>
                    </a:lnTo>
                    <a:lnTo>
                      <a:pt x="98" y="190"/>
                    </a:lnTo>
                    <a:lnTo>
                      <a:pt x="98" y="190"/>
                    </a:lnTo>
                    <a:lnTo>
                      <a:pt x="98" y="190"/>
                    </a:lnTo>
                    <a:lnTo>
                      <a:pt x="98" y="190"/>
                    </a:lnTo>
                    <a:lnTo>
                      <a:pt x="100" y="188"/>
                    </a:lnTo>
                    <a:lnTo>
                      <a:pt x="100" y="188"/>
                    </a:lnTo>
                    <a:lnTo>
                      <a:pt x="94" y="188"/>
                    </a:lnTo>
                    <a:lnTo>
                      <a:pt x="94" y="186"/>
                    </a:lnTo>
                    <a:lnTo>
                      <a:pt x="98" y="188"/>
                    </a:lnTo>
                    <a:lnTo>
                      <a:pt x="100" y="188"/>
                    </a:lnTo>
                    <a:lnTo>
                      <a:pt x="100" y="184"/>
                    </a:lnTo>
                    <a:lnTo>
                      <a:pt x="100" y="184"/>
                    </a:lnTo>
                    <a:lnTo>
                      <a:pt x="100" y="184"/>
                    </a:lnTo>
                    <a:lnTo>
                      <a:pt x="100" y="183"/>
                    </a:lnTo>
                    <a:lnTo>
                      <a:pt x="96" y="183"/>
                    </a:lnTo>
                    <a:lnTo>
                      <a:pt x="96" y="183"/>
                    </a:lnTo>
                    <a:lnTo>
                      <a:pt x="98" y="183"/>
                    </a:lnTo>
                    <a:lnTo>
                      <a:pt x="100" y="181"/>
                    </a:lnTo>
                    <a:lnTo>
                      <a:pt x="101" y="181"/>
                    </a:lnTo>
                    <a:lnTo>
                      <a:pt x="103" y="181"/>
                    </a:lnTo>
                    <a:lnTo>
                      <a:pt x="103" y="181"/>
                    </a:lnTo>
                    <a:lnTo>
                      <a:pt x="101" y="181"/>
                    </a:lnTo>
                    <a:lnTo>
                      <a:pt x="101" y="179"/>
                    </a:lnTo>
                    <a:lnTo>
                      <a:pt x="101" y="179"/>
                    </a:lnTo>
                    <a:lnTo>
                      <a:pt x="101" y="177"/>
                    </a:lnTo>
                    <a:lnTo>
                      <a:pt x="100" y="177"/>
                    </a:lnTo>
                    <a:lnTo>
                      <a:pt x="100" y="175"/>
                    </a:lnTo>
                    <a:lnTo>
                      <a:pt x="100" y="175"/>
                    </a:lnTo>
                    <a:lnTo>
                      <a:pt x="101" y="175"/>
                    </a:lnTo>
                    <a:lnTo>
                      <a:pt x="101" y="175"/>
                    </a:lnTo>
                    <a:lnTo>
                      <a:pt x="103" y="175"/>
                    </a:lnTo>
                    <a:lnTo>
                      <a:pt x="103" y="175"/>
                    </a:lnTo>
                    <a:lnTo>
                      <a:pt x="103" y="175"/>
                    </a:lnTo>
                    <a:lnTo>
                      <a:pt x="105" y="175"/>
                    </a:lnTo>
                    <a:lnTo>
                      <a:pt x="105" y="175"/>
                    </a:lnTo>
                    <a:lnTo>
                      <a:pt x="105" y="175"/>
                    </a:lnTo>
                    <a:lnTo>
                      <a:pt x="107" y="175"/>
                    </a:lnTo>
                    <a:lnTo>
                      <a:pt x="107" y="175"/>
                    </a:lnTo>
                    <a:lnTo>
                      <a:pt x="107" y="173"/>
                    </a:lnTo>
                    <a:lnTo>
                      <a:pt x="109" y="173"/>
                    </a:lnTo>
                    <a:lnTo>
                      <a:pt x="109" y="172"/>
                    </a:lnTo>
                    <a:lnTo>
                      <a:pt x="109" y="172"/>
                    </a:lnTo>
                    <a:lnTo>
                      <a:pt x="109" y="172"/>
                    </a:lnTo>
                    <a:lnTo>
                      <a:pt x="107" y="170"/>
                    </a:lnTo>
                    <a:lnTo>
                      <a:pt x="109" y="170"/>
                    </a:lnTo>
                    <a:lnTo>
                      <a:pt x="109" y="170"/>
                    </a:lnTo>
                    <a:lnTo>
                      <a:pt x="109" y="170"/>
                    </a:lnTo>
                    <a:lnTo>
                      <a:pt x="111" y="170"/>
                    </a:lnTo>
                    <a:lnTo>
                      <a:pt x="112" y="170"/>
                    </a:lnTo>
                    <a:lnTo>
                      <a:pt x="112" y="170"/>
                    </a:lnTo>
                    <a:lnTo>
                      <a:pt x="112" y="170"/>
                    </a:lnTo>
                    <a:lnTo>
                      <a:pt x="112" y="170"/>
                    </a:lnTo>
                    <a:lnTo>
                      <a:pt x="114" y="170"/>
                    </a:lnTo>
                    <a:lnTo>
                      <a:pt x="114" y="170"/>
                    </a:lnTo>
                    <a:lnTo>
                      <a:pt x="116" y="170"/>
                    </a:lnTo>
                    <a:lnTo>
                      <a:pt x="118" y="170"/>
                    </a:lnTo>
                    <a:lnTo>
                      <a:pt x="116" y="170"/>
                    </a:lnTo>
                    <a:lnTo>
                      <a:pt x="118" y="170"/>
                    </a:lnTo>
                    <a:lnTo>
                      <a:pt x="120" y="170"/>
                    </a:lnTo>
                    <a:lnTo>
                      <a:pt x="120" y="170"/>
                    </a:lnTo>
                    <a:lnTo>
                      <a:pt x="120" y="170"/>
                    </a:lnTo>
                    <a:lnTo>
                      <a:pt x="120" y="168"/>
                    </a:lnTo>
                    <a:lnTo>
                      <a:pt x="120" y="168"/>
                    </a:lnTo>
                    <a:lnTo>
                      <a:pt x="120" y="168"/>
                    </a:lnTo>
                    <a:lnTo>
                      <a:pt x="118" y="166"/>
                    </a:lnTo>
                    <a:lnTo>
                      <a:pt x="120" y="166"/>
                    </a:lnTo>
                    <a:lnTo>
                      <a:pt x="120" y="166"/>
                    </a:lnTo>
                    <a:lnTo>
                      <a:pt x="121" y="166"/>
                    </a:lnTo>
                    <a:lnTo>
                      <a:pt x="121" y="166"/>
                    </a:lnTo>
                    <a:lnTo>
                      <a:pt x="121" y="166"/>
                    </a:lnTo>
                    <a:lnTo>
                      <a:pt x="121" y="166"/>
                    </a:lnTo>
                    <a:lnTo>
                      <a:pt x="121" y="166"/>
                    </a:lnTo>
                    <a:lnTo>
                      <a:pt x="123" y="164"/>
                    </a:lnTo>
                    <a:lnTo>
                      <a:pt x="123" y="164"/>
                    </a:lnTo>
                    <a:lnTo>
                      <a:pt x="123" y="164"/>
                    </a:lnTo>
                    <a:lnTo>
                      <a:pt x="123" y="164"/>
                    </a:lnTo>
                    <a:lnTo>
                      <a:pt x="123" y="163"/>
                    </a:lnTo>
                    <a:lnTo>
                      <a:pt x="123" y="163"/>
                    </a:lnTo>
                    <a:lnTo>
                      <a:pt x="123" y="163"/>
                    </a:lnTo>
                    <a:lnTo>
                      <a:pt x="123" y="163"/>
                    </a:lnTo>
                    <a:lnTo>
                      <a:pt x="125" y="163"/>
                    </a:lnTo>
                    <a:lnTo>
                      <a:pt x="127" y="163"/>
                    </a:lnTo>
                    <a:lnTo>
                      <a:pt x="127" y="163"/>
                    </a:lnTo>
                    <a:lnTo>
                      <a:pt x="125" y="164"/>
                    </a:lnTo>
                    <a:lnTo>
                      <a:pt x="125" y="166"/>
                    </a:lnTo>
                    <a:lnTo>
                      <a:pt x="123" y="166"/>
                    </a:lnTo>
                    <a:lnTo>
                      <a:pt x="123" y="166"/>
                    </a:lnTo>
                    <a:lnTo>
                      <a:pt x="123" y="166"/>
                    </a:lnTo>
                    <a:lnTo>
                      <a:pt x="125" y="168"/>
                    </a:lnTo>
                    <a:lnTo>
                      <a:pt x="125" y="168"/>
                    </a:lnTo>
                    <a:lnTo>
                      <a:pt x="127" y="168"/>
                    </a:lnTo>
                    <a:lnTo>
                      <a:pt x="125" y="166"/>
                    </a:lnTo>
                    <a:lnTo>
                      <a:pt x="127" y="166"/>
                    </a:lnTo>
                    <a:lnTo>
                      <a:pt x="127" y="166"/>
                    </a:lnTo>
                    <a:lnTo>
                      <a:pt x="127" y="166"/>
                    </a:lnTo>
                    <a:lnTo>
                      <a:pt x="127" y="166"/>
                    </a:lnTo>
                    <a:lnTo>
                      <a:pt x="129" y="168"/>
                    </a:lnTo>
                    <a:lnTo>
                      <a:pt x="129" y="168"/>
                    </a:lnTo>
                    <a:lnTo>
                      <a:pt x="129" y="168"/>
                    </a:lnTo>
                    <a:lnTo>
                      <a:pt x="130" y="166"/>
                    </a:lnTo>
                    <a:lnTo>
                      <a:pt x="130" y="166"/>
                    </a:lnTo>
                    <a:lnTo>
                      <a:pt x="132" y="166"/>
                    </a:lnTo>
                    <a:lnTo>
                      <a:pt x="132" y="166"/>
                    </a:lnTo>
                    <a:lnTo>
                      <a:pt x="132" y="166"/>
                    </a:lnTo>
                    <a:lnTo>
                      <a:pt x="132" y="166"/>
                    </a:lnTo>
                    <a:lnTo>
                      <a:pt x="132" y="168"/>
                    </a:lnTo>
                    <a:lnTo>
                      <a:pt x="134" y="166"/>
                    </a:lnTo>
                    <a:lnTo>
                      <a:pt x="134" y="166"/>
                    </a:lnTo>
                    <a:lnTo>
                      <a:pt x="136" y="166"/>
                    </a:lnTo>
                    <a:lnTo>
                      <a:pt x="136" y="166"/>
                    </a:lnTo>
                    <a:lnTo>
                      <a:pt x="136" y="164"/>
                    </a:lnTo>
                    <a:lnTo>
                      <a:pt x="136" y="164"/>
                    </a:lnTo>
                    <a:lnTo>
                      <a:pt x="136" y="163"/>
                    </a:lnTo>
                    <a:lnTo>
                      <a:pt x="136" y="163"/>
                    </a:lnTo>
                    <a:lnTo>
                      <a:pt x="136" y="164"/>
                    </a:lnTo>
                    <a:lnTo>
                      <a:pt x="139" y="164"/>
                    </a:lnTo>
                    <a:lnTo>
                      <a:pt x="139" y="164"/>
                    </a:lnTo>
                    <a:lnTo>
                      <a:pt x="139" y="163"/>
                    </a:lnTo>
                    <a:lnTo>
                      <a:pt x="141" y="163"/>
                    </a:lnTo>
                    <a:lnTo>
                      <a:pt x="141" y="163"/>
                    </a:lnTo>
                    <a:lnTo>
                      <a:pt x="141" y="164"/>
                    </a:lnTo>
                    <a:lnTo>
                      <a:pt x="141" y="163"/>
                    </a:lnTo>
                    <a:lnTo>
                      <a:pt x="141" y="163"/>
                    </a:lnTo>
                    <a:lnTo>
                      <a:pt x="143" y="163"/>
                    </a:lnTo>
                    <a:lnTo>
                      <a:pt x="143" y="163"/>
                    </a:lnTo>
                    <a:lnTo>
                      <a:pt x="143" y="161"/>
                    </a:lnTo>
                    <a:lnTo>
                      <a:pt x="145" y="161"/>
                    </a:lnTo>
                    <a:lnTo>
                      <a:pt x="145" y="159"/>
                    </a:lnTo>
                    <a:lnTo>
                      <a:pt x="145" y="161"/>
                    </a:lnTo>
                    <a:lnTo>
                      <a:pt x="145" y="161"/>
                    </a:lnTo>
                    <a:lnTo>
                      <a:pt x="145" y="161"/>
                    </a:lnTo>
                    <a:lnTo>
                      <a:pt x="147" y="161"/>
                    </a:lnTo>
                    <a:lnTo>
                      <a:pt x="147" y="159"/>
                    </a:lnTo>
                    <a:lnTo>
                      <a:pt x="147" y="159"/>
                    </a:lnTo>
                    <a:lnTo>
                      <a:pt x="149" y="159"/>
                    </a:lnTo>
                    <a:lnTo>
                      <a:pt x="147" y="159"/>
                    </a:lnTo>
                    <a:lnTo>
                      <a:pt x="147" y="157"/>
                    </a:lnTo>
                    <a:lnTo>
                      <a:pt x="149" y="157"/>
                    </a:lnTo>
                    <a:lnTo>
                      <a:pt x="149" y="157"/>
                    </a:lnTo>
                    <a:lnTo>
                      <a:pt x="150" y="157"/>
                    </a:lnTo>
                    <a:lnTo>
                      <a:pt x="150" y="155"/>
                    </a:lnTo>
                    <a:lnTo>
                      <a:pt x="152" y="155"/>
                    </a:lnTo>
                    <a:lnTo>
                      <a:pt x="152" y="154"/>
                    </a:lnTo>
                    <a:lnTo>
                      <a:pt x="150" y="154"/>
                    </a:lnTo>
                    <a:lnTo>
                      <a:pt x="152" y="154"/>
                    </a:lnTo>
                    <a:lnTo>
                      <a:pt x="152" y="154"/>
                    </a:lnTo>
                    <a:lnTo>
                      <a:pt x="152" y="152"/>
                    </a:lnTo>
                    <a:lnTo>
                      <a:pt x="154" y="152"/>
                    </a:lnTo>
                    <a:lnTo>
                      <a:pt x="154" y="152"/>
                    </a:lnTo>
                    <a:lnTo>
                      <a:pt x="154" y="152"/>
                    </a:lnTo>
                    <a:lnTo>
                      <a:pt x="154" y="152"/>
                    </a:lnTo>
                    <a:lnTo>
                      <a:pt x="156" y="150"/>
                    </a:lnTo>
                    <a:lnTo>
                      <a:pt x="158" y="150"/>
                    </a:lnTo>
                    <a:lnTo>
                      <a:pt x="158" y="150"/>
                    </a:lnTo>
                    <a:lnTo>
                      <a:pt x="159" y="148"/>
                    </a:lnTo>
                    <a:lnTo>
                      <a:pt x="159" y="150"/>
                    </a:lnTo>
                    <a:lnTo>
                      <a:pt x="159" y="148"/>
                    </a:lnTo>
                    <a:lnTo>
                      <a:pt x="159" y="150"/>
                    </a:lnTo>
                    <a:lnTo>
                      <a:pt x="161" y="148"/>
                    </a:lnTo>
                    <a:lnTo>
                      <a:pt x="161" y="148"/>
                    </a:lnTo>
                    <a:lnTo>
                      <a:pt x="161" y="148"/>
                    </a:lnTo>
                    <a:lnTo>
                      <a:pt x="163" y="148"/>
                    </a:lnTo>
                    <a:lnTo>
                      <a:pt x="161" y="146"/>
                    </a:lnTo>
                    <a:lnTo>
                      <a:pt x="159" y="146"/>
                    </a:lnTo>
                    <a:lnTo>
                      <a:pt x="161" y="146"/>
                    </a:lnTo>
                    <a:lnTo>
                      <a:pt x="159" y="145"/>
                    </a:lnTo>
                    <a:lnTo>
                      <a:pt x="159" y="143"/>
                    </a:lnTo>
                    <a:lnTo>
                      <a:pt x="159" y="143"/>
                    </a:lnTo>
                    <a:lnTo>
                      <a:pt x="159" y="143"/>
                    </a:lnTo>
                    <a:lnTo>
                      <a:pt x="161" y="143"/>
                    </a:lnTo>
                    <a:lnTo>
                      <a:pt x="161" y="143"/>
                    </a:lnTo>
                    <a:lnTo>
                      <a:pt x="161" y="145"/>
                    </a:lnTo>
                    <a:lnTo>
                      <a:pt x="161" y="143"/>
                    </a:lnTo>
                    <a:lnTo>
                      <a:pt x="163" y="143"/>
                    </a:lnTo>
                    <a:lnTo>
                      <a:pt x="163" y="145"/>
                    </a:lnTo>
                    <a:lnTo>
                      <a:pt x="163" y="145"/>
                    </a:lnTo>
                    <a:lnTo>
                      <a:pt x="165" y="146"/>
                    </a:lnTo>
                    <a:lnTo>
                      <a:pt x="163" y="146"/>
                    </a:lnTo>
                    <a:lnTo>
                      <a:pt x="163" y="146"/>
                    </a:lnTo>
                    <a:lnTo>
                      <a:pt x="163" y="148"/>
                    </a:lnTo>
                    <a:lnTo>
                      <a:pt x="165" y="148"/>
                    </a:lnTo>
                    <a:lnTo>
                      <a:pt x="163" y="148"/>
                    </a:lnTo>
                    <a:lnTo>
                      <a:pt x="165" y="148"/>
                    </a:lnTo>
                    <a:lnTo>
                      <a:pt x="167" y="148"/>
                    </a:lnTo>
                    <a:lnTo>
                      <a:pt x="168" y="148"/>
                    </a:lnTo>
                    <a:lnTo>
                      <a:pt x="167" y="148"/>
                    </a:lnTo>
                    <a:lnTo>
                      <a:pt x="167" y="146"/>
                    </a:lnTo>
                    <a:lnTo>
                      <a:pt x="167" y="146"/>
                    </a:lnTo>
                    <a:lnTo>
                      <a:pt x="168" y="146"/>
                    </a:lnTo>
                    <a:lnTo>
                      <a:pt x="168" y="146"/>
                    </a:lnTo>
                    <a:lnTo>
                      <a:pt x="170" y="148"/>
                    </a:lnTo>
                    <a:lnTo>
                      <a:pt x="170" y="148"/>
                    </a:lnTo>
                    <a:lnTo>
                      <a:pt x="170" y="148"/>
                    </a:lnTo>
                    <a:lnTo>
                      <a:pt x="170" y="146"/>
                    </a:lnTo>
                    <a:lnTo>
                      <a:pt x="170" y="146"/>
                    </a:lnTo>
                    <a:lnTo>
                      <a:pt x="170" y="146"/>
                    </a:lnTo>
                    <a:lnTo>
                      <a:pt x="172" y="146"/>
                    </a:lnTo>
                    <a:lnTo>
                      <a:pt x="172" y="146"/>
                    </a:lnTo>
                    <a:lnTo>
                      <a:pt x="172" y="148"/>
                    </a:lnTo>
                    <a:lnTo>
                      <a:pt x="172" y="146"/>
                    </a:lnTo>
                    <a:lnTo>
                      <a:pt x="172" y="146"/>
                    </a:lnTo>
                    <a:lnTo>
                      <a:pt x="172" y="146"/>
                    </a:lnTo>
                    <a:lnTo>
                      <a:pt x="174" y="146"/>
                    </a:lnTo>
                    <a:lnTo>
                      <a:pt x="174" y="145"/>
                    </a:lnTo>
                    <a:lnTo>
                      <a:pt x="174" y="145"/>
                    </a:lnTo>
                    <a:lnTo>
                      <a:pt x="176" y="145"/>
                    </a:lnTo>
                    <a:lnTo>
                      <a:pt x="176" y="145"/>
                    </a:lnTo>
                    <a:lnTo>
                      <a:pt x="178" y="146"/>
                    </a:lnTo>
                    <a:lnTo>
                      <a:pt x="178" y="146"/>
                    </a:lnTo>
                    <a:lnTo>
                      <a:pt x="178" y="146"/>
                    </a:lnTo>
                    <a:lnTo>
                      <a:pt x="178" y="145"/>
                    </a:lnTo>
                    <a:lnTo>
                      <a:pt x="178" y="146"/>
                    </a:lnTo>
                    <a:lnTo>
                      <a:pt x="179" y="145"/>
                    </a:lnTo>
                    <a:lnTo>
                      <a:pt x="181" y="145"/>
                    </a:lnTo>
                    <a:lnTo>
                      <a:pt x="183" y="145"/>
                    </a:lnTo>
                    <a:lnTo>
                      <a:pt x="183" y="145"/>
                    </a:lnTo>
                    <a:lnTo>
                      <a:pt x="183" y="143"/>
                    </a:lnTo>
                    <a:lnTo>
                      <a:pt x="185" y="145"/>
                    </a:lnTo>
                    <a:lnTo>
                      <a:pt x="185" y="145"/>
                    </a:lnTo>
                    <a:lnTo>
                      <a:pt x="187" y="143"/>
                    </a:lnTo>
                    <a:lnTo>
                      <a:pt x="187" y="143"/>
                    </a:lnTo>
                    <a:lnTo>
                      <a:pt x="187" y="145"/>
                    </a:lnTo>
                    <a:lnTo>
                      <a:pt x="187" y="145"/>
                    </a:lnTo>
                    <a:lnTo>
                      <a:pt x="187" y="143"/>
                    </a:lnTo>
                    <a:lnTo>
                      <a:pt x="188" y="143"/>
                    </a:lnTo>
                    <a:lnTo>
                      <a:pt x="188" y="143"/>
                    </a:lnTo>
                    <a:lnTo>
                      <a:pt x="188" y="143"/>
                    </a:lnTo>
                    <a:lnTo>
                      <a:pt x="190" y="143"/>
                    </a:lnTo>
                    <a:lnTo>
                      <a:pt x="190" y="143"/>
                    </a:lnTo>
                    <a:lnTo>
                      <a:pt x="192" y="143"/>
                    </a:lnTo>
                    <a:lnTo>
                      <a:pt x="192" y="143"/>
                    </a:lnTo>
                    <a:lnTo>
                      <a:pt x="192" y="143"/>
                    </a:lnTo>
                    <a:lnTo>
                      <a:pt x="192" y="143"/>
                    </a:lnTo>
                    <a:lnTo>
                      <a:pt x="194" y="143"/>
                    </a:lnTo>
                    <a:lnTo>
                      <a:pt x="194" y="143"/>
                    </a:lnTo>
                    <a:lnTo>
                      <a:pt x="194" y="143"/>
                    </a:lnTo>
                    <a:lnTo>
                      <a:pt x="196" y="143"/>
                    </a:lnTo>
                    <a:lnTo>
                      <a:pt x="196" y="143"/>
                    </a:lnTo>
                    <a:lnTo>
                      <a:pt x="196" y="141"/>
                    </a:lnTo>
                    <a:lnTo>
                      <a:pt x="197" y="141"/>
                    </a:lnTo>
                    <a:lnTo>
                      <a:pt x="199" y="141"/>
                    </a:lnTo>
                    <a:lnTo>
                      <a:pt x="199" y="141"/>
                    </a:lnTo>
                    <a:lnTo>
                      <a:pt x="199" y="141"/>
                    </a:lnTo>
                    <a:lnTo>
                      <a:pt x="201" y="139"/>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8" name="Freeform 307"/>
              <p:cNvSpPr>
                <a:spLocks/>
              </p:cNvSpPr>
              <p:nvPr/>
            </p:nvSpPr>
            <p:spPr bwMode="auto">
              <a:xfrm>
                <a:off x="1717" y="925"/>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79" name="Freeform 308"/>
              <p:cNvSpPr>
                <a:spLocks/>
              </p:cNvSpPr>
              <p:nvPr/>
            </p:nvSpPr>
            <p:spPr bwMode="auto">
              <a:xfrm>
                <a:off x="1666" y="796"/>
                <a:ext cx="5" cy="2"/>
              </a:xfrm>
              <a:custGeom>
                <a:avLst/>
                <a:gdLst>
                  <a:gd name="T0" fmla="*/ 3 w 5"/>
                  <a:gd name="T1" fmla="*/ 2 h 2"/>
                  <a:gd name="T2" fmla="*/ 3 w 5"/>
                  <a:gd name="T3" fmla="*/ 0 h 2"/>
                  <a:gd name="T4" fmla="*/ 2 w 5"/>
                  <a:gd name="T5" fmla="*/ 0 h 2"/>
                  <a:gd name="T6" fmla="*/ 0 w 5"/>
                  <a:gd name="T7" fmla="*/ 0 h 2"/>
                  <a:gd name="T8" fmla="*/ 0 w 5"/>
                  <a:gd name="T9" fmla="*/ 0 h 2"/>
                  <a:gd name="T10" fmla="*/ 3 w 5"/>
                  <a:gd name="T11" fmla="*/ 2 h 2"/>
                  <a:gd name="T12" fmla="*/ 5 w 5"/>
                  <a:gd name="T13" fmla="*/ 2 h 2"/>
                  <a:gd name="T14" fmla="*/ 5 w 5"/>
                  <a:gd name="T15" fmla="*/ 2 h 2"/>
                  <a:gd name="T16" fmla="*/ 3 w 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3" y="2"/>
                    </a:moveTo>
                    <a:lnTo>
                      <a:pt x="3" y="0"/>
                    </a:lnTo>
                    <a:lnTo>
                      <a:pt x="2" y="0"/>
                    </a:lnTo>
                    <a:lnTo>
                      <a:pt x="0" y="0"/>
                    </a:lnTo>
                    <a:lnTo>
                      <a:pt x="0" y="0"/>
                    </a:lnTo>
                    <a:lnTo>
                      <a:pt x="3" y="2"/>
                    </a:lnTo>
                    <a:lnTo>
                      <a:pt x="5" y="2"/>
                    </a:lnTo>
                    <a:lnTo>
                      <a:pt x="5"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0" name="Freeform 309"/>
              <p:cNvSpPr>
                <a:spLocks/>
              </p:cNvSpPr>
              <p:nvPr/>
            </p:nvSpPr>
            <p:spPr bwMode="auto">
              <a:xfrm>
                <a:off x="1669" y="796"/>
                <a:ext cx="4" cy="2"/>
              </a:xfrm>
              <a:custGeom>
                <a:avLst/>
                <a:gdLst>
                  <a:gd name="T0" fmla="*/ 4 w 4"/>
                  <a:gd name="T1" fmla="*/ 0 h 2"/>
                  <a:gd name="T2" fmla="*/ 2 w 4"/>
                  <a:gd name="T3" fmla="*/ 0 h 2"/>
                  <a:gd name="T4" fmla="*/ 0 w 4"/>
                  <a:gd name="T5" fmla="*/ 0 h 2"/>
                  <a:gd name="T6" fmla="*/ 0 w 4"/>
                  <a:gd name="T7" fmla="*/ 0 h 2"/>
                  <a:gd name="T8" fmla="*/ 0 w 4"/>
                  <a:gd name="T9" fmla="*/ 0 h 2"/>
                  <a:gd name="T10" fmla="*/ 2 w 4"/>
                  <a:gd name="T11" fmla="*/ 0 h 2"/>
                  <a:gd name="T12" fmla="*/ 4 w 4"/>
                  <a:gd name="T13" fmla="*/ 2 h 2"/>
                  <a:gd name="T14" fmla="*/ 4 w 4"/>
                  <a:gd name="T15" fmla="*/ 2 h 2"/>
                  <a:gd name="T16" fmla="*/ 4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0"/>
                    </a:moveTo>
                    <a:lnTo>
                      <a:pt x="2" y="0"/>
                    </a:lnTo>
                    <a:lnTo>
                      <a:pt x="0" y="0"/>
                    </a:lnTo>
                    <a:lnTo>
                      <a:pt x="0" y="0"/>
                    </a:lnTo>
                    <a:lnTo>
                      <a:pt x="0" y="0"/>
                    </a:lnTo>
                    <a:lnTo>
                      <a:pt x="2" y="0"/>
                    </a:lnTo>
                    <a:lnTo>
                      <a:pt x="4" y="2"/>
                    </a:lnTo>
                    <a:lnTo>
                      <a:pt x="4" y="2"/>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1" name="Freeform 310"/>
              <p:cNvSpPr>
                <a:spLocks/>
              </p:cNvSpPr>
              <p:nvPr/>
            </p:nvSpPr>
            <p:spPr bwMode="auto">
              <a:xfrm>
                <a:off x="1755" y="825"/>
                <a:ext cx="3" cy="2"/>
              </a:xfrm>
              <a:custGeom>
                <a:avLst/>
                <a:gdLst>
                  <a:gd name="T0" fmla="*/ 0 w 3"/>
                  <a:gd name="T1" fmla="*/ 0 h 2"/>
                  <a:gd name="T2" fmla="*/ 0 w 3"/>
                  <a:gd name="T3" fmla="*/ 2 h 2"/>
                  <a:gd name="T4" fmla="*/ 1 w 3"/>
                  <a:gd name="T5" fmla="*/ 0 h 2"/>
                  <a:gd name="T6" fmla="*/ 3 w 3"/>
                  <a:gd name="T7" fmla="*/ 0 h 2"/>
                  <a:gd name="T8" fmla="*/ 1 w 3"/>
                  <a:gd name="T9" fmla="*/ 0 h 2"/>
                  <a:gd name="T10" fmla="*/ 1 w 3"/>
                  <a:gd name="T11" fmla="*/ 0 h 2"/>
                  <a:gd name="T12" fmla="*/ 0 w 3"/>
                  <a:gd name="T13" fmla="*/ 0 h 2"/>
                  <a:gd name="T14" fmla="*/ 0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0"/>
                    </a:moveTo>
                    <a:lnTo>
                      <a:pt x="0" y="2"/>
                    </a:lnTo>
                    <a:lnTo>
                      <a:pt x="1" y="0"/>
                    </a:lnTo>
                    <a:lnTo>
                      <a:pt x="3" y="0"/>
                    </a:lnTo>
                    <a:lnTo>
                      <a:pt x="1" y="0"/>
                    </a:lnTo>
                    <a:lnTo>
                      <a:pt x="1"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2" name="Freeform 311"/>
              <p:cNvSpPr>
                <a:spLocks/>
              </p:cNvSpPr>
              <p:nvPr/>
            </p:nvSpPr>
            <p:spPr bwMode="auto">
              <a:xfrm>
                <a:off x="1568" y="1015"/>
                <a:ext cx="2" cy="2"/>
              </a:xfrm>
              <a:custGeom>
                <a:avLst/>
                <a:gdLst>
                  <a:gd name="T0" fmla="*/ 0 w 2"/>
                  <a:gd name="T1" fmla="*/ 2 h 2"/>
                  <a:gd name="T2" fmla="*/ 0 w 2"/>
                  <a:gd name="T3" fmla="*/ 2 h 2"/>
                  <a:gd name="T4" fmla="*/ 2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2"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3" name="Freeform 312"/>
              <p:cNvSpPr>
                <a:spLocks/>
              </p:cNvSpPr>
              <p:nvPr/>
            </p:nvSpPr>
            <p:spPr bwMode="auto">
              <a:xfrm>
                <a:off x="1570" y="1014"/>
                <a:ext cx="3" cy="1"/>
              </a:xfrm>
              <a:custGeom>
                <a:avLst/>
                <a:gdLst>
                  <a:gd name="T0" fmla="*/ 0 w 3"/>
                  <a:gd name="T1" fmla="*/ 0 h 1"/>
                  <a:gd name="T2" fmla="*/ 0 w 3"/>
                  <a:gd name="T3" fmla="*/ 1 h 1"/>
                  <a:gd name="T4" fmla="*/ 0 w 3"/>
                  <a:gd name="T5" fmla="*/ 1 h 1"/>
                  <a:gd name="T6" fmla="*/ 0 w 3"/>
                  <a:gd name="T7" fmla="*/ 1 h 1"/>
                  <a:gd name="T8" fmla="*/ 0 w 3"/>
                  <a:gd name="T9" fmla="*/ 1 h 1"/>
                  <a:gd name="T10" fmla="*/ 2 w 3"/>
                  <a:gd name="T11" fmla="*/ 1 h 1"/>
                  <a:gd name="T12" fmla="*/ 2 w 3"/>
                  <a:gd name="T13" fmla="*/ 1 h 1"/>
                  <a:gd name="T14" fmla="*/ 2 w 3"/>
                  <a:gd name="T15" fmla="*/ 1 h 1"/>
                  <a:gd name="T16" fmla="*/ 3 w 3"/>
                  <a:gd name="T17" fmla="*/ 1 h 1"/>
                  <a:gd name="T18" fmla="*/ 2 w 3"/>
                  <a:gd name="T19" fmla="*/ 0 h 1"/>
                  <a:gd name="T20" fmla="*/ 0 w 3"/>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1">
                    <a:moveTo>
                      <a:pt x="0" y="0"/>
                    </a:moveTo>
                    <a:lnTo>
                      <a:pt x="0" y="1"/>
                    </a:lnTo>
                    <a:lnTo>
                      <a:pt x="0" y="1"/>
                    </a:lnTo>
                    <a:lnTo>
                      <a:pt x="0" y="1"/>
                    </a:lnTo>
                    <a:lnTo>
                      <a:pt x="0" y="1"/>
                    </a:lnTo>
                    <a:lnTo>
                      <a:pt x="2" y="1"/>
                    </a:lnTo>
                    <a:lnTo>
                      <a:pt x="2" y="1"/>
                    </a:lnTo>
                    <a:lnTo>
                      <a:pt x="2" y="1"/>
                    </a:lnTo>
                    <a:lnTo>
                      <a:pt x="3" y="1"/>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4" name="Freeform 313"/>
              <p:cNvSpPr>
                <a:spLocks/>
              </p:cNvSpPr>
              <p:nvPr/>
            </p:nvSpPr>
            <p:spPr bwMode="auto">
              <a:xfrm>
                <a:off x="1613" y="802"/>
                <a:ext cx="8" cy="3"/>
              </a:xfrm>
              <a:custGeom>
                <a:avLst/>
                <a:gdLst>
                  <a:gd name="T0" fmla="*/ 0 w 8"/>
                  <a:gd name="T1" fmla="*/ 3 h 3"/>
                  <a:gd name="T2" fmla="*/ 2 w 8"/>
                  <a:gd name="T3" fmla="*/ 3 h 3"/>
                  <a:gd name="T4" fmla="*/ 4 w 8"/>
                  <a:gd name="T5" fmla="*/ 3 h 3"/>
                  <a:gd name="T6" fmla="*/ 6 w 8"/>
                  <a:gd name="T7" fmla="*/ 3 h 3"/>
                  <a:gd name="T8" fmla="*/ 6 w 8"/>
                  <a:gd name="T9" fmla="*/ 3 h 3"/>
                  <a:gd name="T10" fmla="*/ 8 w 8"/>
                  <a:gd name="T11" fmla="*/ 3 h 3"/>
                  <a:gd name="T12" fmla="*/ 6 w 8"/>
                  <a:gd name="T13" fmla="*/ 3 h 3"/>
                  <a:gd name="T14" fmla="*/ 4 w 8"/>
                  <a:gd name="T15" fmla="*/ 2 h 3"/>
                  <a:gd name="T16" fmla="*/ 2 w 8"/>
                  <a:gd name="T17" fmla="*/ 2 h 3"/>
                  <a:gd name="T18" fmla="*/ 2 w 8"/>
                  <a:gd name="T19" fmla="*/ 2 h 3"/>
                  <a:gd name="T20" fmla="*/ 2 w 8"/>
                  <a:gd name="T21" fmla="*/ 0 h 3"/>
                  <a:gd name="T22" fmla="*/ 0 w 8"/>
                  <a:gd name="T23" fmla="*/ 0 h 3"/>
                  <a:gd name="T24" fmla="*/ 0 w 8"/>
                  <a:gd name="T25" fmla="*/ 0 h 3"/>
                  <a:gd name="T26" fmla="*/ 0 w 8"/>
                  <a:gd name="T27" fmla="*/ 0 h 3"/>
                  <a:gd name="T28" fmla="*/ 0 w 8"/>
                  <a:gd name="T29" fmla="*/ 2 h 3"/>
                  <a:gd name="T30" fmla="*/ 0 w 8"/>
                  <a:gd name="T31" fmla="*/ 2 h 3"/>
                  <a:gd name="T32" fmla="*/ 0 w 8"/>
                  <a:gd name="T33" fmla="*/ 3 h 3"/>
                  <a:gd name="T34" fmla="*/ 0 w 8"/>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3">
                    <a:moveTo>
                      <a:pt x="0" y="3"/>
                    </a:moveTo>
                    <a:lnTo>
                      <a:pt x="2" y="3"/>
                    </a:lnTo>
                    <a:lnTo>
                      <a:pt x="4" y="3"/>
                    </a:lnTo>
                    <a:lnTo>
                      <a:pt x="6" y="3"/>
                    </a:lnTo>
                    <a:lnTo>
                      <a:pt x="6" y="3"/>
                    </a:lnTo>
                    <a:lnTo>
                      <a:pt x="8" y="3"/>
                    </a:lnTo>
                    <a:lnTo>
                      <a:pt x="6" y="3"/>
                    </a:lnTo>
                    <a:lnTo>
                      <a:pt x="4" y="2"/>
                    </a:lnTo>
                    <a:lnTo>
                      <a:pt x="2" y="2"/>
                    </a:lnTo>
                    <a:lnTo>
                      <a:pt x="2" y="2"/>
                    </a:lnTo>
                    <a:lnTo>
                      <a:pt x="2" y="0"/>
                    </a:lnTo>
                    <a:lnTo>
                      <a:pt x="0" y="0"/>
                    </a:lnTo>
                    <a:lnTo>
                      <a:pt x="0" y="0"/>
                    </a:lnTo>
                    <a:lnTo>
                      <a:pt x="0" y="0"/>
                    </a:lnTo>
                    <a:lnTo>
                      <a:pt x="0" y="2"/>
                    </a:lnTo>
                    <a:lnTo>
                      <a:pt x="0" y="2"/>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5" name="Freeform 314"/>
              <p:cNvSpPr>
                <a:spLocks/>
              </p:cNvSpPr>
              <p:nvPr/>
            </p:nvSpPr>
            <p:spPr bwMode="auto">
              <a:xfrm>
                <a:off x="1776" y="1066"/>
                <a:ext cx="33" cy="36"/>
              </a:xfrm>
              <a:custGeom>
                <a:avLst/>
                <a:gdLst>
                  <a:gd name="T0" fmla="*/ 15 w 33"/>
                  <a:gd name="T1" fmla="*/ 4 h 36"/>
                  <a:gd name="T2" fmla="*/ 13 w 33"/>
                  <a:gd name="T3" fmla="*/ 5 h 36"/>
                  <a:gd name="T4" fmla="*/ 13 w 33"/>
                  <a:gd name="T5" fmla="*/ 5 h 36"/>
                  <a:gd name="T6" fmla="*/ 17 w 33"/>
                  <a:gd name="T7" fmla="*/ 7 h 36"/>
                  <a:gd name="T8" fmla="*/ 13 w 33"/>
                  <a:gd name="T9" fmla="*/ 9 h 36"/>
                  <a:gd name="T10" fmla="*/ 9 w 33"/>
                  <a:gd name="T11" fmla="*/ 9 h 36"/>
                  <a:gd name="T12" fmla="*/ 4 w 33"/>
                  <a:gd name="T13" fmla="*/ 11 h 36"/>
                  <a:gd name="T14" fmla="*/ 2 w 33"/>
                  <a:gd name="T15" fmla="*/ 13 h 36"/>
                  <a:gd name="T16" fmla="*/ 6 w 33"/>
                  <a:gd name="T17" fmla="*/ 14 h 36"/>
                  <a:gd name="T18" fmla="*/ 2 w 33"/>
                  <a:gd name="T19" fmla="*/ 16 h 36"/>
                  <a:gd name="T20" fmla="*/ 4 w 33"/>
                  <a:gd name="T21" fmla="*/ 18 h 36"/>
                  <a:gd name="T22" fmla="*/ 6 w 33"/>
                  <a:gd name="T23" fmla="*/ 18 h 36"/>
                  <a:gd name="T24" fmla="*/ 9 w 33"/>
                  <a:gd name="T25" fmla="*/ 20 h 36"/>
                  <a:gd name="T26" fmla="*/ 8 w 33"/>
                  <a:gd name="T27" fmla="*/ 24 h 36"/>
                  <a:gd name="T28" fmla="*/ 8 w 33"/>
                  <a:gd name="T29" fmla="*/ 25 h 36"/>
                  <a:gd name="T30" fmla="*/ 11 w 33"/>
                  <a:gd name="T31" fmla="*/ 25 h 36"/>
                  <a:gd name="T32" fmla="*/ 4 w 33"/>
                  <a:gd name="T33" fmla="*/ 27 h 36"/>
                  <a:gd name="T34" fmla="*/ 2 w 33"/>
                  <a:gd name="T35" fmla="*/ 29 h 36"/>
                  <a:gd name="T36" fmla="*/ 0 w 33"/>
                  <a:gd name="T37" fmla="*/ 29 h 36"/>
                  <a:gd name="T38" fmla="*/ 4 w 33"/>
                  <a:gd name="T39" fmla="*/ 31 h 36"/>
                  <a:gd name="T40" fmla="*/ 0 w 33"/>
                  <a:gd name="T41" fmla="*/ 33 h 36"/>
                  <a:gd name="T42" fmla="*/ 4 w 33"/>
                  <a:gd name="T43" fmla="*/ 33 h 36"/>
                  <a:gd name="T44" fmla="*/ 2 w 33"/>
                  <a:gd name="T45" fmla="*/ 34 h 36"/>
                  <a:gd name="T46" fmla="*/ 6 w 33"/>
                  <a:gd name="T47" fmla="*/ 34 h 36"/>
                  <a:gd name="T48" fmla="*/ 4 w 33"/>
                  <a:gd name="T49" fmla="*/ 36 h 36"/>
                  <a:gd name="T50" fmla="*/ 6 w 33"/>
                  <a:gd name="T51" fmla="*/ 36 h 36"/>
                  <a:gd name="T52" fmla="*/ 8 w 33"/>
                  <a:gd name="T53" fmla="*/ 36 h 36"/>
                  <a:gd name="T54" fmla="*/ 13 w 33"/>
                  <a:gd name="T55" fmla="*/ 34 h 36"/>
                  <a:gd name="T56" fmla="*/ 13 w 33"/>
                  <a:gd name="T57" fmla="*/ 33 h 36"/>
                  <a:gd name="T58" fmla="*/ 17 w 33"/>
                  <a:gd name="T59" fmla="*/ 33 h 36"/>
                  <a:gd name="T60" fmla="*/ 18 w 33"/>
                  <a:gd name="T61" fmla="*/ 31 h 36"/>
                  <a:gd name="T62" fmla="*/ 22 w 33"/>
                  <a:gd name="T63" fmla="*/ 31 h 36"/>
                  <a:gd name="T64" fmla="*/ 26 w 33"/>
                  <a:gd name="T65" fmla="*/ 29 h 36"/>
                  <a:gd name="T66" fmla="*/ 27 w 33"/>
                  <a:gd name="T67" fmla="*/ 27 h 36"/>
                  <a:gd name="T68" fmla="*/ 29 w 33"/>
                  <a:gd name="T69" fmla="*/ 24 h 36"/>
                  <a:gd name="T70" fmla="*/ 27 w 33"/>
                  <a:gd name="T71" fmla="*/ 18 h 36"/>
                  <a:gd name="T72" fmla="*/ 27 w 33"/>
                  <a:gd name="T73" fmla="*/ 13 h 36"/>
                  <a:gd name="T74" fmla="*/ 31 w 33"/>
                  <a:gd name="T75" fmla="*/ 11 h 36"/>
                  <a:gd name="T76" fmla="*/ 33 w 33"/>
                  <a:gd name="T77" fmla="*/ 9 h 36"/>
                  <a:gd name="T78" fmla="*/ 33 w 33"/>
                  <a:gd name="T79" fmla="*/ 9 h 36"/>
                  <a:gd name="T80" fmla="*/ 33 w 33"/>
                  <a:gd name="T81" fmla="*/ 5 h 36"/>
                  <a:gd name="T82" fmla="*/ 31 w 33"/>
                  <a:gd name="T83" fmla="*/ 4 h 36"/>
                  <a:gd name="T84" fmla="*/ 27 w 33"/>
                  <a:gd name="T85" fmla="*/ 0 h 36"/>
                  <a:gd name="T86" fmla="*/ 22 w 33"/>
                  <a:gd name="T87" fmla="*/ 2 h 36"/>
                  <a:gd name="T88" fmla="*/ 24 w 33"/>
                  <a:gd name="T89" fmla="*/ 0 h 36"/>
                  <a:gd name="T90" fmla="*/ 22 w 33"/>
                  <a:gd name="T91" fmla="*/ 0 h 36"/>
                  <a:gd name="T92" fmla="*/ 20 w 33"/>
                  <a:gd name="T93" fmla="*/ 2 h 36"/>
                  <a:gd name="T94" fmla="*/ 20 w 33"/>
                  <a:gd name="T95" fmla="*/ 4 h 36"/>
                  <a:gd name="T96" fmla="*/ 18 w 33"/>
                  <a:gd name="T97" fmla="*/ 0 h 36"/>
                  <a:gd name="T98" fmla="*/ 17 w 33"/>
                  <a:gd name="T9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36">
                    <a:moveTo>
                      <a:pt x="15" y="2"/>
                    </a:moveTo>
                    <a:lnTo>
                      <a:pt x="15" y="4"/>
                    </a:lnTo>
                    <a:lnTo>
                      <a:pt x="15" y="4"/>
                    </a:lnTo>
                    <a:lnTo>
                      <a:pt x="15" y="4"/>
                    </a:lnTo>
                    <a:lnTo>
                      <a:pt x="13" y="5"/>
                    </a:lnTo>
                    <a:lnTo>
                      <a:pt x="13" y="5"/>
                    </a:lnTo>
                    <a:lnTo>
                      <a:pt x="13" y="5"/>
                    </a:lnTo>
                    <a:lnTo>
                      <a:pt x="13" y="5"/>
                    </a:lnTo>
                    <a:lnTo>
                      <a:pt x="13" y="5"/>
                    </a:lnTo>
                    <a:lnTo>
                      <a:pt x="15" y="5"/>
                    </a:lnTo>
                    <a:lnTo>
                      <a:pt x="17" y="5"/>
                    </a:lnTo>
                    <a:lnTo>
                      <a:pt x="17" y="7"/>
                    </a:lnTo>
                    <a:lnTo>
                      <a:pt x="15" y="7"/>
                    </a:lnTo>
                    <a:lnTo>
                      <a:pt x="13" y="9"/>
                    </a:lnTo>
                    <a:lnTo>
                      <a:pt x="13" y="9"/>
                    </a:lnTo>
                    <a:lnTo>
                      <a:pt x="11" y="9"/>
                    </a:lnTo>
                    <a:lnTo>
                      <a:pt x="9" y="9"/>
                    </a:lnTo>
                    <a:lnTo>
                      <a:pt x="9" y="9"/>
                    </a:lnTo>
                    <a:lnTo>
                      <a:pt x="6" y="9"/>
                    </a:lnTo>
                    <a:lnTo>
                      <a:pt x="4" y="9"/>
                    </a:lnTo>
                    <a:lnTo>
                      <a:pt x="4" y="11"/>
                    </a:lnTo>
                    <a:lnTo>
                      <a:pt x="4" y="13"/>
                    </a:lnTo>
                    <a:lnTo>
                      <a:pt x="4" y="13"/>
                    </a:lnTo>
                    <a:lnTo>
                      <a:pt x="2" y="13"/>
                    </a:lnTo>
                    <a:lnTo>
                      <a:pt x="4" y="13"/>
                    </a:lnTo>
                    <a:lnTo>
                      <a:pt x="6" y="13"/>
                    </a:lnTo>
                    <a:lnTo>
                      <a:pt x="6" y="14"/>
                    </a:lnTo>
                    <a:lnTo>
                      <a:pt x="4" y="14"/>
                    </a:lnTo>
                    <a:lnTo>
                      <a:pt x="4" y="16"/>
                    </a:lnTo>
                    <a:lnTo>
                      <a:pt x="2" y="16"/>
                    </a:lnTo>
                    <a:lnTo>
                      <a:pt x="2" y="18"/>
                    </a:lnTo>
                    <a:lnTo>
                      <a:pt x="4" y="18"/>
                    </a:lnTo>
                    <a:lnTo>
                      <a:pt x="4" y="18"/>
                    </a:lnTo>
                    <a:lnTo>
                      <a:pt x="4" y="18"/>
                    </a:lnTo>
                    <a:lnTo>
                      <a:pt x="6" y="18"/>
                    </a:lnTo>
                    <a:lnTo>
                      <a:pt x="6" y="18"/>
                    </a:lnTo>
                    <a:lnTo>
                      <a:pt x="9" y="20"/>
                    </a:lnTo>
                    <a:lnTo>
                      <a:pt x="9" y="20"/>
                    </a:lnTo>
                    <a:lnTo>
                      <a:pt x="9" y="20"/>
                    </a:lnTo>
                    <a:lnTo>
                      <a:pt x="8" y="22"/>
                    </a:lnTo>
                    <a:lnTo>
                      <a:pt x="8" y="22"/>
                    </a:lnTo>
                    <a:lnTo>
                      <a:pt x="8" y="24"/>
                    </a:lnTo>
                    <a:lnTo>
                      <a:pt x="6" y="24"/>
                    </a:lnTo>
                    <a:lnTo>
                      <a:pt x="4" y="25"/>
                    </a:lnTo>
                    <a:lnTo>
                      <a:pt x="8" y="25"/>
                    </a:lnTo>
                    <a:lnTo>
                      <a:pt x="9" y="24"/>
                    </a:lnTo>
                    <a:lnTo>
                      <a:pt x="9" y="25"/>
                    </a:lnTo>
                    <a:lnTo>
                      <a:pt x="11" y="25"/>
                    </a:lnTo>
                    <a:lnTo>
                      <a:pt x="8" y="25"/>
                    </a:lnTo>
                    <a:lnTo>
                      <a:pt x="6" y="27"/>
                    </a:lnTo>
                    <a:lnTo>
                      <a:pt x="4" y="27"/>
                    </a:lnTo>
                    <a:lnTo>
                      <a:pt x="4" y="29"/>
                    </a:lnTo>
                    <a:lnTo>
                      <a:pt x="4" y="29"/>
                    </a:lnTo>
                    <a:lnTo>
                      <a:pt x="2" y="29"/>
                    </a:lnTo>
                    <a:lnTo>
                      <a:pt x="2" y="29"/>
                    </a:lnTo>
                    <a:lnTo>
                      <a:pt x="0" y="29"/>
                    </a:lnTo>
                    <a:lnTo>
                      <a:pt x="0" y="29"/>
                    </a:lnTo>
                    <a:lnTo>
                      <a:pt x="0" y="31"/>
                    </a:lnTo>
                    <a:lnTo>
                      <a:pt x="2" y="31"/>
                    </a:lnTo>
                    <a:lnTo>
                      <a:pt x="4" y="31"/>
                    </a:lnTo>
                    <a:lnTo>
                      <a:pt x="2" y="31"/>
                    </a:lnTo>
                    <a:lnTo>
                      <a:pt x="0" y="33"/>
                    </a:lnTo>
                    <a:lnTo>
                      <a:pt x="0" y="33"/>
                    </a:lnTo>
                    <a:lnTo>
                      <a:pt x="0" y="33"/>
                    </a:lnTo>
                    <a:lnTo>
                      <a:pt x="2" y="34"/>
                    </a:lnTo>
                    <a:lnTo>
                      <a:pt x="4" y="33"/>
                    </a:lnTo>
                    <a:lnTo>
                      <a:pt x="4" y="33"/>
                    </a:lnTo>
                    <a:lnTo>
                      <a:pt x="4" y="34"/>
                    </a:lnTo>
                    <a:lnTo>
                      <a:pt x="2" y="34"/>
                    </a:lnTo>
                    <a:lnTo>
                      <a:pt x="2" y="34"/>
                    </a:lnTo>
                    <a:lnTo>
                      <a:pt x="6" y="34"/>
                    </a:lnTo>
                    <a:lnTo>
                      <a:pt x="6" y="34"/>
                    </a:lnTo>
                    <a:lnTo>
                      <a:pt x="4" y="34"/>
                    </a:lnTo>
                    <a:lnTo>
                      <a:pt x="4" y="36"/>
                    </a:lnTo>
                    <a:lnTo>
                      <a:pt x="4" y="36"/>
                    </a:lnTo>
                    <a:lnTo>
                      <a:pt x="4" y="36"/>
                    </a:lnTo>
                    <a:lnTo>
                      <a:pt x="4" y="36"/>
                    </a:lnTo>
                    <a:lnTo>
                      <a:pt x="6" y="36"/>
                    </a:lnTo>
                    <a:lnTo>
                      <a:pt x="6" y="36"/>
                    </a:lnTo>
                    <a:lnTo>
                      <a:pt x="8" y="36"/>
                    </a:lnTo>
                    <a:lnTo>
                      <a:pt x="8" y="36"/>
                    </a:lnTo>
                    <a:lnTo>
                      <a:pt x="9" y="36"/>
                    </a:lnTo>
                    <a:lnTo>
                      <a:pt x="13" y="34"/>
                    </a:lnTo>
                    <a:lnTo>
                      <a:pt x="13" y="34"/>
                    </a:lnTo>
                    <a:lnTo>
                      <a:pt x="13" y="33"/>
                    </a:lnTo>
                    <a:lnTo>
                      <a:pt x="13" y="33"/>
                    </a:lnTo>
                    <a:lnTo>
                      <a:pt x="13" y="33"/>
                    </a:lnTo>
                    <a:lnTo>
                      <a:pt x="13" y="33"/>
                    </a:lnTo>
                    <a:lnTo>
                      <a:pt x="15" y="33"/>
                    </a:lnTo>
                    <a:lnTo>
                      <a:pt x="17" y="33"/>
                    </a:lnTo>
                    <a:lnTo>
                      <a:pt x="17" y="33"/>
                    </a:lnTo>
                    <a:lnTo>
                      <a:pt x="18" y="33"/>
                    </a:lnTo>
                    <a:lnTo>
                      <a:pt x="18" y="31"/>
                    </a:lnTo>
                    <a:lnTo>
                      <a:pt x="18" y="31"/>
                    </a:lnTo>
                    <a:lnTo>
                      <a:pt x="18" y="31"/>
                    </a:lnTo>
                    <a:lnTo>
                      <a:pt x="22" y="31"/>
                    </a:lnTo>
                    <a:lnTo>
                      <a:pt x="24" y="29"/>
                    </a:lnTo>
                    <a:lnTo>
                      <a:pt x="24" y="29"/>
                    </a:lnTo>
                    <a:lnTo>
                      <a:pt x="26" y="29"/>
                    </a:lnTo>
                    <a:lnTo>
                      <a:pt x="27" y="29"/>
                    </a:lnTo>
                    <a:lnTo>
                      <a:pt x="27" y="29"/>
                    </a:lnTo>
                    <a:lnTo>
                      <a:pt x="27" y="27"/>
                    </a:lnTo>
                    <a:lnTo>
                      <a:pt x="27" y="27"/>
                    </a:lnTo>
                    <a:lnTo>
                      <a:pt x="27" y="25"/>
                    </a:lnTo>
                    <a:lnTo>
                      <a:pt x="29" y="24"/>
                    </a:lnTo>
                    <a:lnTo>
                      <a:pt x="29" y="22"/>
                    </a:lnTo>
                    <a:lnTo>
                      <a:pt x="29" y="20"/>
                    </a:lnTo>
                    <a:lnTo>
                      <a:pt x="27" y="18"/>
                    </a:lnTo>
                    <a:lnTo>
                      <a:pt x="29" y="18"/>
                    </a:lnTo>
                    <a:lnTo>
                      <a:pt x="29" y="16"/>
                    </a:lnTo>
                    <a:lnTo>
                      <a:pt x="27" y="13"/>
                    </a:lnTo>
                    <a:lnTo>
                      <a:pt x="27" y="13"/>
                    </a:lnTo>
                    <a:lnTo>
                      <a:pt x="29" y="13"/>
                    </a:lnTo>
                    <a:lnTo>
                      <a:pt x="31" y="11"/>
                    </a:lnTo>
                    <a:lnTo>
                      <a:pt x="31" y="11"/>
                    </a:lnTo>
                    <a:lnTo>
                      <a:pt x="33" y="9"/>
                    </a:lnTo>
                    <a:lnTo>
                      <a:pt x="33" y="9"/>
                    </a:lnTo>
                    <a:lnTo>
                      <a:pt x="33" y="9"/>
                    </a:lnTo>
                    <a:lnTo>
                      <a:pt x="31" y="7"/>
                    </a:lnTo>
                    <a:lnTo>
                      <a:pt x="33" y="9"/>
                    </a:lnTo>
                    <a:lnTo>
                      <a:pt x="33" y="7"/>
                    </a:lnTo>
                    <a:lnTo>
                      <a:pt x="33" y="5"/>
                    </a:lnTo>
                    <a:lnTo>
                      <a:pt x="33" y="5"/>
                    </a:lnTo>
                    <a:lnTo>
                      <a:pt x="31" y="5"/>
                    </a:lnTo>
                    <a:lnTo>
                      <a:pt x="31" y="5"/>
                    </a:lnTo>
                    <a:lnTo>
                      <a:pt x="31" y="4"/>
                    </a:lnTo>
                    <a:lnTo>
                      <a:pt x="31" y="2"/>
                    </a:lnTo>
                    <a:lnTo>
                      <a:pt x="29" y="0"/>
                    </a:lnTo>
                    <a:lnTo>
                      <a:pt x="27" y="0"/>
                    </a:lnTo>
                    <a:lnTo>
                      <a:pt x="24" y="2"/>
                    </a:lnTo>
                    <a:lnTo>
                      <a:pt x="24" y="2"/>
                    </a:lnTo>
                    <a:lnTo>
                      <a:pt x="22" y="2"/>
                    </a:lnTo>
                    <a:lnTo>
                      <a:pt x="22" y="2"/>
                    </a:lnTo>
                    <a:lnTo>
                      <a:pt x="24" y="0"/>
                    </a:lnTo>
                    <a:lnTo>
                      <a:pt x="24" y="0"/>
                    </a:lnTo>
                    <a:lnTo>
                      <a:pt x="22" y="0"/>
                    </a:lnTo>
                    <a:lnTo>
                      <a:pt x="22" y="0"/>
                    </a:lnTo>
                    <a:lnTo>
                      <a:pt x="22" y="0"/>
                    </a:lnTo>
                    <a:lnTo>
                      <a:pt x="22" y="0"/>
                    </a:lnTo>
                    <a:lnTo>
                      <a:pt x="20" y="0"/>
                    </a:lnTo>
                    <a:lnTo>
                      <a:pt x="20" y="2"/>
                    </a:lnTo>
                    <a:lnTo>
                      <a:pt x="20" y="2"/>
                    </a:lnTo>
                    <a:lnTo>
                      <a:pt x="20" y="4"/>
                    </a:lnTo>
                    <a:lnTo>
                      <a:pt x="20" y="4"/>
                    </a:lnTo>
                    <a:lnTo>
                      <a:pt x="20" y="2"/>
                    </a:lnTo>
                    <a:lnTo>
                      <a:pt x="20" y="0"/>
                    </a:lnTo>
                    <a:lnTo>
                      <a:pt x="18" y="0"/>
                    </a:lnTo>
                    <a:lnTo>
                      <a:pt x="18" y="0"/>
                    </a:lnTo>
                    <a:lnTo>
                      <a:pt x="18" y="0"/>
                    </a:lnTo>
                    <a:lnTo>
                      <a:pt x="17" y="2"/>
                    </a:lnTo>
                    <a:lnTo>
                      <a:pt x="15" y="2"/>
                    </a:lnTo>
                    <a:lnTo>
                      <a:pt x="15"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6" name="Freeform 315"/>
              <p:cNvSpPr>
                <a:spLocks/>
              </p:cNvSpPr>
              <p:nvPr/>
            </p:nvSpPr>
            <p:spPr bwMode="auto">
              <a:xfrm>
                <a:off x="1836" y="1014"/>
                <a:ext cx="4" cy="7"/>
              </a:xfrm>
              <a:custGeom>
                <a:avLst/>
                <a:gdLst>
                  <a:gd name="T0" fmla="*/ 0 w 4"/>
                  <a:gd name="T1" fmla="*/ 3 h 7"/>
                  <a:gd name="T2" fmla="*/ 0 w 4"/>
                  <a:gd name="T3" fmla="*/ 3 h 7"/>
                  <a:gd name="T4" fmla="*/ 0 w 4"/>
                  <a:gd name="T5" fmla="*/ 5 h 7"/>
                  <a:gd name="T6" fmla="*/ 0 w 4"/>
                  <a:gd name="T7" fmla="*/ 5 h 7"/>
                  <a:gd name="T8" fmla="*/ 2 w 4"/>
                  <a:gd name="T9" fmla="*/ 5 h 7"/>
                  <a:gd name="T10" fmla="*/ 2 w 4"/>
                  <a:gd name="T11" fmla="*/ 5 h 7"/>
                  <a:gd name="T12" fmla="*/ 2 w 4"/>
                  <a:gd name="T13" fmla="*/ 5 h 7"/>
                  <a:gd name="T14" fmla="*/ 2 w 4"/>
                  <a:gd name="T15" fmla="*/ 7 h 7"/>
                  <a:gd name="T16" fmla="*/ 4 w 4"/>
                  <a:gd name="T17" fmla="*/ 7 h 7"/>
                  <a:gd name="T18" fmla="*/ 4 w 4"/>
                  <a:gd name="T19" fmla="*/ 5 h 7"/>
                  <a:gd name="T20" fmla="*/ 4 w 4"/>
                  <a:gd name="T21" fmla="*/ 5 h 7"/>
                  <a:gd name="T22" fmla="*/ 4 w 4"/>
                  <a:gd name="T23" fmla="*/ 3 h 7"/>
                  <a:gd name="T24" fmla="*/ 4 w 4"/>
                  <a:gd name="T25" fmla="*/ 3 h 7"/>
                  <a:gd name="T26" fmla="*/ 2 w 4"/>
                  <a:gd name="T27" fmla="*/ 1 h 7"/>
                  <a:gd name="T28" fmla="*/ 2 w 4"/>
                  <a:gd name="T29" fmla="*/ 0 h 7"/>
                  <a:gd name="T30" fmla="*/ 2 w 4"/>
                  <a:gd name="T31" fmla="*/ 0 h 7"/>
                  <a:gd name="T32" fmla="*/ 2 w 4"/>
                  <a:gd name="T33" fmla="*/ 0 h 7"/>
                  <a:gd name="T34" fmla="*/ 0 w 4"/>
                  <a:gd name="T35" fmla="*/ 1 h 7"/>
                  <a:gd name="T36" fmla="*/ 0 w 4"/>
                  <a:gd name="T37" fmla="*/ 1 h 7"/>
                  <a:gd name="T38" fmla="*/ 0 w 4"/>
                  <a:gd name="T39" fmla="*/ 1 h 7"/>
                  <a:gd name="T40" fmla="*/ 0 w 4"/>
                  <a:gd name="T41" fmla="*/ 3 h 7"/>
                  <a:gd name="T42" fmla="*/ 0 w 4"/>
                  <a:gd name="T4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7">
                    <a:moveTo>
                      <a:pt x="0" y="3"/>
                    </a:moveTo>
                    <a:lnTo>
                      <a:pt x="0" y="3"/>
                    </a:lnTo>
                    <a:lnTo>
                      <a:pt x="0" y="5"/>
                    </a:lnTo>
                    <a:lnTo>
                      <a:pt x="0" y="5"/>
                    </a:lnTo>
                    <a:lnTo>
                      <a:pt x="2" y="5"/>
                    </a:lnTo>
                    <a:lnTo>
                      <a:pt x="2" y="5"/>
                    </a:lnTo>
                    <a:lnTo>
                      <a:pt x="2" y="5"/>
                    </a:lnTo>
                    <a:lnTo>
                      <a:pt x="2" y="7"/>
                    </a:lnTo>
                    <a:lnTo>
                      <a:pt x="4" y="7"/>
                    </a:lnTo>
                    <a:lnTo>
                      <a:pt x="4" y="5"/>
                    </a:lnTo>
                    <a:lnTo>
                      <a:pt x="4" y="5"/>
                    </a:lnTo>
                    <a:lnTo>
                      <a:pt x="4" y="3"/>
                    </a:lnTo>
                    <a:lnTo>
                      <a:pt x="4" y="3"/>
                    </a:lnTo>
                    <a:lnTo>
                      <a:pt x="2" y="1"/>
                    </a:lnTo>
                    <a:lnTo>
                      <a:pt x="2" y="0"/>
                    </a:lnTo>
                    <a:lnTo>
                      <a:pt x="2" y="0"/>
                    </a:lnTo>
                    <a:lnTo>
                      <a:pt x="2" y="0"/>
                    </a:lnTo>
                    <a:lnTo>
                      <a:pt x="0" y="1"/>
                    </a:lnTo>
                    <a:lnTo>
                      <a:pt x="0" y="1"/>
                    </a:lnTo>
                    <a:lnTo>
                      <a:pt x="0" y="1"/>
                    </a:lnTo>
                    <a:lnTo>
                      <a:pt x="0" y="3"/>
                    </a:lnTo>
                    <a:lnTo>
                      <a:pt x="0"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7" name="Freeform 316"/>
              <p:cNvSpPr>
                <a:spLocks/>
              </p:cNvSpPr>
              <p:nvPr/>
            </p:nvSpPr>
            <p:spPr bwMode="auto">
              <a:xfrm>
                <a:off x="1800" y="1035"/>
                <a:ext cx="7" cy="7"/>
              </a:xfrm>
              <a:custGeom>
                <a:avLst/>
                <a:gdLst>
                  <a:gd name="T0" fmla="*/ 0 w 7"/>
                  <a:gd name="T1" fmla="*/ 7 h 7"/>
                  <a:gd name="T2" fmla="*/ 2 w 7"/>
                  <a:gd name="T3" fmla="*/ 6 h 7"/>
                  <a:gd name="T4" fmla="*/ 3 w 7"/>
                  <a:gd name="T5" fmla="*/ 6 h 7"/>
                  <a:gd name="T6" fmla="*/ 3 w 7"/>
                  <a:gd name="T7" fmla="*/ 6 h 7"/>
                  <a:gd name="T8" fmla="*/ 3 w 7"/>
                  <a:gd name="T9" fmla="*/ 6 h 7"/>
                  <a:gd name="T10" fmla="*/ 5 w 7"/>
                  <a:gd name="T11" fmla="*/ 4 h 7"/>
                  <a:gd name="T12" fmla="*/ 5 w 7"/>
                  <a:gd name="T13" fmla="*/ 4 h 7"/>
                  <a:gd name="T14" fmla="*/ 5 w 7"/>
                  <a:gd name="T15" fmla="*/ 4 h 7"/>
                  <a:gd name="T16" fmla="*/ 5 w 7"/>
                  <a:gd name="T17" fmla="*/ 2 h 7"/>
                  <a:gd name="T18" fmla="*/ 5 w 7"/>
                  <a:gd name="T19" fmla="*/ 2 h 7"/>
                  <a:gd name="T20" fmla="*/ 7 w 7"/>
                  <a:gd name="T21" fmla="*/ 2 h 7"/>
                  <a:gd name="T22" fmla="*/ 5 w 7"/>
                  <a:gd name="T23" fmla="*/ 2 h 7"/>
                  <a:gd name="T24" fmla="*/ 7 w 7"/>
                  <a:gd name="T25" fmla="*/ 0 h 7"/>
                  <a:gd name="T26" fmla="*/ 5 w 7"/>
                  <a:gd name="T27" fmla="*/ 0 h 7"/>
                  <a:gd name="T28" fmla="*/ 3 w 7"/>
                  <a:gd name="T29" fmla="*/ 0 h 7"/>
                  <a:gd name="T30" fmla="*/ 3 w 7"/>
                  <a:gd name="T31" fmla="*/ 2 h 7"/>
                  <a:gd name="T32" fmla="*/ 3 w 7"/>
                  <a:gd name="T33" fmla="*/ 2 h 7"/>
                  <a:gd name="T34" fmla="*/ 3 w 7"/>
                  <a:gd name="T35" fmla="*/ 2 h 7"/>
                  <a:gd name="T36" fmla="*/ 2 w 7"/>
                  <a:gd name="T37" fmla="*/ 2 h 7"/>
                  <a:gd name="T38" fmla="*/ 2 w 7"/>
                  <a:gd name="T39" fmla="*/ 2 h 7"/>
                  <a:gd name="T40" fmla="*/ 0 w 7"/>
                  <a:gd name="T41" fmla="*/ 4 h 7"/>
                  <a:gd name="T42" fmla="*/ 0 w 7"/>
                  <a:gd name="T43" fmla="*/ 4 h 7"/>
                  <a:gd name="T44" fmla="*/ 2 w 7"/>
                  <a:gd name="T45" fmla="*/ 6 h 7"/>
                  <a:gd name="T46" fmla="*/ 0 w 7"/>
                  <a:gd name="T47" fmla="*/ 6 h 7"/>
                  <a:gd name="T48" fmla="*/ 0 w 7"/>
                  <a:gd name="T4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7">
                    <a:moveTo>
                      <a:pt x="0" y="7"/>
                    </a:moveTo>
                    <a:lnTo>
                      <a:pt x="2" y="6"/>
                    </a:lnTo>
                    <a:lnTo>
                      <a:pt x="3" y="6"/>
                    </a:lnTo>
                    <a:lnTo>
                      <a:pt x="3" y="6"/>
                    </a:lnTo>
                    <a:lnTo>
                      <a:pt x="3" y="6"/>
                    </a:lnTo>
                    <a:lnTo>
                      <a:pt x="5" y="4"/>
                    </a:lnTo>
                    <a:lnTo>
                      <a:pt x="5" y="4"/>
                    </a:lnTo>
                    <a:lnTo>
                      <a:pt x="5" y="4"/>
                    </a:lnTo>
                    <a:lnTo>
                      <a:pt x="5" y="2"/>
                    </a:lnTo>
                    <a:lnTo>
                      <a:pt x="5" y="2"/>
                    </a:lnTo>
                    <a:lnTo>
                      <a:pt x="7" y="2"/>
                    </a:lnTo>
                    <a:lnTo>
                      <a:pt x="5" y="2"/>
                    </a:lnTo>
                    <a:lnTo>
                      <a:pt x="7" y="0"/>
                    </a:lnTo>
                    <a:lnTo>
                      <a:pt x="5" y="0"/>
                    </a:lnTo>
                    <a:lnTo>
                      <a:pt x="3" y="0"/>
                    </a:lnTo>
                    <a:lnTo>
                      <a:pt x="3" y="2"/>
                    </a:lnTo>
                    <a:lnTo>
                      <a:pt x="3" y="2"/>
                    </a:lnTo>
                    <a:lnTo>
                      <a:pt x="3" y="2"/>
                    </a:lnTo>
                    <a:lnTo>
                      <a:pt x="2" y="2"/>
                    </a:lnTo>
                    <a:lnTo>
                      <a:pt x="2" y="2"/>
                    </a:lnTo>
                    <a:lnTo>
                      <a:pt x="0" y="4"/>
                    </a:lnTo>
                    <a:lnTo>
                      <a:pt x="0" y="4"/>
                    </a:lnTo>
                    <a:lnTo>
                      <a:pt x="2" y="6"/>
                    </a:lnTo>
                    <a:lnTo>
                      <a:pt x="0" y="6"/>
                    </a:lnTo>
                    <a:lnTo>
                      <a:pt x="0" y="7"/>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8" name="Freeform 317"/>
              <p:cNvSpPr>
                <a:spLocks/>
              </p:cNvSpPr>
              <p:nvPr/>
            </p:nvSpPr>
            <p:spPr bwMode="auto">
              <a:xfrm>
                <a:off x="1825" y="1028"/>
                <a:ext cx="4" cy="2"/>
              </a:xfrm>
              <a:custGeom>
                <a:avLst/>
                <a:gdLst>
                  <a:gd name="T0" fmla="*/ 2 w 4"/>
                  <a:gd name="T1" fmla="*/ 2 h 2"/>
                  <a:gd name="T2" fmla="*/ 4 w 4"/>
                  <a:gd name="T3" fmla="*/ 2 h 2"/>
                  <a:gd name="T4" fmla="*/ 4 w 4"/>
                  <a:gd name="T5" fmla="*/ 2 h 2"/>
                  <a:gd name="T6" fmla="*/ 4 w 4"/>
                  <a:gd name="T7" fmla="*/ 2 h 2"/>
                  <a:gd name="T8" fmla="*/ 2 w 4"/>
                  <a:gd name="T9" fmla="*/ 2 h 2"/>
                  <a:gd name="T10" fmla="*/ 2 w 4"/>
                  <a:gd name="T11" fmla="*/ 2 h 2"/>
                  <a:gd name="T12" fmla="*/ 0 w 4"/>
                  <a:gd name="T13" fmla="*/ 0 h 2"/>
                  <a:gd name="T14" fmla="*/ 0 w 4"/>
                  <a:gd name="T15" fmla="*/ 0 h 2"/>
                  <a:gd name="T16" fmla="*/ 0 w 4"/>
                  <a:gd name="T17" fmla="*/ 2 h 2"/>
                  <a:gd name="T18" fmla="*/ 0 w 4"/>
                  <a:gd name="T19" fmla="*/ 2 h 2"/>
                  <a:gd name="T20" fmla="*/ 0 w 4"/>
                  <a:gd name="T21" fmla="*/ 2 h 2"/>
                  <a:gd name="T22" fmla="*/ 2 w 4"/>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2"/>
                    </a:moveTo>
                    <a:lnTo>
                      <a:pt x="4" y="2"/>
                    </a:lnTo>
                    <a:lnTo>
                      <a:pt x="4" y="2"/>
                    </a:lnTo>
                    <a:lnTo>
                      <a:pt x="4" y="2"/>
                    </a:lnTo>
                    <a:lnTo>
                      <a:pt x="2" y="2"/>
                    </a:lnTo>
                    <a:lnTo>
                      <a:pt x="2" y="2"/>
                    </a:lnTo>
                    <a:lnTo>
                      <a:pt x="0" y="0"/>
                    </a:lnTo>
                    <a:lnTo>
                      <a:pt x="0" y="0"/>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89" name="Freeform 318"/>
              <p:cNvSpPr>
                <a:spLocks/>
              </p:cNvSpPr>
              <p:nvPr/>
            </p:nvSpPr>
            <p:spPr bwMode="auto">
              <a:xfrm>
                <a:off x="1825" y="1030"/>
                <a:ext cx="0" cy="2"/>
              </a:xfrm>
              <a:custGeom>
                <a:avLst/>
                <a:gdLst>
                  <a:gd name="T0" fmla="*/ 2 h 2"/>
                  <a:gd name="T1" fmla="*/ 2 h 2"/>
                  <a:gd name="T2" fmla="*/ 0 h 2"/>
                  <a:gd name="T3" fmla="*/ 0 h 2"/>
                  <a:gd name="T4" fmla="*/ 2 h 2"/>
                  <a:gd name="T5" fmla="*/ 2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0"/>
                    </a:lnTo>
                    <a:lnTo>
                      <a:pt x="0"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0" name="Freeform 319"/>
              <p:cNvSpPr>
                <a:spLocks/>
              </p:cNvSpPr>
              <p:nvPr/>
            </p:nvSpPr>
            <p:spPr bwMode="auto">
              <a:xfrm>
                <a:off x="1807" y="1033"/>
                <a:ext cx="51" cy="84"/>
              </a:xfrm>
              <a:custGeom>
                <a:avLst/>
                <a:gdLst>
                  <a:gd name="T0" fmla="*/ 2 w 51"/>
                  <a:gd name="T1" fmla="*/ 15 h 84"/>
                  <a:gd name="T2" fmla="*/ 0 w 51"/>
                  <a:gd name="T3" fmla="*/ 17 h 84"/>
                  <a:gd name="T4" fmla="*/ 0 w 51"/>
                  <a:gd name="T5" fmla="*/ 20 h 84"/>
                  <a:gd name="T6" fmla="*/ 5 w 51"/>
                  <a:gd name="T7" fmla="*/ 20 h 84"/>
                  <a:gd name="T8" fmla="*/ 2 w 51"/>
                  <a:gd name="T9" fmla="*/ 28 h 84"/>
                  <a:gd name="T10" fmla="*/ 2 w 51"/>
                  <a:gd name="T11" fmla="*/ 29 h 84"/>
                  <a:gd name="T12" fmla="*/ 4 w 51"/>
                  <a:gd name="T13" fmla="*/ 28 h 84"/>
                  <a:gd name="T14" fmla="*/ 5 w 51"/>
                  <a:gd name="T15" fmla="*/ 24 h 84"/>
                  <a:gd name="T16" fmla="*/ 5 w 51"/>
                  <a:gd name="T17" fmla="*/ 26 h 84"/>
                  <a:gd name="T18" fmla="*/ 9 w 51"/>
                  <a:gd name="T19" fmla="*/ 26 h 84"/>
                  <a:gd name="T20" fmla="*/ 7 w 51"/>
                  <a:gd name="T21" fmla="*/ 29 h 84"/>
                  <a:gd name="T22" fmla="*/ 5 w 51"/>
                  <a:gd name="T23" fmla="*/ 35 h 84"/>
                  <a:gd name="T24" fmla="*/ 5 w 51"/>
                  <a:gd name="T25" fmla="*/ 38 h 84"/>
                  <a:gd name="T26" fmla="*/ 9 w 51"/>
                  <a:gd name="T27" fmla="*/ 38 h 84"/>
                  <a:gd name="T28" fmla="*/ 15 w 51"/>
                  <a:gd name="T29" fmla="*/ 37 h 84"/>
                  <a:gd name="T30" fmla="*/ 16 w 51"/>
                  <a:gd name="T31" fmla="*/ 37 h 84"/>
                  <a:gd name="T32" fmla="*/ 16 w 51"/>
                  <a:gd name="T33" fmla="*/ 44 h 84"/>
                  <a:gd name="T34" fmla="*/ 20 w 51"/>
                  <a:gd name="T35" fmla="*/ 44 h 84"/>
                  <a:gd name="T36" fmla="*/ 20 w 51"/>
                  <a:gd name="T37" fmla="*/ 49 h 84"/>
                  <a:gd name="T38" fmla="*/ 18 w 51"/>
                  <a:gd name="T39" fmla="*/ 51 h 84"/>
                  <a:gd name="T40" fmla="*/ 9 w 51"/>
                  <a:gd name="T41" fmla="*/ 57 h 84"/>
                  <a:gd name="T42" fmla="*/ 11 w 51"/>
                  <a:gd name="T43" fmla="*/ 58 h 84"/>
                  <a:gd name="T44" fmla="*/ 4 w 51"/>
                  <a:gd name="T45" fmla="*/ 67 h 84"/>
                  <a:gd name="T46" fmla="*/ 9 w 51"/>
                  <a:gd name="T47" fmla="*/ 67 h 84"/>
                  <a:gd name="T48" fmla="*/ 13 w 51"/>
                  <a:gd name="T49" fmla="*/ 67 h 84"/>
                  <a:gd name="T50" fmla="*/ 18 w 51"/>
                  <a:gd name="T51" fmla="*/ 69 h 84"/>
                  <a:gd name="T52" fmla="*/ 20 w 51"/>
                  <a:gd name="T53" fmla="*/ 71 h 84"/>
                  <a:gd name="T54" fmla="*/ 11 w 51"/>
                  <a:gd name="T55" fmla="*/ 73 h 84"/>
                  <a:gd name="T56" fmla="*/ 0 w 51"/>
                  <a:gd name="T57" fmla="*/ 82 h 84"/>
                  <a:gd name="T58" fmla="*/ 4 w 51"/>
                  <a:gd name="T59" fmla="*/ 84 h 84"/>
                  <a:gd name="T60" fmla="*/ 11 w 51"/>
                  <a:gd name="T61" fmla="*/ 80 h 84"/>
                  <a:gd name="T62" fmla="*/ 16 w 51"/>
                  <a:gd name="T63" fmla="*/ 78 h 84"/>
                  <a:gd name="T64" fmla="*/ 22 w 51"/>
                  <a:gd name="T65" fmla="*/ 78 h 84"/>
                  <a:gd name="T66" fmla="*/ 25 w 51"/>
                  <a:gd name="T67" fmla="*/ 76 h 84"/>
                  <a:gd name="T68" fmla="*/ 29 w 51"/>
                  <a:gd name="T69" fmla="*/ 75 h 84"/>
                  <a:gd name="T70" fmla="*/ 33 w 51"/>
                  <a:gd name="T71" fmla="*/ 76 h 84"/>
                  <a:gd name="T72" fmla="*/ 49 w 51"/>
                  <a:gd name="T73" fmla="*/ 73 h 84"/>
                  <a:gd name="T74" fmla="*/ 44 w 51"/>
                  <a:gd name="T75" fmla="*/ 69 h 84"/>
                  <a:gd name="T76" fmla="*/ 45 w 51"/>
                  <a:gd name="T77" fmla="*/ 67 h 84"/>
                  <a:gd name="T78" fmla="*/ 47 w 51"/>
                  <a:gd name="T79" fmla="*/ 66 h 84"/>
                  <a:gd name="T80" fmla="*/ 51 w 51"/>
                  <a:gd name="T81" fmla="*/ 64 h 84"/>
                  <a:gd name="T82" fmla="*/ 47 w 51"/>
                  <a:gd name="T83" fmla="*/ 55 h 84"/>
                  <a:gd name="T84" fmla="*/ 40 w 51"/>
                  <a:gd name="T85" fmla="*/ 57 h 84"/>
                  <a:gd name="T86" fmla="*/ 42 w 51"/>
                  <a:gd name="T87" fmla="*/ 53 h 84"/>
                  <a:gd name="T88" fmla="*/ 38 w 51"/>
                  <a:gd name="T89" fmla="*/ 49 h 84"/>
                  <a:gd name="T90" fmla="*/ 40 w 51"/>
                  <a:gd name="T91" fmla="*/ 49 h 84"/>
                  <a:gd name="T92" fmla="*/ 36 w 51"/>
                  <a:gd name="T93" fmla="*/ 42 h 84"/>
                  <a:gd name="T94" fmla="*/ 31 w 51"/>
                  <a:gd name="T95" fmla="*/ 38 h 84"/>
                  <a:gd name="T96" fmla="*/ 29 w 51"/>
                  <a:gd name="T97" fmla="*/ 31 h 84"/>
                  <a:gd name="T98" fmla="*/ 22 w 51"/>
                  <a:gd name="T99" fmla="*/ 26 h 84"/>
                  <a:gd name="T100" fmla="*/ 18 w 51"/>
                  <a:gd name="T101" fmla="*/ 24 h 84"/>
                  <a:gd name="T102" fmla="*/ 20 w 51"/>
                  <a:gd name="T103" fmla="*/ 22 h 84"/>
                  <a:gd name="T104" fmla="*/ 24 w 51"/>
                  <a:gd name="T105" fmla="*/ 20 h 84"/>
                  <a:gd name="T106" fmla="*/ 27 w 51"/>
                  <a:gd name="T107" fmla="*/ 13 h 84"/>
                  <a:gd name="T108" fmla="*/ 20 w 51"/>
                  <a:gd name="T109" fmla="*/ 9 h 84"/>
                  <a:gd name="T110" fmla="*/ 13 w 51"/>
                  <a:gd name="T111" fmla="*/ 11 h 84"/>
                  <a:gd name="T112" fmla="*/ 15 w 51"/>
                  <a:gd name="T113" fmla="*/ 9 h 84"/>
                  <a:gd name="T114" fmla="*/ 16 w 51"/>
                  <a:gd name="T115" fmla="*/ 4 h 84"/>
                  <a:gd name="T116" fmla="*/ 15 w 51"/>
                  <a:gd name="T117" fmla="*/ 0 h 84"/>
                  <a:gd name="T118" fmla="*/ 5 w 51"/>
                  <a:gd name="T119" fmla="*/ 2 h 84"/>
                  <a:gd name="T120" fmla="*/ 5 w 51"/>
                  <a:gd name="T121" fmla="*/ 6 h 84"/>
                  <a:gd name="T122" fmla="*/ 2 w 51"/>
                  <a:gd name="T123"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 h="84">
                    <a:moveTo>
                      <a:pt x="4" y="13"/>
                    </a:moveTo>
                    <a:lnTo>
                      <a:pt x="4" y="13"/>
                    </a:lnTo>
                    <a:lnTo>
                      <a:pt x="2" y="13"/>
                    </a:lnTo>
                    <a:lnTo>
                      <a:pt x="4" y="13"/>
                    </a:lnTo>
                    <a:lnTo>
                      <a:pt x="2" y="15"/>
                    </a:lnTo>
                    <a:lnTo>
                      <a:pt x="2" y="15"/>
                    </a:lnTo>
                    <a:lnTo>
                      <a:pt x="2" y="15"/>
                    </a:lnTo>
                    <a:lnTo>
                      <a:pt x="2" y="17"/>
                    </a:lnTo>
                    <a:lnTo>
                      <a:pt x="2" y="17"/>
                    </a:lnTo>
                    <a:lnTo>
                      <a:pt x="0" y="17"/>
                    </a:lnTo>
                    <a:lnTo>
                      <a:pt x="0" y="19"/>
                    </a:lnTo>
                    <a:lnTo>
                      <a:pt x="0" y="19"/>
                    </a:lnTo>
                    <a:lnTo>
                      <a:pt x="0" y="19"/>
                    </a:lnTo>
                    <a:lnTo>
                      <a:pt x="0" y="19"/>
                    </a:lnTo>
                    <a:lnTo>
                      <a:pt x="0" y="20"/>
                    </a:lnTo>
                    <a:lnTo>
                      <a:pt x="0" y="20"/>
                    </a:lnTo>
                    <a:lnTo>
                      <a:pt x="2" y="22"/>
                    </a:lnTo>
                    <a:lnTo>
                      <a:pt x="4" y="20"/>
                    </a:lnTo>
                    <a:lnTo>
                      <a:pt x="5" y="20"/>
                    </a:lnTo>
                    <a:lnTo>
                      <a:pt x="5" y="20"/>
                    </a:lnTo>
                    <a:lnTo>
                      <a:pt x="4" y="24"/>
                    </a:lnTo>
                    <a:lnTo>
                      <a:pt x="2" y="24"/>
                    </a:lnTo>
                    <a:lnTo>
                      <a:pt x="2" y="26"/>
                    </a:lnTo>
                    <a:lnTo>
                      <a:pt x="2" y="26"/>
                    </a:lnTo>
                    <a:lnTo>
                      <a:pt x="2" y="28"/>
                    </a:lnTo>
                    <a:lnTo>
                      <a:pt x="2" y="28"/>
                    </a:lnTo>
                    <a:lnTo>
                      <a:pt x="2" y="28"/>
                    </a:lnTo>
                    <a:lnTo>
                      <a:pt x="4" y="28"/>
                    </a:lnTo>
                    <a:lnTo>
                      <a:pt x="4" y="28"/>
                    </a:lnTo>
                    <a:lnTo>
                      <a:pt x="2" y="29"/>
                    </a:lnTo>
                    <a:lnTo>
                      <a:pt x="0" y="33"/>
                    </a:lnTo>
                    <a:lnTo>
                      <a:pt x="2" y="33"/>
                    </a:lnTo>
                    <a:lnTo>
                      <a:pt x="2" y="33"/>
                    </a:lnTo>
                    <a:lnTo>
                      <a:pt x="2" y="31"/>
                    </a:lnTo>
                    <a:lnTo>
                      <a:pt x="4" y="28"/>
                    </a:lnTo>
                    <a:lnTo>
                      <a:pt x="4" y="28"/>
                    </a:lnTo>
                    <a:lnTo>
                      <a:pt x="4" y="26"/>
                    </a:lnTo>
                    <a:lnTo>
                      <a:pt x="4" y="26"/>
                    </a:lnTo>
                    <a:lnTo>
                      <a:pt x="5" y="24"/>
                    </a:lnTo>
                    <a:lnTo>
                      <a:pt x="5" y="24"/>
                    </a:lnTo>
                    <a:lnTo>
                      <a:pt x="5" y="26"/>
                    </a:lnTo>
                    <a:lnTo>
                      <a:pt x="5" y="28"/>
                    </a:lnTo>
                    <a:lnTo>
                      <a:pt x="5" y="28"/>
                    </a:lnTo>
                    <a:lnTo>
                      <a:pt x="5" y="26"/>
                    </a:lnTo>
                    <a:lnTo>
                      <a:pt x="5" y="26"/>
                    </a:lnTo>
                    <a:lnTo>
                      <a:pt x="5" y="28"/>
                    </a:lnTo>
                    <a:lnTo>
                      <a:pt x="5" y="26"/>
                    </a:lnTo>
                    <a:lnTo>
                      <a:pt x="7" y="26"/>
                    </a:lnTo>
                    <a:lnTo>
                      <a:pt x="7" y="26"/>
                    </a:lnTo>
                    <a:lnTo>
                      <a:pt x="9" y="26"/>
                    </a:lnTo>
                    <a:lnTo>
                      <a:pt x="7" y="26"/>
                    </a:lnTo>
                    <a:lnTo>
                      <a:pt x="7" y="28"/>
                    </a:lnTo>
                    <a:lnTo>
                      <a:pt x="7" y="28"/>
                    </a:lnTo>
                    <a:lnTo>
                      <a:pt x="7" y="29"/>
                    </a:lnTo>
                    <a:lnTo>
                      <a:pt x="7" y="29"/>
                    </a:lnTo>
                    <a:lnTo>
                      <a:pt x="7" y="29"/>
                    </a:lnTo>
                    <a:lnTo>
                      <a:pt x="9" y="31"/>
                    </a:lnTo>
                    <a:lnTo>
                      <a:pt x="7" y="31"/>
                    </a:lnTo>
                    <a:lnTo>
                      <a:pt x="7" y="33"/>
                    </a:lnTo>
                    <a:lnTo>
                      <a:pt x="5" y="35"/>
                    </a:lnTo>
                    <a:lnTo>
                      <a:pt x="5" y="35"/>
                    </a:lnTo>
                    <a:lnTo>
                      <a:pt x="5" y="37"/>
                    </a:lnTo>
                    <a:lnTo>
                      <a:pt x="5" y="37"/>
                    </a:lnTo>
                    <a:lnTo>
                      <a:pt x="5" y="37"/>
                    </a:lnTo>
                    <a:lnTo>
                      <a:pt x="5" y="38"/>
                    </a:lnTo>
                    <a:lnTo>
                      <a:pt x="5" y="38"/>
                    </a:lnTo>
                    <a:lnTo>
                      <a:pt x="5" y="37"/>
                    </a:lnTo>
                    <a:lnTo>
                      <a:pt x="5" y="37"/>
                    </a:lnTo>
                    <a:lnTo>
                      <a:pt x="7" y="37"/>
                    </a:lnTo>
                    <a:lnTo>
                      <a:pt x="9" y="38"/>
                    </a:lnTo>
                    <a:lnTo>
                      <a:pt x="11" y="38"/>
                    </a:lnTo>
                    <a:lnTo>
                      <a:pt x="11" y="38"/>
                    </a:lnTo>
                    <a:lnTo>
                      <a:pt x="11" y="37"/>
                    </a:lnTo>
                    <a:lnTo>
                      <a:pt x="13" y="37"/>
                    </a:lnTo>
                    <a:lnTo>
                      <a:pt x="15" y="37"/>
                    </a:lnTo>
                    <a:lnTo>
                      <a:pt x="15" y="37"/>
                    </a:lnTo>
                    <a:lnTo>
                      <a:pt x="16" y="37"/>
                    </a:lnTo>
                    <a:lnTo>
                      <a:pt x="18" y="37"/>
                    </a:lnTo>
                    <a:lnTo>
                      <a:pt x="18" y="37"/>
                    </a:lnTo>
                    <a:lnTo>
                      <a:pt x="16" y="37"/>
                    </a:lnTo>
                    <a:lnTo>
                      <a:pt x="15" y="40"/>
                    </a:lnTo>
                    <a:lnTo>
                      <a:pt x="15" y="40"/>
                    </a:lnTo>
                    <a:lnTo>
                      <a:pt x="15" y="42"/>
                    </a:lnTo>
                    <a:lnTo>
                      <a:pt x="16" y="42"/>
                    </a:lnTo>
                    <a:lnTo>
                      <a:pt x="16" y="44"/>
                    </a:lnTo>
                    <a:lnTo>
                      <a:pt x="16" y="42"/>
                    </a:lnTo>
                    <a:lnTo>
                      <a:pt x="18" y="44"/>
                    </a:lnTo>
                    <a:lnTo>
                      <a:pt x="20" y="44"/>
                    </a:lnTo>
                    <a:lnTo>
                      <a:pt x="20" y="44"/>
                    </a:lnTo>
                    <a:lnTo>
                      <a:pt x="20" y="44"/>
                    </a:lnTo>
                    <a:lnTo>
                      <a:pt x="20" y="46"/>
                    </a:lnTo>
                    <a:lnTo>
                      <a:pt x="20" y="46"/>
                    </a:lnTo>
                    <a:lnTo>
                      <a:pt x="20" y="47"/>
                    </a:lnTo>
                    <a:lnTo>
                      <a:pt x="20" y="47"/>
                    </a:lnTo>
                    <a:lnTo>
                      <a:pt x="20" y="49"/>
                    </a:lnTo>
                    <a:lnTo>
                      <a:pt x="18" y="49"/>
                    </a:lnTo>
                    <a:lnTo>
                      <a:pt x="20" y="51"/>
                    </a:lnTo>
                    <a:lnTo>
                      <a:pt x="20" y="51"/>
                    </a:lnTo>
                    <a:lnTo>
                      <a:pt x="20" y="51"/>
                    </a:lnTo>
                    <a:lnTo>
                      <a:pt x="18" y="51"/>
                    </a:lnTo>
                    <a:lnTo>
                      <a:pt x="15" y="51"/>
                    </a:lnTo>
                    <a:lnTo>
                      <a:pt x="13" y="53"/>
                    </a:lnTo>
                    <a:lnTo>
                      <a:pt x="11" y="55"/>
                    </a:lnTo>
                    <a:lnTo>
                      <a:pt x="7" y="57"/>
                    </a:lnTo>
                    <a:lnTo>
                      <a:pt x="9" y="57"/>
                    </a:lnTo>
                    <a:lnTo>
                      <a:pt x="11" y="55"/>
                    </a:lnTo>
                    <a:lnTo>
                      <a:pt x="11" y="55"/>
                    </a:lnTo>
                    <a:lnTo>
                      <a:pt x="11" y="57"/>
                    </a:lnTo>
                    <a:lnTo>
                      <a:pt x="11" y="58"/>
                    </a:lnTo>
                    <a:lnTo>
                      <a:pt x="11" y="58"/>
                    </a:lnTo>
                    <a:lnTo>
                      <a:pt x="13" y="60"/>
                    </a:lnTo>
                    <a:lnTo>
                      <a:pt x="11" y="62"/>
                    </a:lnTo>
                    <a:lnTo>
                      <a:pt x="7" y="64"/>
                    </a:lnTo>
                    <a:lnTo>
                      <a:pt x="4" y="66"/>
                    </a:lnTo>
                    <a:lnTo>
                      <a:pt x="4" y="67"/>
                    </a:lnTo>
                    <a:lnTo>
                      <a:pt x="5" y="67"/>
                    </a:lnTo>
                    <a:lnTo>
                      <a:pt x="5" y="67"/>
                    </a:lnTo>
                    <a:lnTo>
                      <a:pt x="5" y="67"/>
                    </a:lnTo>
                    <a:lnTo>
                      <a:pt x="7" y="67"/>
                    </a:lnTo>
                    <a:lnTo>
                      <a:pt x="9" y="67"/>
                    </a:lnTo>
                    <a:lnTo>
                      <a:pt x="9" y="67"/>
                    </a:lnTo>
                    <a:lnTo>
                      <a:pt x="11" y="69"/>
                    </a:lnTo>
                    <a:lnTo>
                      <a:pt x="11" y="69"/>
                    </a:lnTo>
                    <a:lnTo>
                      <a:pt x="13" y="67"/>
                    </a:lnTo>
                    <a:lnTo>
                      <a:pt x="13" y="67"/>
                    </a:lnTo>
                    <a:lnTo>
                      <a:pt x="15" y="69"/>
                    </a:lnTo>
                    <a:lnTo>
                      <a:pt x="16" y="71"/>
                    </a:lnTo>
                    <a:lnTo>
                      <a:pt x="16" y="69"/>
                    </a:lnTo>
                    <a:lnTo>
                      <a:pt x="18" y="69"/>
                    </a:lnTo>
                    <a:lnTo>
                      <a:pt x="18" y="69"/>
                    </a:lnTo>
                    <a:lnTo>
                      <a:pt x="20" y="69"/>
                    </a:lnTo>
                    <a:lnTo>
                      <a:pt x="22" y="67"/>
                    </a:lnTo>
                    <a:lnTo>
                      <a:pt x="22" y="67"/>
                    </a:lnTo>
                    <a:lnTo>
                      <a:pt x="22" y="69"/>
                    </a:lnTo>
                    <a:lnTo>
                      <a:pt x="20" y="71"/>
                    </a:lnTo>
                    <a:lnTo>
                      <a:pt x="18" y="71"/>
                    </a:lnTo>
                    <a:lnTo>
                      <a:pt x="18" y="73"/>
                    </a:lnTo>
                    <a:lnTo>
                      <a:pt x="16" y="73"/>
                    </a:lnTo>
                    <a:lnTo>
                      <a:pt x="13" y="73"/>
                    </a:lnTo>
                    <a:lnTo>
                      <a:pt x="11" y="73"/>
                    </a:lnTo>
                    <a:lnTo>
                      <a:pt x="11" y="73"/>
                    </a:lnTo>
                    <a:lnTo>
                      <a:pt x="9" y="75"/>
                    </a:lnTo>
                    <a:lnTo>
                      <a:pt x="9" y="76"/>
                    </a:lnTo>
                    <a:lnTo>
                      <a:pt x="4" y="80"/>
                    </a:lnTo>
                    <a:lnTo>
                      <a:pt x="0" y="82"/>
                    </a:lnTo>
                    <a:lnTo>
                      <a:pt x="0" y="84"/>
                    </a:lnTo>
                    <a:lnTo>
                      <a:pt x="0" y="84"/>
                    </a:lnTo>
                    <a:lnTo>
                      <a:pt x="2" y="84"/>
                    </a:lnTo>
                    <a:lnTo>
                      <a:pt x="4" y="84"/>
                    </a:lnTo>
                    <a:lnTo>
                      <a:pt x="4" y="84"/>
                    </a:lnTo>
                    <a:lnTo>
                      <a:pt x="4" y="84"/>
                    </a:lnTo>
                    <a:lnTo>
                      <a:pt x="5" y="82"/>
                    </a:lnTo>
                    <a:lnTo>
                      <a:pt x="5" y="82"/>
                    </a:lnTo>
                    <a:lnTo>
                      <a:pt x="7" y="80"/>
                    </a:lnTo>
                    <a:lnTo>
                      <a:pt x="11" y="80"/>
                    </a:lnTo>
                    <a:lnTo>
                      <a:pt x="13" y="82"/>
                    </a:lnTo>
                    <a:lnTo>
                      <a:pt x="15" y="82"/>
                    </a:lnTo>
                    <a:lnTo>
                      <a:pt x="15" y="80"/>
                    </a:lnTo>
                    <a:lnTo>
                      <a:pt x="15" y="78"/>
                    </a:lnTo>
                    <a:lnTo>
                      <a:pt x="16" y="78"/>
                    </a:lnTo>
                    <a:lnTo>
                      <a:pt x="16" y="78"/>
                    </a:lnTo>
                    <a:lnTo>
                      <a:pt x="18" y="76"/>
                    </a:lnTo>
                    <a:lnTo>
                      <a:pt x="20" y="76"/>
                    </a:lnTo>
                    <a:lnTo>
                      <a:pt x="22" y="78"/>
                    </a:lnTo>
                    <a:lnTo>
                      <a:pt x="22" y="78"/>
                    </a:lnTo>
                    <a:lnTo>
                      <a:pt x="22" y="78"/>
                    </a:lnTo>
                    <a:lnTo>
                      <a:pt x="24" y="78"/>
                    </a:lnTo>
                    <a:lnTo>
                      <a:pt x="25" y="78"/>
                    </a:lnTo>
                    <a:lnTo>
                      <a:pt x="25" y="78"/>
                    </a:lnTo>
                    <a:lnTo>
                      <a:pt x="25" y="76"/>
                    </a:lnTo>
                    <a:lnTo>
                      <a:pt x="29" y="76"/>
                    </a:lnTo>
                    <a:lnTo>
                      <a:pt x="29" y="76"/>
                    </a:lnTo>
                    <a:lnTo>
                      <a:pt x="29" y="76"/>
                    </a:lnTo>
                    <a:lnTo>
                      <a:pt x="29" y="76"/>
                    </a:lnTo>
                    <a:lnTo>
                      <a:pt x="29" y="75"/>
                    </a:lnTo>
                    <a:lnTo>
                      <a:pt x="31" y="75"/>
                    </a:lnTo>
                    <a:lnTo>
                      <a:pt x="31" y="76"/>
                    </a:lnTo>
                    <a:lnTo>
                      <a:pt x="33" y="75"/>
                    </a:lnTo>
                    <a:lnTo>
                      <a:pt x="33" y="76"/>
                    </a:lnTo>
                    <a:lnTo>
                      <a:pt x="33" y="76"/>
                    </a:lnTo>
                    <a:lnTo>
                      <a:pt x="38" y="76"/>
                    </a:lnTo>
                    <a:lnTo>
                      <a:pt x="40" y="76"/>
                    </a:lnTo>
                    <a:lnTo>
                      <a:pt x="45" y="75"/>
                    </a:lnTo>
                    <a:lnTo>
                      <a:pt x="45" y="75"/>
                    </a:lnTo>
                    <a:lnTo>
                      <a:pt x="49" y="73"/>
                    </a:lnTo>
                    <a:lnTo>
                      <a:pt x="49" y="71"/>
                    </a:lnTo>
                    <a:lnTo>
                      <a:pt x="49" y="71"/>
                    </a:lnTo>
                    <a:lnTo>
                      <a:pt x="45" y="71"/>
                    </a:lnTo>
                    <a:lnTo>
                      <a:pt x="44" y="71"/>
                    </a:lnTo>
                    <a:lnTo>
                      <a:pt x="44" y="69"/>
                    </a:lnTo>
                    <a:lnTo>
                      <a:pt x="44" y="69"/>
                    </a:lnTo>
                    <a:lnTo>
                      <a:pt x="44" y="69"/>
                    </a:lnTo>
                    <a:lnTo>
                      <a:pt x="45" y="67"/>
                    </a:lnTo>
                    <a:lnTo>
                      <a:pt x="45" y="67"/>
                    </a:lnTo>
                    <a:lnTo>
                      <a:pt x="45" y="67"/>
                    </a:lnTo>
                    <a:lnTo>
                      <a:pt x="44" y="67"/>
                    </a:lnTo>
                    <a:lnTo>
                      <a:pt x="45" y="67"/>
                    </a:lnTo>
                    <a:lnTo>
                      <a:pt x="45" y="66"/>
                    </a:lnTo>
                    <a:lnTo>
                      <a:pt x="47" y="67"/>
                    </a:lnTo>
                    <a:lnTo>
                      <a:pt x="47" y="66"/>
                    </a:lnTo>
                    <a:lnTo>
                      <a:pt x="47" y="66"/>
                    </a:lnTo>
                    <a:lnTo>
                      <a:pt x="47" y="64"/>
                    </a:lnTo>
                    <a:lnTo>
                      <a:pt x="47" y="64"/>
                    </a:lnTo>
                    <a:lnTo>
                      <a:pt x="49" y="64"/>
                    </a:lnTo>
                    <a:lnTo>
                      <a:pt x="51" y="64"/>
                    </a:lnTo>
                    <a:lnTo>
                      <a:pt x="51" y="60"/>
                    </a:lnTo>
                    <a:lnTo>
                      <a:pt x="51" y="60"/>
                    </a:lnTo>
                    <a:lnTo>
                      <a:pt x="51" y="58"/>
                    </a:lnTo>
                    <a:lnTo>
                      <a:pt x="49" y="57"/>
                    </a:lnTo>
                    <a:lnTo>
                      <a:pt x="47" y="55"/>
                    </a:lnTo>
                    <a:lnTo>
                      <a:pt x="47" y="55"/>
                    </a:lnTo>
                    <a:lnTo>
                      <a:pt x="45" y="55"/>
                    </a:lnTo>
                    <a:lnTo>
                      <a:pt x="42" y="55"/>
                    </a:lnTo>
                    <a:lnTo>
                      <a:pt x="42" y="57"/>
                    </a:lnTo>
                    <a:lnTo>
                      <a:pt x="40" y="57"/>
                    </a:lnTo>
                    <a:lnTo>
                      <a:pt x="40" y="57"/>
                    </a:lnTo>
                    <a:lnTo>
                      <a:pt x="38" y="57"/>
                    </a:lnTo>
                    <a:lnTo>
                      <a:pt x="40" y="55"/>
                    </a:lnTo>
                    <a:lnTo>
                      <a:pt x="42" y="55"/>
                    </a:lnTo>
                    <a:lnTo>
                      <a:pt x="42" y="53"/>
                    </a:lnTo>
                    <a:lnTo>
                      <a:pt x="42" y="53"/>
                    </a:lnTo>
                    <a:lnTo>
                      <a:pt x="40" y="51"/>
                    </a:lnTo>
                    <a:lnTo>
                      <a:pt x="40" y="51"/>
                    </a:lnTo>
                    <a:lnTo>
                      <a:pt x="38" y="49"/>
                    </a:lnTo>
                    <a:lnTo>
                      <a:pt x="38" y="49"/>
                    </a:lnTo>
                    <a:lnTo>
                      <a:pt x="36" y="47"/>
                    </a:lnTo>
                    <a:lnTo>
                      <a:pt x="38" y="47"/>
                    </a:lnTo>
                    <a:lnTo>
                      <a:pt x="38" y="49"/>
                    </a:lnTo>
                    <a:lnTo>
                      <a:pt x="40" y="49"/>
                    </a:lnTo>
                    <a:lnTo>
                      <a:pt x="40" y="49"/>
                    </a:lnTo>
                    <a:lnTo>
                      <a:pt x="40" y="47"/>
                    </a:lnTo>
                    <a:lnTo>
                      <a:pt x="38" y="46"/>
                    </a:lnTo>
                    <a:lnTo>
                      <a:pt x="38" y="46"/>
                    </a:lnTo>
                    <a:lnTo>
                      <a:pt x="38" y="44"/>
                    </a:lnTo>
                    <a:lnTo>
                      <a:pt x="36" y="42"/>
                    </a:lnTo>
                    <a:lnTo>
                      <a:pt x="36" y="42"/>
                    </a:lnTo>
                    <a:lnTo>
                      <a:pt x="34" y="40"/>
                    </a:lnTo>
                    <a:lnTo>
                      <a:pt x="34" y="40"/>
                    </a:lnTo>
                    <a:lnTo>
                      <a:pt x="33" y="40"/>
                    </a:lnTo>
                    <a:lnTo>
                      <a:pt x="31" y="38"/>
                    </a:lnTo>
                    <a:lnTo>
                      <a:pt x="31" y="38"/>
                    </a:lnTo>
                    <a:lnTo>
                      <a:pt x="31" y="37"/>
                    </a:lnTo>
                    <a:lnTo>
                      <a:pt x="29" y="35"/>
                    </a:lnTo>
                    <a:lnTo>
                      <a:pt x="29" y="35"/>
                    </a:lnTo>
                    <a:lnTo>
                      <a:pt x="29" y="31"/>
                    </a:lnTo>
                    <a:lnTo>
                      <a:pt x="27" y="29"/>
                    </a:lnTo>
                    <a:lnTo>
                      <a:pt x="27" y="28"/>
                    </a:lnTo>
                    <a:lnTo>
                      <a:pt x="25" y="28"/>
                    </a:lnTo>
                    <a:lnTo>
                      <a:pt x="22" y="26"/>
                    </a:lnTo>
                    <a:lnTo>
                      <a:pt x="22" y="26"/>
                    </a:lnTo>
                    <a:lnTo>
                      <a:pt x="20" y="26"/>
                    </a:lnTo>
                    <a:lnTo>
                      <a:pt x="18" y="26"/>
                    </a:lnTo>
                    <a:lnTo>
                      <a:pt x="18" y="26"/>
                    </a:lnTo>
                    <a:lnTo>
                      <a:pt x="18" y="26"/>
                    </a:lnTo>
                    <a:lnTo>
                      <a:pt x="18" y="24"/>
                    </a:lnTo>
                    <a:lnTo>
                      <a:pt x="20" y="24"/>
                    </a:lnTo>
                    <a:lnTo>
                      <a:pt x="20" y="24"/>
                    </a:lnTo>
                    <a:lnTo>
                      <a:pt x="22" y="24"/>
                    </a:lnTo>
                    <a:lnTo>
                      <a:pt x="20" y="22"/>
                    </a:lnTo>
                    <a:lnTo>
                      <a:pt x="20" y="22"/>
                    </a:lnTo>
                    <a:lnTo>
                      <a:pt x="20" y="22"/>
                    </a:lnTo>
                    <a:lnTo>
                      <a:pt x="22" y="22"/>
                    </a:lnTo>
                    <a:lnTo>
                      <a:pt x="22" y="20"/>
                    </a:lnTo>
                    <a:lnTo>
                      <a:pt x="22" y="20"/>
                    </a:lnTo>
                    <a:lnTo>
                      <a:pt x="24" y="20"/>
                    </a:lnTo>
                    <a:lnTo>
                      <a:pt x="24" y="19"/>
                    </a:lnTo>
                    <a:lnTo>
                      <a:pt x="24" y="17"/>
                    </a:lnTo>
                    <a:lnTo>
                      <a:pt x="25" y="15"/>
                    </a:lnTo>
                    <a:lnTo>
                      <a:pt x="25" y="13"/>
                    </a:lnTo>
                    <a:lnTo>
                      <a:pt x="27" y="13"/>
                    </a:lnTo>
                    <a:lnTo>
                      <a:pt x="27" y="11"/>
                    </a:lnTo>
                    <a:lnTo>
                      <a:pt x="27" y="9"/>
                    </a:lnTo>
                    <a:lnTo>
                      <a:pt x="25" y="9"/>
                    </a:lnTo>
                    <a:lnTo>
                      <a:pt x="24" y="9"/>
                    </a:lnTo>
                    <a:lnTo>
                      <a:pt x="20" y="9"/>
                    </a:lnTo>
                    <a:lnTo>
                      <a:pt x="20" y="9"/>
                    </a:lnTo>
                    <a:lnTo>
                      <a:pt x="18" y="9"/>
                    </a:lnTo>
                    <a:lnTo>
                      <a:pt x="13" y="11"/>
                    </a:lnTo>
                    <a:lnTo>
                      <a:pt x="13" y="11"/>
                    </a:lnTo>
                    <a:lnTo>
                      <a:pt x="13" y="11"/>
                    </a:lnTo>
                    <a:lnTo>
                      <a:pt x="13" y="9"/>
                    </a:lnTo>
                    <a:lnTo>
                      <a:pt x="11" y="9"/>
                    </a:lnTo>
                    <a:lnTo>
                      <a:pt x="11" y="9"/>
                    </a:lnTo>
                    <a:lnTo>
                      <a:pt x="13" y="9"/>
                    </a:lnTo>
                    <a:lnTo>
                      <a:pt x="15" y="9"/>
                    </a:lnTo>
                    <a:lnTo>
                      <a:pt x="13" y="8"/>
                    </a:lnTo>
                    <a:lnTo>
                      <a:pt x="13" y="8"/>
                    </a:lnTo>
                    <a:lnTo>
                      <a:pt x="15" y="6"/>
                    </a:lnTo>
                    <a:lnTo>
                      <a:pt x="16" y="6"/>
                    </a:lnTo>
                    <a:lnTo>
                      <a:pt x="16" y="4"/>
                    </a:lnTo>
                    <a:lnTo>
                      <a:pt x="18" y="4"/>
                    </a:lnTo>
                    <a:lnTo>
                      <a:pt x="20" y="0"/>
                    </a:lnTo>
                    <a:lnTo>
                      <a:pt x="18" y="0"/>
                    </a:lnTo>
                    <a:lnTo>
                      <a:pt x="16" y="0"/>
                    </a:lnTo>
                    <a:lnTo>
                      <a:pt x="15" y="0"/>
                    </a:lnTo>
                    <a:lnTo>
                      <a:pt x="13" y="0"/>
                    </a:lnTo>
                    <a:lnTo>
                      <a:pt x="11" y="2"/>
                    </a:lnTo>
                    <a:lnTo>
                      <a:pt x="9" y="0"/>
                    </a:lnTo>
                    <a:lnTo>
                      <a:pt x="7" y="0"/>
                    </a:lnTo>
                    <a:lnTo>
                      <a:pt x="5" y="2"/>
                    </a:lnTo>
                    <a:lnTo>
                      <a:pt x="5" y="4"/>
                    </a:lnTo>
                    <a:lnTo>
                      <a:pt x="5" y="4"/>
                    </a:lnTo>
                    <a:lnTo>
                      <a:pt x="5" y="6"/>
                    </a:lnTo>
                    <a:lnTo>
                      <a:pt x="4" y="6"/>
                    </a:lnTo>
                    <a:lnTo>
                      <a:pt x="5" y="6"/>
                    </a:lnTo>
                    <a:lnTo>
                      <a:pt x="5" y="8"/>
                    </a:lnTo>
                    <a:lnTo>
                      <a:pt x="2" y="9"/>
                    </a:lnTo>
                    <a:lnTo>
                      <a:pt x="2" y="11"/>
                    </a:lnTo>
                    <a:lnTo>
                      <a:pt x="2" y="11"/>
                    </a:lnTo>
                    <a:lnTo>
                      <a:pt x="2" y="13"/>
                    </a:lnTo>
                    <a:lnTo>
                      <a:pt x="2" y="13"/>
                    </a:lnTo>
                    <a:lnTo>
                      <a:pt x="4" y="1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1" name="Freeform 320"/>
              <p:cNvSpPr>
                <a:spLocks/>
              </p:cNvSpPr>
              <p:nvPr/>
            </p:nvSpPr>
            <p:spPr bwMode="auto">
              <a:xfrm>
                <a:off x="1814" y="1075"/>
                <a:ext cx="4" cy="2"/>
              </a:xfrm>
              <a:custGeom>
                <a:avLst/>
                <a:gdLst>
                  <a:gd name="T0" fmla="*/ 2 w 4"/>
                  <a:gd name="T1" fmla="*/ 2 h 2"/>
                  <a:gd name="T2" fmla="*/ 4 w 4"/>
                  <a:gd name="T3" fmla="*/ 0 h 2"/>
                  <a:gd name="T4" fmla="*/ 4 w 4"/>
                  <a:gd name="T5" fmla="*/ 0 h 2"/>
                  <a:gd name="T6" fmla="*/ 4 w 4"/>
                  <a:gd name="T7" fmla="*/ 0 h 2"/>
                  <a:gd name="T8" fmla="*/ 4 w 4"/>
                  <a:gd name="T9" fmla="*/ 0 h 2"/>
                  <a:gd name="T10" fmla="*/ 2 w 4"/>
                  <a:gd name="T11" fmla="*/ 0 h 2"/>
                  <a:gd name="T12" fmla="*/ 0 w 4"/>
                  <a:gd name="T13" fmla="*/ 2 h 2"/>
                  <a:gd name="T14" fmla="*/ 2 w 4"/>
                  <a:gd name="T15" fmla="*/ 2 h 2"/>
                  <a:gd name="T16" fmla="*/ 2 w 4"/>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2"/>
                    </a:moveTo>
                    <a:lnTo>
                      <a:pt x="4" y="0"/>
                    </a:lnTo>
                    <a:lnTo>
                      <a:pt x="4" y="0"/>
                    </a:lnTo>
                    <a:lnTo>
                      <a:pt x="4" y="0"/>
                    </a:lnTo>
                    <a:lnTo>
                      <a:pt x="4" y="0"/>
                    </a:lnTo>
                    <a:lnTo>
                      <a:pt x="2"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2" name="Freeform 321"/>
              <p:cNvSpPr>
                <a:spLocks/>
              </p:cNvSpPr>
              <p:nvPr/>
            </p:nvSpPr>
            <p:spPr bwMode="auto">
              <a:xfrm>
                <a:off x="1811" y="1062"/>
                <a:ext cx="1" cy="2"/>
              </a:xfrm>
              <a:custGeom>
                <a:avLst/>
                <a:gdLst>
                  <a:gd name="T0" fmla="*/ 1 w 1"/>
                  <a:gd name="T1" fmla="*/ 2 h 2"/>
                  <a:gd name="T2" fmla="*/ 1 w 1"/>
                  <a:gd name="T3" fmla="*/ 0 h 2"/>
                  <a:gd name="T4" fmla="*/ 1 w 1"/>
                  <a:gd name="T5" fmla="*/ 0 h 2"/>
                  <a:gd name="T6" fmla="*/ 0 w 1"/>
                  <a:gd name="T7" fmla="*/ 0 h 2"/>
                  <a:gd name="T8" fmla="*/ 0 w 1"/>
                  <a:gd name="T9" fmla="*/ 0 h 2"/>
                  <a:gd name="T10" fmla="*/ 0 w 1"/>
                  <a:gd name="T11" fmla="*/ 2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lnTo>
                      <a:pt x="1" y="0"/>
                    </a:lnTo>
                    <a:lnTo>
                      <a:pt x="1" y="0"/>
                    </a:lnTo>
                    <a:lnTo>
                      <a:pt x="0" y="0"/>
                    </a:lnTo>
                    <a:lnTo>
                      <a:pt x="0" y="0"/>
                    </a:lnTo>
                    <a:lnTo>
                      <a:pt x="0" y="2"/>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3" name="Freeform 322"/>
              <p:cNvSpPr>
                <a:spLocks/>
              </p:cNvSpPr>
              <p:nvPr/>
            </p:nvSpPr>
            <p:spPr bwMode="auto">
              <a:xfrm>
                <a:off x="1803" y="1061"/>
                <a:ext cx="4" cy="1"/>
              </a:xfrm>
              <a:custGeom>
                <a:avLst/>
                <a:gdLst>
                  <a:gd name="T0" fmla="*/ 0 w 4"/>
                  <a:gd name="T1" fmla="*/ 1 h 1"/>
                  <a:gd name="T2" fmla="*/ 0 w 4"/>
                  <a:gd name="T3" fmla="*/ 0 h 1"/>
                  <a:gd name="T4" fmla="*/ 2 w 4"/>
                  <a:gd name="T5" fmla="*/ 1 h 1"/>
                  <a:gd name="T6" fmla="*/ 4 w 4"/>
                  <a:gd name="T7" fmla="*/ 1 h 1"/>
                  <a:gd name="T8" fmla="*/ 4 w 4"/>
                  <a:gd name="T9" fmla="*/ 0 h 1"/>
                  <a:gd name="T10" fmla="*/ 2 w 4"/>
                  <a:gd name="T11" fmla="*/ 0 h 1"/>
                  <a:gd name="T12" fmla="*/ 2 w 4"/>
                  <a:gd name="T13" fmla="*/ 0 h 1"/>
                  <a:gd name="T14" fmla="*/ 0 w 4"/>
                  <a:gd name="T15" fmla="*/ 0 h 1"/>
                  <a:gd name="T16" fmla="*/ 0 w 4"/>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1"/>
                    </a:moveTo>
                    <a:lnTo>
                      <a:pt x="0" y="0"/>
                    </a:lnTo>
                    <a:lnTo>
                      <a:pt x="2" y="1"/>
                    </a:lnTo>
                    <a:lnTo>
                      <a:pt x="4" y="1"/>
                    </a:lnTo>
                    <a:lnTo>
                      <a:pt x="4" y="0"/>
                    </a:lnTo>
                    <a:lnTo>
                      <a:pt x="2" y="0"/>
                    </a:lnTo>
                    <a:lnTo>
                      <a:pt x="2" y="0"/>
                    </a:lnTo>
                    <a:lnTo>
                      <a:pt x="0"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4" name="Freeform 323"/>
              <p:cNvSpPr>
                <a:spLocks/>
              </p:cNvSpPr>
              <p:nvPr/>
            </p:nvSpPr>
            <p:spPr bwMode="auto">
              <a:xfrm>
                <a:off x="1807" y="1059"/>
                <a:ext cx="2" cy="2"/>
              </a:xfrm>
              <a:custGeom>
                <a:avLst/>
                <a:gdLst>
                  <a:gd name="T0" fmla="*/ 0 w 2"/>
                  <a:gd name="T1" fmla="*/ 2 h 2"/>
                  <a:gd name="T2" fmla="*/ 0 w 2"/>
                  <a:gd name="T3" fmla="*/ 0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lnTo>
                      <a:pt x="0" y="0"/>
                    </a:lnTo>
                    <a:lnTo>
                      <a:pt x="2" y="0"/>
                    </a:lnTo>
                    <a:lnTo>
                      <a:pt x="0" y="0"/>
                    </a:lnTo>
                    <a:lnTo>
                      <a:pt x="0" y="0"/>
                    </a:lnTo>
                    <a:lnTo>
                      <a:pt x="0"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5" name="Freeform 324"/>
              <p:cNvSpPr>
                <a:spLocks/>
              </p:cNvSpPr>
              <p:nvPr/>
            </p:nvSpPr>
            <p:spPr bwMode="auto">
              <a:xfrm>
                <a:off x="1805" y="1053"/>
                <a:ext cx="4" cy="4"/>
              </a:xfrm>
              <a:custGeom>
                <a:avLst/>
                <a:gdLst>
                  <a:gd name="T0" fmla="*/ 2 w 4"/>
                  <a:gd name="T1" fmla="*/ 2 h 4"/>
                  <a:gd name="T2" fmla="*/ 4 w 4"/>
                  <a:gd name="T3" fmla="*/ 2 h 4"/>
                  <a:gd name="T4" fmla="*/ 4 w 4"/>
                  <a:gd name="T5" fmla="*/ 2 h 4"/>
                  <a:gd name="T6" fmla="*/ 2 w 4"/>
                  <a:gd name="T7" fmla="*/ 0 h 4"/>
                  <a:gd name="T8" fmla="*/ 2 w 4"/>
                  <a:gd name="T9" fmla="*/ 0 h 4"/>
                  <a:gd name="T10" fmla="*/ 0 w 4"/>
                  <a:gd name="T11" fmla="*/ 0 h 4"/>
                  <a:gd name="T12" fmla="*/ 0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2"/>
                    </a:moveTo>
                    <a:lnTo>
                      <a:pt x="4" y="2"/>
                    </a:lnTo>
                    <a:lnTo>
                      <a:pt x="4" y="2"/>
                    </a:lnTo>
                    <a:lnTo>
                      <a:pt x="2" y="0"/>
                    </a:lnTo>
                    <a:lnTo>
                      <a:pt x="2" y="0"/>
                    </a:lnTo>
                    <a:lnTo>
                      <a:pt x="0" y="0"/>
                    </a:lnTo>
                    <a:lnTo>
                      <a:pt x="0" y="0"/>
                    </a:lnTo>
                    <a:lnTo>
                      <a:pt x="2" y="2"/>
                    </a:lnTo>
                    <a:lnTo>
                      <a:pt x="2" y="2"/>
                    </a:lnTo>
                    <a:lnTo>
                      <a:pt x="0" y="2"/>
                    </a:lnTo>
                    <a:lnTo>
                      <a:pt x="0" y="2"/>
                    </a:lnTo>
                    <a:lnTo>
                      <a:pt x="0" y="4"/>
                    </a:lnTo>
                    <a:lnTo>
                      <a:pt x="2" y="4"/>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6" name="Freeform 325"/>
              <p:cNvSpPr>
                <a:spLocks/>
              </p:cNvSpPr>
              <p:nvPr/>
            </p:nvSpPr>
            <p:spPr bwMode="auto">
              <a:xfrm>
                <a:off x="1803" y="1042"/>
                <a:ext cx="6" cy="6"/>
              </a:xfrm>
              <a:custGeom>
                <a:avLst/>
                <a:gdLst>
                  <a:gd name="T0" fmla="*/ 4 w 6"/>
                  <a:gd name="T1" fmla="*/ 2 h 6"/>
                  <a:gd name="T2" fmla="*/ 4 w 6"/>
                  <a:gd name="T3" fmla="*/ 2 h 6"/>
                  <a:gd name="T4" fmla="*/ 2 w 6"/>
                  <a:gd name="T5" fmla="*/ 0 h 6"/>
                  <a:gd name="T6" fmla="*/ 2 w 6"/>
                  <a:gd name="T7" fmla="*/ 0 h 6"/>
                  <a:gd name="T8" fmla="*/ 2 w 6"/>
                  <a:gd name="T9" fmla="*/ 0 h 6"/>
                  <a:gd name="T10" fmla="*/ 2 w 6"/>
                  <a:gd name="T11" fmla="*/ 2 h 6"/>
                  <a:gd name="T12" fmla="*/ 0 w 6"/>
                  <a:gd name="T13" fmla="*/ 2 h 6"/>
                  <a:gd name="T14" fmla="*/ 0 w 6"/>
                  <a:gd name="T15" fmla="*/ 2 h 6"/>
                  <a:gd name="T16" fmla="*/ 0 w 6"/>
                  <a:gd name="T17" fmla="*/ 4 h 6"/>
                  <a:gd name="T18" fmla="*/ 0 w 6"/>
                  <a:gd name="T19" fmla="*/ 4 h 6"/>
                  <a:gd name="T20" fmla="*/ 0 w 6"/>
                  <a:gd name="T21" fmla="*/ 4 h 6"/>
                  <a:gd name="T22" fmla="*/ 0 w 6"/>
                  <a:gd name="T23" fmla="*/ 4 h 6"/>
                  <a:gd name="T24" fmla="*/ 2 w 6"/>
                  <a:gd name="T25" fmla="*/ 6 h 6"/>
                  <a:gd name="T26" fmla="*/ 2 w 6"/>
                  <a:gd name="T27" fmla="*/ 6 h 6"/>
                  <a:gd name="T28" fmla="*/ 4 w 6"/>
                  <a:gd name="T29" fmla="*/ 6 h 6"/>
                  <a:gd name="T30" fmla="*/ 4 w 6"/>
                  <a:gd name="T31" fmla="*/ 6 h 6"/>
                  <a:gd name="T32" fmla="*/ 4 w 6"/>
                  <a:gd name="T33" fmla="*/ 6 h 6"/>
                  <a:gd name="T34" fmla="*/ 6 w 6"/>
                  <a:gd name="T35" fmla="*/ 4 h 6"/>
                  <a:gd name="T36" fmla="*/ 4 w 6"/>
                  <a:gd name="T37" fmla="*/ 4 h 6"/>
                  <a:gd name="T38" fmla="*/ 4 w 6"/>
                  <a:gd name="T39" fmla="*/ 4 h 6"/>
                  <a:gd name="T40" fmla="*/ 4 w 6"/>
                  <a:gd name="T41" fmla="*/ 4 h 6"/>
                  <a:gd name="T42" fmla="*/ 4 w 6"/>
                  <a:gd name="T4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6">
                    <a:moveTo>
                      <a:pt x="4" y="2"/>
                    </a:moveTo>
                    <a:lnTo>
                      <a:pt x="4" y="2"/>
                    </a:lnTo>
                    <a:lnTo>
                      <a:pt x="2" y="0"/>
                    </a:lnTo>
                    <a:lnTo>
                      <a:pt x="2" y="0"/>
                    </a:lnTo>
                    <a:lnTo>
                      <a:pt x="2" y="0"/>
                    </a:lnTo>
                    <a:lnTo>
                      <a:pt x="2" y="2"/>
                    </a:lnTo>
                    <a:lnTo>
                      <a:pt x="0" y="2"/>
                    </a:lnTo>
                    <a:lnTo>
                      <a:pt x="0" y="2"/>
                    </a:lnTo>
                    <a:lnTo>
                      <a:pt x="0" y="4"/>
                    </a:lnTo>
                    <a:lnTo>
                      <a:pt x="0" y="4"/>
                    </a:lnTo>
                    <a:lnTo>
                      <a:pt x="0" y="4"/>
                    </a:lnTo>
                    <a:lnTo>
                      <a:pt x="0" y="4"/>
                    </a:lnTo>
                    <a:lnTo>
                      <a:pt x="2" y="6"/>
                    </a:lnTo>
                    <a:lnTo>
                      <a:pt x="2" y="6"/>
                    </a:lnTo>
                    <a:lnTo>
                      <a:pt x="4" y="6"/>
                    </a:lnTo>
                    <a:lnTo>
                      <a:pt x="4" y="6"/>
                    </a:lnTo>
                    <a:lnTo>
                      <a:pt x="4" y="6"/>
                    </a:lnTo>
                    <a:lnTo>
                      <a:pt x="6" y="4"/>
                    </a:lnTo>
                    <a:lnTo>
                      <a:pt x="4" y="4"/>
                    </a:lnTo>
                    <a:lnTo>
                      <a:pt x="4" y="4"/>
                    </a:lnTo>
                    <a:lnTo>
                      <a:pt x="4" y="4"/>
                    </a:lnTo>
                    <a:lnTo>
                      <a:pt x="4"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7" name="Freeform 326"/>
              <p:cNvSpPr>
                <a:spLocks/>
              </p:cNvSpPr>
              <p:nvPr/>
            </p:nvSpPr>
            <p:spPr bwMode="auto">
              <a:xfrm>
                <a:off x="1952" y="1044"/>
                <a:ext cx="4" cy="11"/>
              </a:xfrm>
              <a:custGeom>
                <a:avLst/>
                <a:gdLst>
                  <a:gd name="T0" fmla="*/ 2 w 4"/>
                  <a:gd name="T1" fmla="*/ 8 h 11"/>
                  <a:gd name="T2" fmla="*/ 2 w 4"/>
                  <a:gd name="T3" fmla="*/ 4 h 11"/>
                  <a:gd name="T4" fmla="*/ 4 w 4"/>
                  <a:gd name="T5" fmla="*/ 2 h 11"/>
                  <a:gd name="T6" fmla="*/ 4 w 4"/>
                  <a:gd name="T7" fmla="*/ 2 h 11"/>
                  <a:gd name="T8" fmla="*/ 4 w 4"/>
                  <a:gd name="T9" fmla="*/ 0 h 11"/>
                  <a:gd name="T10" fmla="*/ 4 w 4"/>
                  <a:gd name="T11" fmla="*/ 2 h 11"/>
                  <a:gd name="T12" fmla="*/ 2 w 4"/>
                  <a:gd name="T13" fmla="*/ 2 h 11"/>
                  <a:gd name="T14" fmla="*/ 2 w 4"/>
                  <a:gd name="T15" fmla="*/ 6 h 11"/>
                  <a:gd name="T16" fmla="*/ 2 w 4"/>
                  <a:gd name="T17" fmla="*/ 6 h 11"/>
                  <a:gd name="T18" fmla="*/ 0 w 4"/>
                  <a:gd name="T19" fmla="*/ 8 h 11"/>
                  <a:gd name="T20" fmla="*/ 0 w 4"/>
                  <a:gd name="T21" fmla="*/ 9 h 11"/>
                  <a:gd name="T22" fmla="*/ 0 w 4"/>
                  <a:gd name="T23" fmla="*/ 11 h 11"/>
                  <a:gd name="T24" fmla="*/ 2 w 4"/>
                  <a:gd name="T25" fmla="*/ 11 h 11"/>
                  <a:gd name="T26" fmla="*/ 2 w 4"/>
                  <a:gd name="T27" fmla="*/ 9 h 11"/>
                  <a:gd name="T28" fmla="*/ 2 w 4"/>
                  <a:gd name="T2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1">
                    <a:moveTo>
                      <a:pt x="2" y="8"/>
                    </a:moveTo>
                    <a:lnTo>
                      <a:pt x="2" y="4"/>
                    </a:lnTo>
                    <a:lnTo>
                      <a:pt x="4" y="2"/>
                    </a:lnTo>
                    <a:lnTo>
                      <a:pt x="4" y="2"/>
                    </a:lnTo>
                    <a:lnTo>
                      <a:pt x="4" y="0"/>
                    </a:lnTo>
                    <a:lnTo>
                      <a:pt x="4" y="2"/>
                    </a:lnTo>
                    <a:lnTo>
                      <a:pt x="2" y="2"/>
                    </a:lnTo>
                    <a:lnTo>
                      <a:pt x="2" y="6"/>
                    </a:lnTo>
                    <a:lnTo>
                      <a:pt x="2" y="6"/>
                    </a:lnTo>
                    <a:lnTo>
                      <a:pt x="0" y="8"/>
                    </a:lnTo>
                    <a:lnTo>
                      <a:pt x="0" y="9"/>
                    </a:lnTo>
                    <a:lnTo>
                      <a:pt x="0" y="11"/>
                    </a:lnTo>
                    <a:lnTo>
                      <a:pt x="2" y="11"/>
                    </a:lnTo>
                    <a:lnTo>
                      <a:pt x="2" y="9"/>
                    </a:lnTo>
                    <a:lnTo>
                      <a:pt x="2" y="8"/>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8" name="Freeform 327"/>
              <p:cNvSpPr>
                <a:spLocks/>
              </p:cNvSpPr>
              <p:nvPr/>
            </p:nvSpPr>
            <p:spPr bwMode="auto">
              <a:xfrm>
                <a:off x="1963" y="1039"/>
                <a:ext cx="3" cy="9"/>
              </a:xfrm>
              <a:custGeom>
                <a:avLst/>
                <a:gdLst>
                  <a:gd name="T0" fmla="*/ 3 w 3"/>
                  <a:gd name="T1" fmla="*/ 2 h 9"/>
                  <a:gd name="T2" fmla="*/ 3 w 3"/>
                  <a:gd name="T3" fmla="*/ 0 h 9"/>
                  <a:gd name="T4" fmla="*/ 3 w 3"/>
                  <a:gd name="T5" fmla="*/ 0 h 9"/>
                  <a:gd name="T6" fmla="*/ 3 w 3"/>
                  <a:gd name="T7" fmla="*/ 2 h 9"/>
                  <a:gd name="T8" fmla="*/ 2 w 3"/>
                  <a:gd name="T9" fmla="*/ 0 h 9"/>
                  <a:gd name="T10" fmla="*/ 0 w 3"/>
                  <a:gd name="T11" fmla="*/ 3 h 9"/>
                  <a:gd name="T12" fmla="*/ 0 w 3"/>
                  <a:gd name="T13" fmla="*/ 3 h 9"/>
                  <a:gd name="T14" fmla="*/ 0 w 3"/>
                  <a:gd name="T15" fmla="*/ 5 h 9"/>
                  <a:gd name="T16" fmla="*/ 0 w 3"/>
                  <a:gd name="T17" fmla="*/ 5 h 9"/>
                  <a:gd name="T18" fmla="*/ 0 w 3"/>
                  <a:gd name="T19" fmla="*/ 7 h 9"/>
                  <a:gd name="T20" fmla="*/ 0 w 3"/>
                  <a:gd name="T21" fmla="*/ 7 h 9"/>
                  <a:gd name="T22" fmla="*/ 0 w 3"/>
                  <a:gd name="T23" fmla="*/ 7 h 9"/>
                  <a:gd name="T24" fmla="*/ 0 w 3"/>
                  <a:gd name="T25" fmla="*/ 9 h 9"/>
                  <a:gd name="T26" fmla="*/ 0 w 3"/>
                  <a:gd name="T27" fmla="*/ 9 h 9"/>
                  <a:gd name="T28" fmla="*/ 0 w 3"/>
                  <a:gd name="T29" fmla="*/ 9 h 9"/>
                  <a:gd name="T30" fmla="*/ 0 w 3"/>
                  <a:gd name="T31" fmla="*/ 9 h 9"/>
                  <a:gd name="T32" fmla="*/ 2 w 3"/>
                  <a:gd name="T33" fmla="*/ 9 h 9"/>
                  <a:gd name="T34" fmla="*/ 2 w 3"/>
                  <a:gd name="T35" fmla="*/ 7 h 9"/>
                  <a:gd name="T36" fmla="*/ 3 w 3"/>
                  <a:gd name="T37" fmla="*/ 7 h 9"/>
                  <a:gd name="T38" fmla="*/ 3 w 3"/>
                  <a:gd name="T39" fmla="*/ 5 h 9"/>
                  <a:gd name="T40" fmla="*/ 3 w 3"/>
                  <a:gd name="T41" fmla="*/ 5 h 9"/>
                  <a:gd name="T42" fmla="*/ 3 w 3"/>
                  <a:gd name="T43" fmla="*/ 3 h 9"/>
                  <a:gd name="T44" fmla="*/ 3 w 3"/>
                  <a:gd name="T45" fmla="*/ 2 h 9"/>
                  <a:gd name="T46" fmla="*/ 3 w 3"/>
                  <a:gd name="T4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9">
                    <a:moveTo>
                      <a:pt x="3" y="2"/>
                    </a:moveTo>
                    <a:lnTo>
                      <a:pt x="3" y="0"/>
                    </a:lnTo>
                    <a:lnTo>
                      <a:pt x="3" y="0"/>
                    </a:lnTo>
                    <a:lnTo>
                      <a:pt x="3" y="2"/>
                    </a:lnTo>
                    <a:lnTo>
                      <a:pt x="2" y="0"/>
                    </a:lnTo>
                    <a:lnTo>
                      <a:pt x="0" y="3"/>
                    </a:lnTo>
                    <a:lnTo>
                      <a:pt x="0" y="3"/>
                    </a:lnTo>
                    <a:lnTo>
                      <a:pt x="0" y="5"/>
                    </a:lnTo>
                    <a:lnTo>
                      <a:pt x="0" y="5"/>
                    </a:lnTo>
                    <a:lnTo>
                      <a:pt x="0" y="7"/>
                    </a:lnTo>
                    <a:lnTo>
                      <a:pt x="0" y="7"/>
                    </a:lnTo>
                    <a:lnTo>
                      <a:pt x="0" y="7"/>
                    </a:lnTo>
                    <a:lnTo>
                      <a:pt x="0" y="9"/>
                    </a:lnTo>
                    <a:lnTo>
                      <a:pt x="0" y="9"/>
                    </a:lnTo>
                    <a:lnTo>
                      <a:pt x="0" y="9"/>
                    </a:lnTo>
                    <a:lnTo>
                      <a:pt x="0" y="9"/>
                    </a:lnTo>
                    <a:lnTo>
                      <a:pt x="2" y="9"/>
                    </a:lnTo>
                    <a:lnTo>
                      <a:pt x="2" y="7"/>
                    </a:lnTo>
                    <a:lnTo>
                      <a:pt x="3" y="7"/>
                    </a:lnTo>
                    <a:lnTo>
                      <a:pt x="3" y="5"/>
                    </a:lnTo>
                    <a:lnTo>
                      <a:pt x="3" y="5"/>
                    </a:lnTo>
                    <a:lnTo>
                      <a:pt x="3" y="3"/>
                    </a:lnTo>
                    <a:lnTo>
                      <a:pt x="3" y="2"/>
                    </a:lnTo>
                    <a:lnTo>
                      <a:pt x="3"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299" name="Freeform 328"/>
              <p:cNvSpPr>
                <a:spLocks/>
              </p:cNvSpPr>
              <p:nvPr/>
            </p:nvSpPr>
            <p:spPr bwMode="auto">
              <a:xfrm>
                <a:off x="1968" y="1015"/>
                <a:ext cx="4" cy="4"/>
              </a:xfrm>
              <a:custGeom>
                <a:avLst/>
                <a:gdLst>
                  <a:gd name="T0" fmla="*/ 0 w 4"/>
                  <a:gd name="T1" fmla="*/ 2 h 4"/>
                  <a:gd name="T2" fmla="*/ 0 w 4"/>
                  <a:gd name="T3" fmla="*/ 2 h 4"/>
                  <a:gd name="T4" fmla="*/ 2 w 4"/>
                  <a:gd name="T5" fmla="*/ 4 h 4"/>
                  <a:gd name="T6" fmla="*/ 2 w 4"/>
                  <a:gd name="T7" fmla="*/ 4 h 4"/>
                  <a:gd name="T8" fmla="*/ 4 w 4"/>
                  <a:gd name="T9" fmla="*/ 4 h 4"/>
                  <a:gd name="T10" fmla="*/ 4 w 4"/>
                  <a:gd name="T11" fmla="*/ 4 h 4"/>
                  <a:gd name="T12" fmla="*/ 2 w 4"/>
                  <a:gd name="T13" fmla="*/ 4 h 4"/>
                  <a:gd name="T14" fmla="*/ 2 w 4"/>
                  <a:gd name="T15" fmla="*/ 2 h 4"/>
                  <a:gd name="T16" fmla="*/ 4 w 4"/>
                  <a:gd name="T17" fmla="*/ 2 h 4"/>
                  <a:gd name="T18" fmla="*/ 4 w 4"/>
                  <a:gd name="T19" fmla="*/ 2 h 4"/>
                  <a:gd name="T20" fmla="*/ 2 w 4"/>
                  <a:gd name="T21" fmla="*/ 0 h 4"/>
                  <a:gd name="T22" fmla="*/ 2 w 4"/>
                  <a:gd name="T23" fmla="*/ 0 h 4"/>
                  <a:gd name="T24" fmla="*/ 2 w 4"/>
                  <a:gd name="T25" fmla="*/ 0 h 4"/>
                  <a:gd name="T26" fmla="*/ 2 w 4"/>
                  <a:gd name="T27" fmla="*/ 0 h 4"/>
                  <a:gd name="T28" fmla="*/ 2 w 4"/>
                  <a:gd name="T29" fmla="*/ 0 h 4"/>
                  <a:gd name="T30" fmla="*/ 2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0" y="2"/>
                    </a:lnTo>
                    <a:lnTo>
                      <a:pt x="2" y="4"/>
                    </a:lnTo>
                    <a:lnTo>
                      <a:pt x="2" y="4"/>
                    </a:lnTo>
                    <a:lnTo>
                      <a:pt x="4" y="4"/>
                    </a:lnTo>
                    <a:lnTo>
                      <a:pt x="4" y="4"/>
                    </a:lnTo>
                    <a:lnTo>
                      <a:pt x="2" y="4"/>
                    </a:lnTo>
                    <a:lnTo>
                      <a:pt x="2" y="2"/>
                    </a:lnTo>
                    <a:lnTo>
                      <a:pt x="4" y="2"/>
                    </a:lnTo>
                    <a:lnTo>
                      <a:pt x="4" y="2"/>
                    </a:lnTo>
                    <a:lnTo>
                      <a:pt x="2" y="0"/>
                    </a:lnTo>
                    <a:lnTo>
                      <a:pt x="2" y="0"/>
                    </a:lnTo>
                    <a:lnTo>
                      <a:pt x="2" y="0"/>
                    </a:lnTo>
                    <a:lnTo>
                      <a:pt x="2"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0" name="Freeform 329"/>
              <p:cNvSpPr>
                <a:spLocks/>
              </p:cNvSpPr>
              <p:nvPr/>
            </p:nvSpPr>
            <p:spPr bwMode="auto">
              <a:xfrm>
                <a:off x="1981" y="1017"/>
                <a:ext cx="2" cy="0"/>
              </a:xfrm>
              <a:custGeom>
                <a:avLst/>
                <a:gdLst>
                  <a:gd name="T0" fmla="*/ 2 w 2"/>
                  <a:gd name="T1" fmla="*/ 2 w 2"/>
                  <a:gd name="T2" fmla="*/ 2 w 2"/>
                  <a:gd name="T3" fmla="*/ 0 w 2"/>
                  <a:gd name="T4" fmla="*/ 0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2" y="0"/>
                    </a:lnTo>
                    <a:lnTo>
                      <a:pt x="0" y="0"/>
                    </a:lnTo>
                    <a:lnTo>
                      <a:pt x="0" y="0"/>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1" name="Freeform 330"/>
              <p:cNvSpPr>
                <a:spLocks/>
              </p:cNvSpPr>
              <p:nvPr/>
            </p:nvSpPr>
            <p:spPr bwMode="auto">
              <a:xfrm>
                <a:off x="1986" y="1015"/>
                <a:ext cx="2" cy="4"/>
              </a:xfrm>
              <a:custGeom>
                <a:avLst/>
                <a:gdLst>
                  <a:gd name="T0" fmla="*/ 2 w 2"/>
                  <a:gd name="T1" fmla="*/ 4 h 4"/>
                  <a:gd name="T2" fmla="*/ 2 w 2"/>
                  <a:gd name="T3" fmla="*/ 4 h 4"/>
                  <a:gd name="T4" fmla="*/ 2 w 2"/>
                  <a:gd name="T5" fmla="*/ 2 h 4"/>
                  <a:gd name="T6" fmla="*/ 2 w 2"/>
                  <a:gd name="T7" fmla="*/ 0 h 4"/>
                  <a:gd name="T8" fmla="*/ 2 w 2"/>
                  <a:gd name="T9" fmla="*/ 2 h 4"/>
                  <a:gd name="T10" fmla="*/ 0 w 2"/>
                  <a:gd name="T11" fmla="*/ 2 h 4"/>
                  <a:gd name="T12" fmla="*/ 0 w 2"/>
                  <a:gd name="T13" fmla="*/ 2 h 4"/>
                  <a:gd name="T14" fmla="*/ 0 w 2"/>
                  <a:gd name="T15" fmla="*/ 4 h 4"/>
                  <a:gd name="T16" fmla="*/ 0 w 2"/>
                  <a:gd name="T17" fmla="*/ 4 h 4"/>
                  <a:gd name="T18" fmla="*/ 0 w 2"/>
                  <a:gd name="T19" fmla="*/ 4 h 4"/>
                  <a:gd name="T20" fmla="*/ 2 w 2"/>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2" y="4"/>
                    </a:moveTo>
                    <a:lnTo>
                      <a:pt x="2" y="4"/>
                    </a:lnTo>
                    <a:lnTo>
                      <a:pt x="2" y="2"/>
                    </a:lnTo>
                    <a:lnTo>
                      <a:pt x="2" y="0"/>
                    </a:lnTo>
                    <a:lnTo>
                      <a:pt x="2" y="2"/>
                    </a:lnTo>
                    <a:lnTo>
                      <a:pt x="0" y="2"/>
                    </a:lnTo>
                    <a:lnTo>
                      <a:pt x="0" y="2"/>
                    </a:lnTo>
                    <a:lnTo>
                      <a:pt x="0" y="4"/>
                    </a:lnTo>
                    <a:lnTo>
                      <a:pt x="0" y="4"/>
                    </a:lnTo>
                    <a:lnTo>
                      <a:pt x="0"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2" name="Freeform 331"/>
              <p:cNvSpPr>
                <a:spLocks/>
              </p:cNvSpPr>
              <p:nvPr/>
            </p:nvSpPr>
            <p:spPr bwMode="auto">
              <a:xfrm>
                <a:off x="1927" y="934"/>
                <a:ext cx="12" cy="7"/>
              </a:xfrm>
              <a:custGeom>
                <a:avLst/>
                <a:gdLst>
                  <a:gd name="T0" fmla="*/ 7 w 12"/>
                  <a:gd name="T1" fmla="*/ 5 h 7"/>
                  <a:gd name="T2" fmla="*/ 7 w 12"/>
                  <a:gd name="T3" fmla="*/ 5 h 7"/>
                  <a:gd name="T4" fmla="*/ 7 w 12"/>
                  <a:gd name="T5" fmla="*/ 5 h 7"/>
                  <a:gd name="T6" fmla="*/ 9 w 12"/>
                  <a:gd name="T7" fmla="*/ 4 h 7"/>
                  <a:gd name="T8" fmla="*/ 9 w 12"/>
                  <a:gd name="T9" fmla="*/ 5 h 7"/>
                  <a:gd name="T10" fmla="*/ 10 w 12"/>
                  <a:gd name="T11" fmla="*/ 4 h 7"/>
                  <a:gd name="T12" fmla="*/ 10 w 12"/>
                  <a:gd name="T13" fmla="*/ 4 h 7"/>
                  <a:gd name="T14" fmla="*/ 10 w 12"/>
                  <a:gd name="T15" fmla="*/ 4 h 7"/>
                  <a:gd name="T16" fmla="*/ 12 w 12"/>
                  <a:gd name="T17" fmla="*/ 2 h 7"/>
                  <a:gd name="T18" fmla="*/ 12 w 12"/>
                  <a:gd name="T19" fmla="*/ 2 h 7"/>
                  <a:gd name="T20" fmla="*/ 12 w 12"/>
                  <a:gd name="T21" fmla="*/ 2 h 7"/>
                  <a:gd name="T22" fmla="*/ 10 w 12"/>
                  <a:gd name="T23" fmla="*/ 2 h 7"/>
                  <a:gd name="T24" fmla="*/ 10 w 12"/>
                  <a:gd name="T25" fmla="*/ 0 h 7"/>
                  <a:gd name="T26" fmla="*/ 10 w 12"/>
                  <a:gd name="T27" fmla="*/ 2 h 7"/>
                  <a:gd name="T28" fmla="*/ 10 w 12"/>
                  <a:gd name="T29" fmla="*/ 2 h 7"/>
                  <a:gd name="T30" fmla="*/ 9 w 12"/>
                  <a:gd name="T31" fmla="*/ 2 h 7"/>
                  <a:gd name="T32" fmla="*/ 9 w 12"/>
                  <a:gd name="T33" fmla="*/ 2 h 7"/>
                  <a:gd name="T34" fmla="*/ 9 w 12"/>
                  <a:gd name="T35" fmla="*/ 2 h 7"/>
                  <a:gd name="T36" fmla="*/ 9 w 12"/>
                  <a:gd name="T37" fmla="*/ 2 h 7"/>
                  <a:gd name="T38" fmla="*/ 7 w 12"/>
                  <a:gd name="T39" fmla="*/ 2 h 7"/>
                  <a:gd name="T40" fmla="*/ 9 w 12"/>
                  <a:gd name="T41" fmla="*/ 2 h 7"/>
                  <a:gd name="T42" fmla="*/ 7 w 12"/>
                  <a:gd name="T43" fmla="*/ 0 h 7"/>
                  <a:gd name="T44" fmla="*/ 7 w 12"/>
                  <a:gd name="T45" fmla="*/ 0 h 7"/>
                  <a:gd name="T46" fmla="*/ 7 w 12"/>
                  <a:gd name="T47" fmla="*/ 0 h 7"/>
                  <a:gd name="T48" fmla="*/ 5 w 12"/>
                  <a:gd name="T49" fmla="*/ 2 h 7"/>
                  <a:gd name="T50" fmla="*/ 5 w 12"/>
                  <a:gd name="T51" fmla="*/ 2 h 7"/>
                  <a:gd name="T52" fmla="*/ 5 w 12"/>
                  <a:gd name="T53" fmla="*/ 2 h 7"/>
                  <a:gd name="T54" fmla="*/ 5 w 12"/>
                  <a:gd name="T55" fmla="*/ 2 h 7"/>
                  <a:gd name="T56" fmla="*/ 5 w 12"/>
                  <a:gd name="T57" fmla="*/ 4 h 7"/>
                  <a:gd name="T58" fmla="*/ 5 w 12"/>
                  <a:gd name="T59" fmla="*/ 4 h 7"/>
                  <a:gd name="T60" fmla="*/ 3 w 12"/>
                  <a:gd name="T61" fmla="*/ 5 h 7"/>
                  <a:gd name="T62" fmla="*/ 3 w 12"/>
                  <a:gd name="T63" fmla="*/ 5 h 7"/>
                  <a:gd name="T64" fmla="*/ 1 w 12"/>
                  <a:gd name="T65" fmla="*/ 5 h 7"/>
                  <a:gd name="T66" fmla="*/ 1 w 12"/>
                  <a:gd name="T67" fmla="*/ 5 h 7"/>
                  <a:gd name="T68" fmla="*/ 1 w 12"/>
                  <a:gd name="T69" fmla="*/ 5 h 7"/>
                  <a:gd name="T70" fmla="*/ 0 w 12"/>
                  <a:gd name="T71" fmla="*/ 5 h 7"/>
                  <a:gd name="T72" fmla="*/ 0 w 12"/>
                  <a:gd name="T73" fmla="*/ 7 h 7"/>
                  <a:gd name="T74" fmla="*/ 0 w 12"/>
                  <a:gd name="T75" fmla="*/ 7 h 7"/>
                  <a:gd name="T76" fmla="*/ 0 w 12"/>
                  <a:gd name="T77" fmla="*/ 7 h 7"/>
                  <a:gd name="T78" fmla="*/ 1 w 12"/>
                  <a:gd name="T79" fmla="*/ 7 h 7"/>
                  <a:gd name="T80" fmla="*/ 1 w 12"/>
                  <a:gd name="T81" fmla="*/ 7 h 7"/>
                  <a:gd name="T82" fmla="*/ 3 w 12"/>
                  <a:gd name="T83" fmla="*/ 7 h 7"/>
                  <a:gd name="T84" fmla="*/ 3 w 12"/>
                  <a:gd name="T85" fmla="*/ 7 h 7"/>
                  <a:gd name="T86" fmla="*/ 5 w 12"/>
                  <a:gd name="T87" fmla="*/ 7 h 7"/>
                  <a:gd name="T88" fmla="*/ 5 w 12"/>
                  <a:gd name="T89" fmla="*/ 5 h 7"/>
                  <a:gd name="T90" fmla="*/ 7 w 12"/>
                  <a:gd name="T91" fmla="*/ 4 h 7"/>
                  <a:gd name="T92" fmla="*/ 7 w 12"/>
                  <a:gd name="T93" fmla="*/ 5 h 7"/>
                  <a:gd name="T94" fmla="*/ 7 w 12"/>
                  <a:gd name="T9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 h="7">
                    <a:moveTo>
                      <a:pt x="7" y="5"/>
                    </a:moveTo>
                    <a:lnTo>
                      <a:pt x="7" y="5"/>
                    </a:lnTo>
                    <a:lnTo>
                      <a:pt x="7" y="5"/>
                    </a:lnTo>
                    <a:lnTo>
                      <a:pt x="9" y="4"/>
                    </a:lnTo>
                    <a:lnTo>
                      <a:pt x="9" y="5"/>
                    </a:lnTo>
                    <a:lnTo>
                      <a:pt x="10" y="4"/>
                    </a:lnTo>
                    <a:lnTo>
                      <a:pt x="10" y="4"/>
                    </a:lnTo>
                    <a:lnTo>
                      <a:pt x="10" y="4"/>
                    </a:lnTo>
                    <a:lnTo>
                      <a:pt x="12" y="2"/>
                    </a:lnTo>
                    <a:lnTo>
                      <a:pt x="12" y="2"/>
                    </a:lnTo>
                    <a:lnTo>
                      <a:pt x="12" y="2"/>
                    </a:lnTo>
                    <a:lnTo>
                      <a:pt x="10" y="2"/>
                    </a:lnTo>
                    <a:lnTo>
                      <a:pt x="10" y="0"/>
                    </a:lnTo>
                    <a:lnTo>
                      <a:pt x="10" y="2"/>
                    </a:lnTo>
                    <a:lnTo>
                      <a:pt x="10" y="2"/>
                    </a:lnTo>
                    <a:lnTo>
                      <a:pt x="9" y="2"/>
                    </a:lnTo>
                    <a:lnTo>
                      <a:pt x="9" y="2"/>
                    </a:lnTo>
                    <a:lnTo>
                      <a:pt x="9" y="2"/>
                    </a:lnTo>
                    <a:lnTo>
                      <a:pt x="9" y="2"/>
                    </a:lnTo>
                    <a:lnTo>
                      <a:pt x="7" y="2"/>
                    </a:lnTo>
                    <a:lnTo>
                      <a:pt x="9" y="2"/>
                    </a:lnTo>
                    <a:lnTo>
                      <a:pt x="7" y="0"/>
                    </a:lnTo>
                    <a:lnTo>
                      <a:pt x="7" y="0"/>
                    </a:lnTo>
                    <a:lnTo>
                      <a:pt x="7" y="0"/>
                    </a:lnTo>
                    <a:lnTo>
                      <a:pt x="5" y="2"/>
                    </a:lnTo>
                    <a:lnTo>
                      <a:pt x="5" y="2"/>
                    </a:lnTo>
                    <a:lnTo>
                      <a:pt x="5" y="2"/>
                    </a:lnTo>
                    <a:lnTo>
                      <a:pt x="5" y="2"/>
                    </a:lnTo>
                    <a:lnTo>
                      <a:pt x="5" y="4"/>
                    </a:lnTo>
                    <a:lnTo>
                      <a:pt x="5" y="4"/>
                    </a:lnTo>
                    <a:lnTo>
                      <a:pt x="3" y="5"/>
                    </a:lnTo>
                    <a:lnTo>
                      <a:pt x="3" y="5"/>
                    </a:lnTo>
                    <a:lnTo>
                      <a:pt x="1" y="5"/>
                    </a:lnTo>
                    <a:lnTo>
                      <a:pt x="1" y="5"/>
                    </a:lnTo>
                    <a:lnTo>
                      <a:pt x="1" y="5"/>
                    </a:lnTo>
                    <a:lnTo>
                      <a:pt x="0" y="5"/>
                    </a:lnTo>
                    <a:lnTo>
                      <a:pt x="0" y="7"/>
                    </a:lnTo>
                    <a:lnTo>
                      <a:pt x="0" y="7"/>
                    </a:lnTo>
                    <a:lnTo>
                      <a:pt x="0" y="7"/>
                    </a:lnTo>
                    <a:lnTo>
                      <a:pt x="1" y="7"/>
                    </a:lnTo>
                    <a:lnTo>
                      <a:pt x="1" y="7"/>
                    </a:lnTo>
                    <a:lnTo>
                      <a:pt x="3" y="7"/>
                    </a:lnTo>
                    <a:lnTo>
                      <a:pt x="3" y="7"/>
                    </a:lnTo>
                    <a:lnTo>
                      <a:pt x="5" y="7"/>
                    </a:lnTo>
                    <a:lnTo>
                      <a:pt x="5" y="5"/>
                    </a:lnTo>
                    <a:lnTo>
                      <a:pt x="7" y="4"/>
                    </a:lnTo>
                    <a:lnTo>
                      <a:pt x="7" y="5"/>
                    </a:lnTo>
                    <a:lnTo>
                      <a:pt x="7"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3" name="Freeform 332"/>
              <p:cNvSpPr>
                <a:spLocks/>
              </p:cNvSpPr>
              <p:nvPr/>
            </p:nvSpPr>
            <p:spPr bwMode="auto">
              <a:xfrm>
                <a:off x="1927" y="934"/>
                <a:ext cx="5" cy="4"/>
              </a:xfrm>
              <a:custGeom>
                <a:avLst/>
                <a:gdLst>
                  <a:gd name="T0" fmla="*/ 1 w 5"/>
                  <a:gd name="T1" fmla="*/ 4 h 4"/>
                  <a:gd name="T2" fmla="*/ 1 w 5"/>
                  <a:gd name="T3" fmla="*/ 2 h 4"/>
                  <a:gd name="T4" fmla="*/ 3 w 5"/>
                  <a:gd name="T5" fmla="*/ 2 h 4"/>
                  <a:gd name="T6" fmla="*/ 3 w 5"/>
                  <a:gd name="T7" fmla="*/ 2 h 4"/>
                  <a:gd name="T8" fmla="*/ 3 w 5"/>
                  <a:gd name="T9" fmla="*/ 2 h 4"/>
                  <a:gd name="T10" fmla="*/ 3 w 5"/>
                  <a:gd name="T11" fmla="*/ 2 h 4"/>
                  <a:gd name="T12" fmla="*/ 3 w 5"/>
                  <a:gd name="T13" fmla="*/ 4 h 4"/>
                  <a:gd name="T14" fmla="*/ 3 w 5"/>
                  <a:gd name="T15" fmla="*/ 4 h 4"/>
                  <a:gd name="T16" fmla="*/ 5 w 5"/>
                  <a:gd name="T17" fmla="*/ 2 h 4"/>
                  <a:gd name="T18" fmla="*/ 5 w 5"/>
                  <a:gd name="T19" fmla="*/ 2 h 4"/>
                  <a:gd name="T20" fmla="*/ 5 w 5"/>
                  <a:gd name="T21" fmla="*/ 2 h 4"/>
                  <a:gd name="T22" fmla="*/ 5 w 5"/>
                  <a:gd name="T23" fmla="*/ 2 h 4"/>
                  <a:gd name="T24" fmla="*/ 3 w 5"/>
                  <a:gd name="T25" fmla="*/ 0 h 4"/>
                  <a:gd name="T26" fmla="*/ 3 w 5"/>
                  <a:gd name="T27" fmla="*/ 2 h 4"/>
                  <a:gd name="T28" fmla="*/ 3 w 5"/>
                  <a:gd name="T29" fmla="*/ 2 h 4"/>
                  <a:gd name="T30" fmla="*/ 1 w 5"/>
                  <a:gd name="T31" fmla="*/ 0 h 4"/>
                  <a:gd name="T32" fmla="*/ 1 w 5"/>
                  <a:gd name="T33" fmla="*/ 2 h 4"/>
                  <a:gd name="T34" fmla="*/ 1 w 5"/>
                  <a:gd name="T35" fmla="*/ 2 h 4"/>
                  <a:gd name="T36" fmla="*/ 1 w 5"/>
                  <a:gd name="T37" fmla="*/ 2 h 4"/>
                  <a:gd name="T38" fmla="*/ 0 w 5"/>
                  <a:gd name="T39" fmla="*/ 2 h 4"/>
                  <a:gd name="T40" fmla="*/ 1 w 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4">
                    <a:moveTo>
                      <a:pt x="1" y="4"/>
                    </a:moveTo>
                    <a:lnTo>
                      <a:pt x="1" y="2"/>
                    </a:lnTo>
                    <a:lnTo>
                      <a:pt x="3" y="2"/>
                    </a:lnTo>
                    <a:lnTo>
                      <a:pt x="3" y="2"/>
                    </a:lnTo>
                    <a:lnTo>
                      <a:pt x="3" y="2"/>
                    </a:lnTo>
                    <a:lnTo>
                      <a:pt x="3" y="2"/>
                    </a:lnTo>
                    <a:lnTo>
                      <a:pt x="3" y="4"/>
                    </a:lnTo>
                    <a:lnTo>
                      <a:pt x="3" y="4"/>
                    </a:lnTo>
                    <a:lnTo>
                      <a:pt x="5" y="2"/>
                    </a:lnTo>
                    <a:lnTo>
                      <a:pt x="5" y="2"/>
                    </a:lnTo>
                    <a:lnTo>
                      <a:pt x="5" y="2"/>
                    </a:lnTo>
                    <a:lnTo>
                      <a:pt x="5" y="2"/>
                    </a:lnTo>
                    <a:lnTo>
                      <a:pt x="3" y="0"/>
                    </a:lnTo>
                    <a:lnTo>
                      <a:pt x="3" y="2"/>
                    </a:lnTo>
                    <a:lnTo>
                      <a:pt x="3" y="2"/>
                    </a:lnTo>
                    <a:lnTo>
                      <a:pt x="1" y="0"/>
                    </a:lnTo>
                    <a:lnTo>
                      <a:pt x="1" y="2"/>
                    </a:lnTo>
                    <a:lnTo>
                      <a:pt x="1" y="2"/>
                    </a:lnTo>
                    <a:lnTo>
                      <a:pt x="1" y="2"/>
                    </a:lnTo>
                    <a:lnTo>
                      <a:pt x="0" y="2"/>
                    </a:lnTo>
                    <a:lnTo>
                      <a:pt x="1"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4" name="Freeform 333"/>
              <p:cNvSpPr>
                <a:spLocks/>
              </p:cNvSpPr>
              <p:nvPr/>
            </p:nvSpPr>
            <p:spPr bwMode="auto">
              <a:xfrm>
                <a:off x="1932" y="930"/>
                <a:ext cx="4" cy="4"/>
              </a:xfrm>
              <a:custGeom>
                <a:avLst/>
                <a:gdLst>
                  <a:gd name="T0" fmla="*/ 2 w 4"/>
                  <a:gd name="T1" fmla="*/ 4 h 4"/>
                  <a:gd name="T2" fmla="*/ 4 w 4"/>
                  <a:gd name="T3" fmla="*/ 2 h 4"/>
                  <a:gd name="T4" fmla="*/ 4 w 4"/>
                  <a:gd name="T5" fmla="*/ 2 h 4"/>
                  <a:gd name="T6" fmla="*/ 4 w 4"/>
                  <a:gd name="T7" fmla="*/ 2 h 4"/>
                  <a:gd name="T8" fmla="*/ 4 w 4"/>
                  <a:gd name="T9" fmla="*/ 0 h 4"/>
                  <a:gd name="T10" fmla="*/ 4 w 4"/>
                  <a:gd name="T11" fmla="*/ 0 h 4"/>
                  <a:gd name="T12" fmla="*/ 2 w 4"/>
                  <a:gd name="T13" fmla="*/ 0 h 4"/>
                  <a:gd name="T14" fmla="*/ 2 w 4"/>
                  <a:gd name="T15" fmla="*/ 2 h 4"/>
                  <a:gd name="T16" fmla="*/ 2 w 4"/>
                  <a:gd name="T17" fmla="*/ 2 h 4"/>
                  <a:gd name="T18" fmla="*/ 0 w 4"/>
                  <a:gd name="T19" fmla="*/ 2 h 4"/>
                  <a:gd name="T20" fmla="*/ 0 w 4"/>
                  <a:gd name="T21" fmla="*/ 2 h 4"/>
                  <a:gd name="T22" fmla="*/ 0 w 4"/>
                  <a:gd name="T23" fmla="*/ 4 h 4"/>
                  <a:gd name="T24" fmla="*/ 2 w 4"/>
                  <a:gd name="T25" fmla="*/ 4 h 4"/>
                  <a:gd name="T26" fmla="*/ 2 w 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2" y="4"/>
                    </a:moveTo>
                    <a:lnTo>
                      <a:pt x="4" y="2"/>
                    </a:lnTo>
                    <a:lnTo>
                      <a:pt x="4" y="2"/>
                    </a:lnTo>
                    <a:lnTo>
                      <a:pt x="4" y="2"/>
                    </a:lnTo>
                    <a:lnTo>
                      <a:pt x="4" y="0"/>
                    </a:lnTo>
                    <a:lnTo>
                      <a:pt x="4" y="0"/>
                    </a:lnTo>
                    <a:lnTo>
                      <a:pt x="2" y="0"/>
                    </a:lnTo>
                    <a:lnTo>
                      <a:pt x="2" y="2"/>
                    </a:lnTo>
                    <a:lnTo>
                      <a:pt x="2" y="2"/>
                    </a:lnTo>
                    <a:lnTo>
                      <a:pt x="0" y="2"/>
                    </a:lnTo>
                    <a:lnTo>
                      <a:pt x="0" y="2"/>
                    </a:lnTo>
                    <a:lnTo>
                      <a:pt x="0" y="4"/>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5" name="Freeform 334"/>
              <p:cNvSpPr>
                <a:spLocks/>
              </p:cNvSpPr>
              <p:nvPr/>
            </p:nvSpPr>
            <p:spPr bwMode="auto">
              <a:xfrm>
                <a:off x="1930" y="943"/>
                <a:ext cx="2" cy="4"/>
              </a:xfrm>
              <a:custGeom>
                <a:avLst/>
                <a:gdLst>
                  <a:gd name="T0" fmla="*/ 0 w 2"/>
                  <a:gd name="T1" fmla="*/ 2 h 4"/>
                  <a:gd name="T2" fmla="*/ 0 w 2"/>
                  <a:gd name="T3" fmla="*/ 2 h 4"/>
                  <a:gd name="T4" fmla="*/ 0 w 2"/>
                  <a:gd name="T5" fmla="*/ 4 h 4"/>
                  <a:gd name="T6" fmla="*/ 0 w 2"/>
                  <a:gd name="T7" fmla="*/ 4 h 4"/>
                  <a:gd name="T8" fmla="*/ 2 w 2"/>
                  <a:gd name="T9" fmla="*/ 2 h 4"/>
                  <a:gd name="T10" fmla="*/ 2 w 2"/>
                  <a:gd name="T11" fmla="*/ 2 h 4"/>
                  <a:gd name="T12" fmla="*/ 2 w 2"/>
                  <a:gd name="T13" fmla="*/ 2 h 4"/>
                  <a:gd name="T14" fmla="*/ 2 w 2"/>
                  <a:gd name="T15" fmla="*/ 2 h 4"/>
                  <a:gd name="T16" fmla="*/ 2 w 2"/>
                  <a:gd name="T17" fmla="*/ 0 h 4"/>
                  <a:gd name="T18" fmla="*/ 2 w 2"/>
                  <a:gd name="T19" fmla="*/ 2 h 4"/>
                  <a:gd name="T20" fmla="*/ 2 w 2"/>
                  <a:gd name="T21" fmla="*/ 2 h 4"/>
                  <a:gd name="T22" fmla="*/ 0 w 2"/>
                  <a:gd name="T23" fmla="*/ 2 h 4"/>
                  <a:gd name="T24" fmla="*/ 0 w 2"/>
                  <a:gd name="T25" fmla="*/ 2 h 4"/>
                  <a:gd name="T26" fmla="*/ 0 w 2"/>
                  <a:gd name="T27" fmla="*/ 2 h 4"/>
                  <a:gd name="T28" fmla="*/ 0 w 2"/>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
                    <a:moveTo>
                      <a:pt x="0" y="2"/>
                    </a:moveTo>
                    <a:lnTo>
                      <a:pt x="0" y="2"/>
                    </a:lnTo>
                    <a:lnTo>
                      <a:pt x="0" y="4"/>
                    </a:lnTo>
                    <a:lnTo>
                      <a:pt x="0" y="4"/>
                    </a:lnTo>
                    <a:lnTo>
                      <a:pt x="2" y="2"/>
                    </a:lnTo>
                    <a:lnTo>
                      <a:pt x="2" y="2"/>
                    </a:lnTo>
                    <a:lnTo>
                      <a:pt x="2"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6" name="Freeform 335"/>
              <p:cNvSpPr>
                <a:spLocks/>
              </p:cNvSpPr>
              <p:nvPr/>
            </p:nvSpPr>
            <p:spPr bwMode="auto">
              <a:xfrm>
                <a:off x="1939" y="927"/>
                <a:ext cx="7" cy="5"/>
              </a:xfrm>
              <a:custGeom>
                <a:avLst/>
                <a:gdLst>
                  <a:gd name="T0" fmla="*/ 0 w 7"/>
                  <a:gd name="T1" fmla="*/ 5 h 5"/>
                  <a:gd name="T2" fmla="*/ 2 w 7"/>
                  <a:gd name="T3" fmla="*/ 5 h 5"/>
                  <a:gd name="T4" fmla="*/ 2 w 7"/>
                  <a:gd name="T5" fmla="*/ 5 h 5"/>
                  <a:gd name="T6" fmla="*/ 4 w 7"/>
                  <a:gd name="T7" fmla="*/ 5 h 5"/>
                  <a:gd name="T8" fmla="*/ 4 w 7"/>
                  <a:gd name="T9" fmla="*/ 5 h 5"/>
                  <a:gd name="T10" fmla="*/ 4 w 7"/>
                  <a:gd name="T11" fmla="*/ 5 h 5"/>
                  <a:gd name="T12" fmla="*/ 6 w 7"/>
                  <a:gd name="T13" fmla="*/ 5 h 5"/>
                  <a:gd name="T14" fmla="*/ 7 w 7"/>
                  <a:gd name="T15" fmla="*/ 5 h 5"/>
                  <a:gd name="T16" fmla="*/ 7 w 7"/>
                  <a:gd name="T17" fmla="*/ 3 h 5"/>
                  <a:gd name="T18" fmla="*/ 7 w 7"/>
                  <a:gd name="T19" fmla="*/ 3 h 5"/>
                  <a:gd name="T20" fmla="*/ 7 w 7"/>
                  <a:gd name="T21" fmla="*/ 2 h 5"/>
                  <a:gd name="T22" fmla="*/ 6 w 7"/>
                  <a:gd name="T23" fmla="*/ 2 h 5"/>
                  <a:gd name="T24" fmla="*/ 6 w 7"/>
                  <a:gd name="T25" fmla="*/ 0 h 5"/>
                  <a:gd name="T26" fmla="*/ 4 w 7"/>
                  <a:gd name="T27" fmla="*/ 0 h 5"/>
                  <a:gd name="T28" fmla="*/ 4 w 7"/>
                  <a:gd name="T29" fmla="*/ 2 h 5"/>
                  <a:gd name="T30" fmla="*/ 4 w 7"/>
                  <a:gd name="T31" fmla="*/ 0 h 5"/>
                  <a:gd name="T32" fmla="*/ 4 w 7"/>
                  <a:gd name="T33" fmla="*/ 2 h 5"/>
                  <a:gd name="T34" fmla="*/ 4 w 7"/>
                  <a:gd name="T35" fmla="*/ 2 h 5"/>
                  <a:gd name="T36" fmla="*/ 2 w 7"/>
                  <a:gd name="T37" fmla="*/ 2 h 5"/>
                  <a:gd name="T38" fmla="*/ 2 w 7"/>
                  <a:gd name="T39" fmla="*/ 2 h 5"/>
                  <a:gd name="T40" fmla="*/ 2 w 7"/>
                  <a:gd name="T41" fmla="*/ 2 h 5"/>
                  <a:gd name="T42" fmla="*/ 2 w 7"/>
                  <a:gd name="T43" fmla="*/ 3 h 5"/>
                  <a:gd name="T44" fmla="*/ 2 w 7"/>
                  <a:gd name="T45" fmla="*/ 3 h 5"/>
                  <a:gd name="T46" fmla="*/ 2 w 7"/>
                  <a:gd name="T47" fmla="*/ 3 h 5"/>
                  <a:gd name="T48" fmla="*/ 2 w 7"/>
                  <a:gd name="T49" fmla="*/ 3 h 5"/>
                  <a:gd name="T50" fmla="*/ 2 w 7"/>
                  <a:gd name="T51" fmla="*/ 3 h 5"/>
                  <a:gd name="T52" fmla="*/ 2 w 7"/>
                  <a:gd name="T53" fmla="*/ 3 h 5"/>
                  <a:gd name="T54" fmla="*/ 2 w 7"/>
                  <a:gd name="T55" fmla="*/ 3 h 5"/>
                  <a:gd name="T56" fmla="*/ 0 w 7"/>
                  <a:gd name="T57" fmla="*/ 3 h 5"/>
                  <a:gd name="T58" fmla="*/ 2 w 7"/>
                  <a:gd name="T59" fmla="*/ 5 h 5"/>
                  <a:gd name="T60" fmla="*/ 2 w 7"/>
                  <a:gd name="T61" fmla="*/ 5 h 5"/>
                  <a:gd name="T62" fmla="*/ 2 w 7"/>
                  <a:gd name="T63" fmla="*/ 5 h 5"/>
                  <a:gd name="T64" fmla="*/ 0 w 7"/>
                  <a:gd name="T6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5">
                    <a:moveTo>
                      <a:pt x="0" y="5"/>
                    </a:moveTo>
                    <a:lnTo>
                      <a:pt x="2" y="5"/>
                    </a:lnTo>
                    <a:lnTo>
                      <a:pt x="2" y="5"/>
                    </a:lnTo>
                    <a:lnTo>
                      <a:pt x="4" y="5"/>
                    </a:lnTo>
                    <a:lnTo>
                      <a:pt x="4" y="5"/>
                    </a:lnTo>
                    <a:lnTo>
                      <a:pt x="4" y="5"/>
                    </a:lnTo>
                    <a:lnTo>
                      <a:pt x="6" y="5"/>
                    </a:lnTo>
                    <a:lnTo>
                      <a:pt x="7" y="5"/>
                    </a:lnTo>
                    <a:lnTo>
                      <a:pt x="7" y="3"/>
                    </a:lnTo>
                    <a:lnTo>
                      <a:pt x="7" y="3"/>
                    </a:lnTo>
                    <a:lnTo>
                      <a:pt x="7" y="2"/>
                    </a:lnTo>
                    <a:lnTo>
                      <a:pt x="6" y="2"/>
                    </a:lnTo>
                    <a:lnTo>
                      <a:pt x="6" y="0"/>
                    </a:lnTo>
                    <a:lnTo>
                      <a:pt x="4" y="0"/>
                    </a:lnTo>
                    <a:lnTo>
                      <a:pt x="4" y="2"/>
                    </a:lnTo>
                    <a:lnTo>
                      <a:pt x="4" y="0"/>
                    </a:lnTo>
                    <a:lnTo>
                      <a:pt x="4" y="2"/>
                    </a:lnTo>
                    <a:lnTo>
                      <a:pt x="4" y="2"/>
                    </a:lnTo>
                    <a:lnTo>
                      <a:pt x="2" y="2"/>
                    </a:lnTo>
                    <a:lnTo>
                      <a:pt x="2" y="2"/>
                    </a:lnTo>
                    <a:lnTo>
                      <a:pt x="2" y="2"/>
                    </a:lnTo>
                    <a:lnTo>
                      <a:pt x="2" y="3"/>
                    </a:lnTo>
                    <a:lnTo>
                      <a:pt x="2" y="3"/>
                    </a:lnTo>
                    <a:lnTo>
                      <a:pt x="2" y="3"/>
                    </a:lnTo>
                    <a:lnTo>
                      <a:pt x="2" y="3"/>
                    </a:lnTo>
                    <a:lnTo>
                      <a:pt x="2" y="3"/>
                    </a:lnTo>
                    <a:lnTo>
                      <a:pt x="2" y="3"/>
                    </a:lnTo>
                    <a:lnTo>
                      <a:pt x="2" y="3"/>
                    </a:lnTo>
                    <a:lnTo>
                      <a:pt x="0" y="3"/>
                    </a:lnTo>
                    <a:lnTo>
                      <a:pt x="2" y="5"/>
                    </a:lnTo>
                    <a:lnTo>
                      <a:pt x="2" y="5"/>
                    </a:lnTo>
                    <a:lnTo>
                      <a:pt x="2" y="5"/>
                    </a:lnTo>
                    <a:lnTo>
                      <a:pt x="0"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7" name="Freeform 336"/>
              <p:cNvSpPr>
                <a:spLocks/>
              </p:cNvSpPr>
              <p:nvPr/>
            </p:nvSpPr>
            <p:spPr bwMode="auto">
              <a:xfrm>
                <a:off x="1946" y="925"/>
                <a:ext cx="4" cy="4"/>
              </a:xfrm>
              <a:custGeom>
                <a:avLst/>
                <a:gdLst>
                  <a:gd name="T0" fmla="*/ 0 w 4"/>
                  <a:gd name="T1" fmla="*/ 2 h 4"/>
                  <a:gd name="T2" fmla="*/ 2 w 4"/>
                  <a:gd name="T3" fmla="*/ 4 h 4"/>
                  <a:gd name="T4" fmla="*/ 4 w 4"/>
                  <a:gd name="T5" fmla="*/ 2 h 4"/>
                  <a:gd name="T6" fmla="*/ 4 w 4"/>
                  <a:gd name="T7" fmla="*/ 2 h 4"/>
                  <a:gd name="T8" fmla="*/ 4 w 4"/>
                  <a:gd name="T9" fmla="*/ 0 h 4"/>
                  <a:gd name="T10" fmla="*/ 4 w 4"/>
                  <a:gd name="T11" fmla="*/ 0 h 4"/>
                  <a:gd name="T12" fmla="*/ 4 w 4"/>
                  <a:gd name="T13" fmla="*/ 0 h 4"/>
                  <a:gd name="T14" fmla="*/ 4 w 4"/>
                  <a:gd name="T15" fmla="*/ 0 h 4"/>
                  <a:gd name="T16" fmla="*/ 4 w 4"/>
                  <a:gd name="T17" fmla="*/ 2 h 4"/>
                  <a:gd name="T18" fmla="*/ 2 w 4"/>
                  <a:gd name="T19" fmla="*/ 2 h 4"/>
                  <a:gd name="T20" fmla="*/ 2 w 4"/>
                  <a:gd name="T21" fmla="*/ 0 h 4"/>
                  <a:gd name="T22" fmla="*/ 2 w 4"/>
                  <a:gd name="T23" fmla="*/ 2 h 4"/>
                  <a:gd name="T24" fmla="*/ 2 w 4"/>
                  <a:gd name="T25" fmla="*/ 2 h 4"/>
                  <a:gd name="T26" fmla="*/ 0 w 4"/>
                  <a:gd name="T27" fmla="*/ 2 h 4"/>
                  <a:gd name="T28" fmla="*/ 0 w 4"/>
                  <a:gd name="T29" fmla="*/ 2 h 4"/>
                  <a:gd name="T30" fmla="*/ 0 w 4"/>
                  <a:gd name="T31" fmla="*/ 2 h 4"/>
                  <a:gd name="T32" fmla="*/ 0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0" y="2"/>
                    </a:moveTo>
                    <a:lnTo>
                      <a:pt x="2" y="4"/>
                    </a:lnTo>
                    <a:lnTo>
                      <a:pt x="4" y="2"/>
                    </a:lnTo>
                    <a:lnTo>
                      <a:pt x="4" y="2"/>
                    </a:lnTo>
                    <a:lnTo>
                      <a:pt x="4" y="0"/>
                    </a:lnTo>
                    <a:lnTo>
                      <a:pt x="4" y="0"/>
                    </a:lnTo>
                    <a:lnTo>
                      <a:pt x="4" y="0"/>
                    </a:lnTo>
                    <a:lnTo>
                      <a:pt x="4" y="0"/>
                    </a:lnTo>
                    <a:lnTo>
                      <a:pt x="4" y="2"/>
                    </a:lnTo>
                    <a:lnTo>
                      <a:pt x="2" y="2"/>
                    </a:lnTo>
                    <a:lnTo>
                      <a:pt x="2" y="0"/>
                    </a:lnTo>
                    <a:lnTo>
                      <a:pt x="2" y="2"/>
                    </a:lnTo>
                    <a:lnTo>
                      <a:pt x="2" y="2"/>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8" name="Freeform 337"/>
              <p:cNvSpPr>
                <a:spLocks/>
              </p:cNvSpPr>
              <p:nvPr/>
            </p:nvSpPr>
            <p:spPr bwMode="auto">
              <a:xfrm>
                <a:off x="1948" y="923"/>
                <a:ext cx="6" cy="2"/>
              </a:xfrm>
              <a:custGeom>
                <a:avLst/>
                <a:gdLst>
                  <a:gd name="T0" fmla="*/ 6 w 6"/>
                  <a:gd name="T1" fmla="*/ 2 h 2"/>
                  <a:gd name="T2" fmla="*/ 6 w 6"/>
                  <a:gd name="T3" fmla="*/ 0 h 2"/>
                  <a:gd name="T4" fmla="*/ 4 w 6"/>
                  <a:gd name="T5" fmla="*/ 0 h 2"/>
                  <a:gd name="T6" fmla="*/ 4 w 6"/>
                  <a:gd name="T7" fmla="*/ 0 h 2"/>
                  <a:gd name="T8" fmla="*/ 2 w 6"/>
                  <a:gd name="T9" fmla="*/ 0 h 2"/>
                  <a:gd name="T10" fmla="*/ 2 w 6"/>
                  <a:gd name="T11" fmla="*/ 0 h 2"/>
                  <a:gd name="T12" fmla="*/ 0 w 6"/>
                  <a:gd name="T13" fmla="*/ 0 h 2"/>
                  <a:gd name="T14" fmla="*/ 0 w 6"/>
                  <a:gd name="T15" fmla="*/ 0 h 2"/>
                  <a:gd name="T16" fmla="*/ 2 w 6"/>
                  <a:gd name="T17" fmla="*/ 0 h 2"/>
                  <a:gd name="T18" fmla="*/ 2 w 6"/>
                  <a:gd name="T19" fmla="*/ 0 h 2"/>
                  <a:gd name="T20" fmla="*/ 2 w 6"/>
                  <a:gd name="T21" fmla="*/ 0 h 2"/>
                  <a:gd name="T22" fmla="*/ 2 w 6"/>
                  <a:gd name="T23" fmla="*/ 0 h 2"/>
                  <a:gd name="T24" fmla="*/ 2 w 6"/>
                  <a:gd name="T25" fmla="*/ 0 h 2"/>
                  <a:gd name="T26" fmla="*/ 2 w 6"/>
                  <a:gd name="T27" fmla="*/ 2 h 2"/>
                  <a:gd name="T28" fmla="*/ 4 w 6"/>
                  <a:gd name="T29" fmla="*/ 2 h 2"/>
                  <a:gd name="T30" fmla="*/ 6 w 6"/>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2">
                    <a:moveTo>
                      <a:pt x="6" y="2"/>
                    </a:moveTo>
                    <a:lnTo>
                      <a:pt x="6" y="0"/>
                    </a:lnTo>
                    <a:lnTo>
                      <a:pt x="4" y="0"/>
                    </a:lnTo>
                    <a:lnTo>
                      <a:pt x="4" y="0"/>
                    </a:lnTo>
                    <a:lnTo>
                      <a:pt x="2" y="0"/>
                    </a:lnTo>
                    <a:lnTo>
                      <a:pt x="2" y="0"/>
                    </a:lnTo>
                    <a:lnTo>
                      <a:pt x="0" y="0"/>
                    </a:lnTo>
                    <a:lnTo>
                      <a:pt x="0" y="0"/>
                    </a:lnTo>
                    <a:lnTo>
                      <a:pt x="2" y="0"/>
                    </a:lnTo>
                    <a:lnTo>
                      <a:pt x="2" y="0"/>
                    </a:lnTo>
                    <a:lnTo>
                      <a:pt x="2" y="0"/>
                    </a:lnTo>
                    <a:lnTo>
                      <a:pt x="2" y="0"/>
                    </a:lnTo>
                    <a:lnTo>
                      <a:pt x="2" y="0"/>
                    </a:lnTo>
                    <a:lnTo>
                      <a:pt x="2" y="2"/>
                    </a:lnTo>
                    <a:lnTo>
                      <a:pt x="4"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09" name="Freeform 338"/>
              <p:cNvSpPr>
                <a:spLocks/>
              </p:cNvSpPr>
              <p:nvPr/>
            </p:nvSpPr>
            <p:spPr bwMode="auto">
              <a:xfrm>
                <a:off x="1954" y="921"/>
                <a:ext cx="2" cy="2"/>
              </a:xfrm>
              <a:custGeom>
                <a:avLst/>
                <a:gdLst>
                  <a:gd name="T0" fmla="*/ 0 w 2"/>
                  <a:gd name="T1" fmla="*/ 2 h 2"/>
                  <a:gd name="T2" fmla="*/ 2 w 2"/>
                  <a:gd name="T3" fmla="*/ 2 h 2"/>
                  <a:gd name="T4" fmla="*/ 2 w 2"/>
                  <a:gd name="T5" fmla="*/ 2 h 2"/>
                  <a:gd name="T6" fmla="*/ 2 w 2"/>
                  <a:gd name="T7" fmla="*/ 2 h 2"/>
                  <a:gd name="T8" fmla="*/ 2 w 2"/>
                  <a:gd name="T9" fmla="*/ 2 h 2"/>
                  <a:gd name="T10" fmla="*/ 2 w 2"/>
                  <a:gd name="T11" fmla="*/ 0 h 2"/>
                  <a:gd name="T12" fmla="*/ 0 w 2"/>
                  <a:gd name="T13" fmla="*/ 2 h 2"/>
                  <a:gd name="T14" fmla="*/ 0 w 2"/>
                  <a:gd name="T15" fmla="*/ 0 h 2"/>
                  <a:gd name="T16" fmla="*/ 0 w 2"/>
                  <a:gd name="T17" fmla="*/ 0 h 2"/>
                  <a:gd name="T18" fmla="*/ 0 w 2"/>
                  <a:gd name="T19" fmla="*/ 0 h 2"/>
                  <a:gd name="T20" fmla="*/ 0 w 2"/>
                  <a:gd name="T21" fmla="*/ 0 h 2"/>
                  <a:gd name="T22" fmla="*/ 0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2"/>
                    </a:moveTo>
                    <a:lnTo>
                      <a:pt x="2" y="2"/>
                    </a:lnTo>
                    <a:lnTo>
                      <a:pt x="2" y="2"/>
                    </a:lnTo>
                    <a:lnTo>
                      <a:pt x="2" y="2"/>
                    </a:lnTo>
                    <a:lnTo>
                      <a:pt x="2" y="2"/>
                    </a:lnTo>
                    <a:lnTo>
                      <a:pt x="2" y="0"/>
                    </a:lnTo>
                    <a:lnTo>
                      <a:pt x="0" y="2"/>
                    </a:lnTo>
                    <a:lnTo>
                      <a:pt x="0" y="0"/>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0" name="Freeform 339"/>
              <p:cNvSpPr>
                <a:spLocks/>
              </p:cNvSpPr>
              <p:nvPr/>
            </p:nvSpPr>
            <p:spPr bwMode="auto">
              <a:xfrm>
                <a:off x="1959" y="921"/>
                <a:ext cx="2" cy="2"/>
              </a:xfrm>
              <a:custGeom>
                <a:avLst/>
                <a:gdLst>
                  <a:gd name="T0" fmla="*/ 2 w 2"/>
                  <a:gd name="T1" fmla="*/ 2 h 2"/>
                  <a:gd name="T2" fmla="*/ 2 w 2"/>
                  <a:gd name="T3" fmla="*/ 2 h 2"/>
                  <a:gd name="T4" fmla="*/ 2 w 2"/>
                  <a:gd name="T5" fmla="*/ 0 h 2"/>
                  <a:gd name="T6" fmla="*/ 0 w 2"/>
                  <a:gd name="T7" fmla="*/ 0 h 2"/>
                  <a:gd name="T8" fmla="*/ 0 w 2"/>
                  <a:gd name="T9" fmla="*/ 0 h 2"/>
                  <a:gd name="T10" fmla="*/ 0 w 2"/>
                  <a:gd name="T11" fmla="*/ 2 h 2"/>
                  <a:gd name="T12" fmla="*/ 0 w 2"/>
                  <a:gd name="T13" fmla="*/ 2 h 2"/>
                  <a:gd name="T14" fmla="*/ 0 w 2"/>
                  <a:gd name="T15" fmla="*/ 2 h 2"/>
                  <a:gd name="T16" fmla="*/ 0 w 2"/>
                  <a:gd name="T17" fmla="*/ 2 h 2"/>
                  <a:gd name="T18" fmla="*/ 2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2"/>
                    </a:moveTo>
                    <a:lnTo>
                      <a:pt x="2" y="2"/>
                    </a:lnTo>
                    <a:lnTo>
                      <a:pt x="2" y="0"/>
                    </a:lnTo>
                    <a:lnTo>
                      <a:pt x="0" y="0"/>
                    </a:lnTo>
                    <a:lnTo>
                      <a:pt x="0" y="0"/>
                    </a:lnTo>
                    <a:lnTo>
                      <a:pt x="0" y="2"/>
                    </a:lnTo>
                    <a:lnTo>
                      <a:pt x="0" y="2"/>
                    </a:lnTo>
                    <a:lnTo>
                      <a:pt x="0" y="2"/>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1" name="Freeform 340"/>
              <p:cNvSpPr>
                <a:spLocks/>
              </p:cNvSpPr>
              <p:nvPr/>
            </p:nvSpPr>
            <p:spPr bwMode="auto">
              <a:xfrm>
                <a:off x="1970" y="919"/>
                <a:ext cx="2" cy="2"/>
              </a:xfrm>
              <a:custGeom>
                <a:avLst/>
                <a:gdLst>
                  <a:gd name="T0" fmla="*/ 0 w 2"/>
                  <a:gd name="T1" fmla="*/ 0 h 2"/>
                  <a:gd name="T2" fmla="*/ 0 w 2"/>
                  <a:gd name="T3" fmla="*/ 0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0"/>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2" name="Freeform 341"/>
              <p:cNvSpPr>
                <a:spLocks/>
              </p:cNvSpPr>
              <p:nvPr/>
            </p:nvSpPr>
            <p:spPr bwMode="auto">
              <a:xfrm>
                <a:off x="1966" y="916"/>
                <a:ext cx="6" cy="2"/>
              </a:xfrm>
              <a:custGeom>
                <a:avLst/>
                <a:gdLst>
                  <a:gd name="T0" fmla="*/ 0 w 6"/>
                  <a:gd name="T1" fmla="*/ 2 h 2"/>
                  <a:gd name="T2" fmla="*/ 0 w 6"/>
                  <a:gd name="T3" fmla="*/ 2 h 2"/>
                  <a:gd name="T4" fmla="*/ 0 w 6"/>
                  <a:gd name="T5" fmla="*/ 2 h 2"/>
                  <a:gd name="T6" fmla="*/ 2 w 6"/>
                  <a:gd name="T7" fmla="*/ 2 h 2"/>
                  <a:gd name="T8" fmla="*/ 2 w 6"/>
                  <a:gd name="T9" fmla="*/ 2 h 2"/>
                  <a:gd name="T10" fmla="*/ 2 w 6"/>
                  <a:gd name="T11" fmla="*/ 2 h 2"/>
                  <a:gd name="T12" fmla="*/ 4 w 6"/>
                  <a:gd name="T13" fmla="*/ 2 h 2"/>
                  <a:gd name="T14" fmla="*/ 4 w 6"/>
                  <a:gd name="T15" fmla="*/ 2 h 2"/>
                  <a:gd name="T16" fmla="*/ 4 w 6"/>
                  <a:gd name="T17" fmla="*/ 2 h 2"/>
                  <a:gd name="T18" fmla="*/ 4 w 6"/>
                  <a:gd name="T19" fmla="*/ 2 h 2"/>
                  <a:gd name="T20" fmla="*/ 6 w 6"/>
                  <a:gd name="T21" fmla="*/ 2 h 2"/>
                  <a:gd name="T22" fmla="*/ 6 w 6"/>
                  <a:gd name="T23" fmla="*/ 2 h 2"/>
                  <a:gd name="T24" fmla="*/ 6 w 6"/>
                  <a:gd name="T25" fmla="*/ 2 h 2"/>
                  <a:gd name="T26" fmla="*/ 6 w 6"/>
                  <a:gd name="T27" fmla="*/ 2 h 2"/>
                  <a:gd name="T28" fmla="*/ 4 w 6"/>
                  <a:gd name="T29" fmla="*/ 2 h 2"/>
                  <a:gd name="T30" fmla="*/ 4 w 6"/>
                  <a:gd name="T31" fmla="*/ 0 h 2"/>
                  <a:gd name="T32" fmla="*/ 4 w 6"/>
                  <a:gd name="T33" fmla="*/ 0 h 2"/>
                  <a:gd name="T34" fmla="*/ 4 w 6"/>
                  <a:gd name="T35" fmla="*/ 2 h 2"/>
                  <a:gd name="T36" fmla="*/ 4 w 6"/>
                  <a:gd name="T37" fmla="*/ 2 h 2"/>
                  <a:gd name="T38" fmla="*/ 4 w 6"/>
                  <a:gd name="T39" fmla="*/ 0 h 2"/>
                  <a:gd name="T40" fmla="*/ 2 w 6"/>
                  <a:gd name="T41" fmla="*/ 0 h 2"/>
                  <a:gd name="T42" fmla="*/ 2 w 6"/>
                  <a:gd name="T43" fmla="*/ 2 h 2"/>
                  <a:gd name="T44" fmla="*/ 2 w 6"/>
                  <a:gd name="T45" fmla="*/ 2 h 2"/>
                  <a:gd name="T46" fmla="*/ 2 w 6"/>
                  <a:gd name="T47" fmla="*/ 2 h 2"/>
                  <a:gd name="T48" fmla="*/ 0 w 6"/>
                  <a:gd name="T4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 h="2">
                    <a:moveTo>
                      <a:pt x="0" y="2"/>
                    </a:moveTo>
                    <a:lnTo>
                      <a:pt x="0" y="2"/>
                    </a:lnTo>
                    <a:lnTo>
                      <a:pt x="0" y="2"/>
                    </a:lnTo>
                    <a:lnTo>
                      <a:pt x="2" y="2"/>
                    </a:lnTo>
                    <a:lnTo>
                      <a:pt x="2" y="2"/>
                    </a:lnTo>
                    <a:lnTo>
                      <a:pt x="2" y="2"/>
                    </a:lnTo>
                    <a:lnTo>
                      <a:pt x="4" y="2"/>
                    </a:lnTo>
                    <a:lnTo>
                      <a:pt x="4" y="2"/>
                    </a:lnTo>
                    <a:lnTo>
                      <a:pt x="4" y="2"/>
                    </a:lnTo>
                    <a:lnTo>
                      <a:pt x="4" y="2"/>
                    </a:lnTo>
                    <a:lnTo>
                      <a:pt x="6" y="2"/>
                    </a:lnTo>
                    <a:lnTo>
                      <a:pt x="6" y="2"/>
                    </a:lnTo>
                    <a:lnTo>
                      <a:pt x="6" y="2"/>
                    </a:lnTo>
                    <a:lnTo>
                      <a:pt x="6" y="2"/>
                    </a:lnTo>
                    <a:lnTo>
                      <a:pt x="4" y="2"/>
                    </a:lnTo>
                    <a:lnTo>
                      <a:pt x="4" y="0"/>
                    </a:lnTo>
                    <a:lnTo>
                      <a:pt x="4" y="0"/>
                    </a:lnTo>
                    <a:lnTo>
                      <a:pt x="4" y="2"/>
                    </a:lnTo>
                    <a:lnTo>
                      <a:pt x="4" y="2"/>
                    </a:lnTo>
                    <a:lnTo>
                      <a:pt x="4" y="0"/>
                    </a:lnTo>
                    <a:lnTo>
                      <a:pt x="2" y="0"/>
                    </a:lnTo>
                    <a:lnTo>
                      <a:pt x="2" y="2"/>
                    </a:lnTo>
                    <a:lnTo>
                      <a:pt x="2" y="2"/>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3" name="Freeform 342"/>
              <p:cNvSpPr>
                <a:spLocks/>
              </p:cNvSpPr>
              <p:nvPr/>
            </p:nvSpPr>
            <p:spPr bwMode="auto">
              <a:xfrm>
                <a:off x="1972" y="918"/>
                <a:ext cx="3" cy="1"/>
              </a:xfrm>
              <a:custGeom>
                <a:avLst/>
                <a:gdLst>
                  <a:gd name="T0" fmla="*/ 3 w 3"/>
                  <a:gd name="T1" fmla="*/ 0 h 1"/>
                  <a:gd name="T2" fmla="*/ 2 w 3"/>
                  <a:gd name="T3" fmla="*/ 0 h 1"/>
                  <a:gd name="T4" fmla="*/ 2 w 3"/>
                  <a:gd name="T5" fmla="*/ 0 h 1"/>
                  <a:gd name="T6" fmla="*/ 0 w 3"/>
                  <a:gd name="T7" fmla="*/ 0 h 1"/>
                  <a:gd name="T8" fmla="*/ 0 w 3"/>
                  <a:gd name="T9" fmla="*/ 0 h 1"/>
                  <a:gd name="T10" fmla="*/ 0 w 3"/>
                  <a:gd name="T11" fmla="*/ 0 h 1"/>
                  <a:gd name="T12" fmla="*/ 0 w 3"/>
                  <a:gd name="T13" fmla="*/ 1 h 1"/>
                  <a:gd name="T14" fmla="*/ 0 w 3"/>
                  <a:gd name="T15" fmla="*/ 1 h 1"/>
                  <a:gd name="T16" fmla="*/ 0 w 3"/>
                  <a:gd name="T17" fmla="*/ 1 h 1"/>
                  <a:gd name="T18" fmla="*/ 2 w 3"/>
                  <a:gd name="T19" fmla="*/ 1 h 1"/>
                  <a:gd name="T20" fmla="*/ 2 w 3"/>
                  <a:gd name="T21" fmla="*/ 1 h 1"/>
                  <a:gd name="T22" fmla="*/ 2 w 3"/>
                  <a:gd name="T23" fmla="*/ 1 h 1"/>
                  <a:gd name="T24" fmla="*/ 3 w 3"/>
                  <a:gd name="T25" fmla="*/ 1 h 1"/>
                  <a:gd name="T26" fmla="*/ 3 w 3"/>
                  <a:gd name="T27" fmla="*/ 0 h 1"/>
                  <a:gd name="T28" fmla="*/ 3 w 3"/>
                  <a:gd name="T2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
                    <a:moveTo>
                      <a:pt x="3" y="0"/>
                    </a:moveTo>
                    <a:lnTo>
                      <a:pt x="2" y="0"/>
                    </a:lnTo>
                    <a:lnTo>
                      <a:pt x="2" y="0"/>
                    </a:lnTo>
                    <a:lnTo>
                      <a:pt x="0" y="0"/>
                    </a:lnTo>
                    <a:lnTo>
                      <a:pt x="0" y="0"/>
                    </a:lnTo>
                    <a:lnTo>
                      <a:pt x="0" y="0"/>
                    </a:lnTo>
                    <a:lnTo>
                      <a:pt x="0" y="1"/>
                    </a:lnTo>
                    <a:lnTo>
                      <a:pt x="0" y="1"/>
                    </a:lnTo>
                    <a:lnTo>
                      <a:pt x="0" y="1"/>
                    </a:lnTo>
                    <a:lnTo>
                      <a:pt x="2" y="1"/>
                    </a:lnTo>
                    <a:lnTo>
                      <a:pt x="2" y="1"/>
                    </a:lnTo>
                    <a:lnTo>
                      <a:pt x="2" y="1"/>
                    </a:lnTo>
                    <a:lnTo>
                      <a:pt x="3" y="1"/>
                    </a:lnTo>
                    <a:lnTo>
                      <a:pt x="3"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4" name="Freeform 343"/>
              <p:cNvSpPr>
                <a:spLocks/>
              </p:cNvSpPr>
              <p:nvPr/>
            </p:nvSpPr>
            <p:spPr bwMode="auto">
              <a:xfrm>
                <a:off x="1975" y="916"/>
                <a:ext cx="2" cy="2"/>
              </a:xfrm>
              <a:custGeom>
                <a:avLst/>
                <a:gdLst>
                  <a:gd name="T0" fmla="*/ 2 w 2"/>
                  <a:gd name="T1" fmla="*/ 2 h 2"/>
                  <a:gd name="T2" fmla="*/ 2 w 2"/>
                  <a:gd name="T3" fmla="*/ 2 h 2"/>
                  <a:gd name="T4" fmla="*/ 2 w 2"/>
                  <a:gd name="T5" fmla="*/ 2 h 2"/>
                  <a:gd name="T6" fmla="*/ 2 w 2"/>
                  <a:gd name="T7" fmla="*/ 2 h 2"/>
                  <a:gd name="T8" fmla="*/ 2 w 2"/>
                  <a:gd name="T9" fmla="*/ 2 h 2"/>
                  <a:gd name="T10" fmla="*/ 0 w 2"/>
                  <a:gd name="T11" fmla="*/ 0 h 2"/>
                  <a:gd name="T12" fmla="*/ 0 w 2"/>
                  <a:gd name="T13" fmla="*/ 0 h 2"/>
                  <a:gd name="T14" fmla="*/ 0 w 2"/>
                  <a:gd name="T15" fmla="*/ 0 h 2"/>
                  <a:gd name="T16" fmla="*/ 0 w 2"/>
                  <a:gd name="T17" fmla="*/ 0 h 2"/>
                  <a:gd name="T18" fmla="*/ 0 w 2"/>
                  <a:gd name="T19" fmla="*/ 2 h 2"/>
                  <a:gd name="T20" fmla="*/ 2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2"/>
                    </a:moveTo>
                    <a:lnTo>
                      <a:pt x="2" y="2"/>
                    </a:lnTo>
                    <a:lnTo>
                      <a:pt x="2" y="2"/>
                    </a:lnTo>
                    <a:lnTo>
                      <a:pt x="2" y="2"/>
                    </a:lnTo>
                    <a:lnTo>
                      <a:pt x="2" y="2"/>
                    </a:lnTo>
                    <a:lnTo>
                      <a:pt x="0" y="0"/>
                    </a:lnTo>
                    <a:lnTo>
                      <a:pt x="0"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5" name="Freeform 344"/>
              <p:cNvSpPr>
                <a:spLocks/>
              </p:cNvSpPr>
              <p:nvPr/>
            </p:nvSpPr>
            <p:spPr bwMode="auto">
              <a:xfrm>
                <a:off x="1983" y="912"/>
                <a:ext cx="5" cy="2"/>
              </a:xfrm>
              <a:custGeom>
                <a:avLst/>
                <a:gdLst>
                  <a:gd name="T0" fmla="*/ 0 w 5"/>
                  <a:gd name="T1" fmla="*/ 0 h 2"/>
                  <a:gd name="T2" fmla="*/ 0 w 5"/>
                  <a:gd name="T3" fmla="*/ 0 h 2"/>
                  <a:gd name="T4" fmla="*/ 2 w 5"/>
                  <a:gd name="T5" fmla="*/ 0 h 2"/>
                  <a:gd name="T6" fmla="*/ 0 w 5"/>
                  <a:gd name="T7" fmla="*/ 2 h 2"/>
                  <a:gd name="T8" fmla="*/ 2 w 5"/>
                  <a:gd name="T9" fmla="*/ 2 h 2"/>
                  <a:gd name="T10" fmla="*/ 2 w 5"/>
                  <a:gd name="T11" fmla="*/ 2 h 2"/>
                  <a:gd name="T12" fmla="*/ 3 w 5"/>
                  <a:gd name="T13" fmla="*/ 2 h 2"/>
                  <a:gd name="T14" fmla="*/ 3 w 5"/>
                  <a:gd name="T15" fmla="*/ 2 h 2"/>
                  <a:gd name="T16" fmla="*/ 5 w 5"/>
                  <a:gd name="T17" fmla="*/ 2 h 2"/>
                  <a:gd name="T18" fmla="*/ 5 w 5"/>
                  <a:gd name="T19" fmla="*/ 0 h 2"/>
                  <a:gd name="T20" fmla="*/ 3 w 5"/>
                  <a:gd name="T21" fmla="*/ 0 h 2"/>
                  <a:gd name="T22" fmla="*/ 2 w 5"/>
                  <a:gd name="T23" fmla="*/ 0 h 2"/>
                  <a:gd name="T24" fmla="*/ 2 w 5"/>
                  <a:gd name="T25" fmla="*/ 0 h 2"/>
                  <a:gd name="T26" fmla="*/ 2 w 5"/>
                  <a:gd name="T27" fmla="*/ 0 h 2"/>
                  <a:gd name="T28" fmla="*/ 0 w 5"/>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0" y="0"/>
                    </a:moveTo>
                    <a:lnTo>
                      <a:pt x="0" y="0"/>
                    </a:lnTo>
                    <a:lnTo>
                      <a:pt x="2" y="0"/>
                    </a:lnTo>
                    <a:lnTo>
                      <a:pt x="0" y="2"/>
                    </a:lnTo>
                    <a:lnTo>
                      <a:pt x="2" y="2"/>
                    </a:lnTo>
                    <a:lnTo>
                      <a:pt x="2" y="2"/>
                    </a:lnTo>
                    <a:lnTo>
                      <a:pt x="3" y="2"/>
                    </a:lnTo>
                    <a:lnTo>
                      <a:pt x="3" y="2"/>
                    </a:lnTo>
                    <a:lnTo>
                      <a:pt x="5" y="2"/>
                    </a:lnTo>
                    <a:lnTo>
                      <a:pt x="5" y="0"/>
                    </a:lnTo>
                    <a:lnTo>
                      <a:pt x="3" y="0"/>
                    </a:lnTo>
                    <a:lnTo>
                      <a:pt x="2" y="0"/>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6" name="Freeform 345"/>
              <p:cNvSpPr>
                <a:spLocks/>
              </p:cNvSpPr>
              <p:nvPr/>
            </p:nvSpPr>
            <p:spPr bwMode="auto">
              <a:xfrm>
                <a:off x="1896" y="985"/>
                <a:ext cx="5" cy="1"/>
              </a:xfrm>
              <a:custGeom>
                <a:avLst/>
                <a:gdLst>
                  <a:gd name="T0" fmla="*/ 3 w 5"/>
                  <a:gd name="T1" fmla="*/ 0 h 1"/>
                  <a:gd name="T2" fmla="*/ 2 w 5"/>
                  <a:gd name="T3" fmla="*/ 0 h 1"/>
                  <a:gd name="T4" fmla="*/ 2 w 5"/>
                  <a:gd name="T5" fmla="*/ 1 h 1"/>
                  <a:gd name="T6" fmla="*/ 2 w 5"/>
                  <a:gd name="T7" fmla="*/ 1 h 1"/>
                  <a:gd name="T8" fmla="*/ 0 w 5"/>
                  <a:gd name="T9" fmla="*/ 1 h 1"/>
                  <a:gd name="T10" fmla="*/ 0 w 5"/>
                  <a:gd name="T11" fmla="*/ 1 h 1"/>
                  <a:gd name="T12" fmla="*/ 2 w 5"/>
                  <a:gd name="T13" fmla="*/ 1 h 1"/>
                  <a:gd name="T14" fmla="*/ 3 w 5"/>
                  <a:gd name="T15" fmla="*/ 1 h 1"/>
                  <a:gd name="T16" fmla="*/ 5 w 5"/>
                  <a:gd name="T17" fmla="*/ 1 h 1"/>
                  <a:gd name="T18" fmla="*/ 5 w 5"/>
                  <a:gd name="T19" fmla="*/ 0 h 1"/>
                  <a:gd name="T20" fmla="*/ 3 w 5"/>
                  <a:gd name="T21" fmla="*/ 0 h 1"/>
                  <a:gd name="T22" fmla="*/ 5 w 5"/>
                  <a:gd name="T23" fmla="*/ 0 h 1"/>
                  <a:gd name="T24" fmla="*/ 3 w 5"/>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1">
                    <a:moveTo>
                      <a:pt x="3" y="0"/>
                    </a:moveTo>
                    <a:lnTo>
                      <a:pt x="2" y="0"/>
                    </a:lnTo>
                    <a:lnTo>
                      <a:pt x="2" y="1"/>
                    </a:lnTo>
                    <a:lnTo>
                      <a:pt x="2" y="1"/>
                    </a:lnTo>
                    <a:lnTo>
                      <a:pt x="0" y="1"/>
                    </a:lnTo>
                    <a:lnTo>
                      <a:pt x="0" y="1"/>
                    </a:lnTo>
                    <a:lnTo>
                      <a:pt x="2" y="1"/>
                    </a:lnTo>
                    <a:lnTo>
                      <a:pt x="3" y="1"/>
                    </a:lnTo>
                    <a:lnTo>
                      <a:pt x="5" y="1"/>
                    </a:lnTo>
                    <a:lnTo>
                      <a:pt x="5" y="0"/>
                    </a:lnTo>
                    <a:lnTo>
                      <a:pt x="3" y="0"/>
                    </a:lnTo>
                    <a:lnTo>
                      <a:pt x="5"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7" name="Freeform 346"/>
              <p:cNvSpPr>
                <a:spLocks/>
              </p:cNvSpPr>
              <p:nvPr/>
            </p:nvSpPr>
            <p:spPr bwMode="auto">
              <a:xfrm>
                <a:off x="1876" y="101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8" name="Freeform 347"/>
              <p:cNvSpPr>
                <a:spLocks/>
              </p:cNvSpPr>
              <p:nvPr/>
            </p:nvSpPr>
            <p:spPr bwMode="auto">
              <a:xfrm>
                <a:off x="1881" y="997"/>
                <a:ext cx="2" cy="2"/>
              </a:xfrm>
              <a:custGeom>
                <a:avLst/>
                <a:gdLst>
                  <a:gd name="T0" fmla="*/ 2 w 2"/>
                  <a:gd name="T1" fmla="*/ 0 h 2"/>
                  <a:gd name="T2" fmla="*/ 0 w 2"/>
                  <a:gd name="T3" fmla="*/ 0 h 2"/>
                  <a:gd name="T4" fmla="*/ 0 w 2"/>
                  <a:gd name="T5" fmla="*/ 0 h 2"/>
                  <a:gd name="T6" fmla="*/ 0 w 2"/>
                  <a:gd name="T7" fmla="*/ 0 h 2"/>
                  <a:gd name="T8" fmla="*/ 0 w 2"/>
                  <a:gd name="T9" fmla="*/ 2 h 2"/>
                  <a:gd name="T10" fmla="*/ 0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0"/>
                    </a:lnTo>
                    <a:lnTo>
                      <a:pt x="0" y="0"/>
                    </a:lnTo>
                    <a:lnTo>
                      <a:pt x="0" y="2"/>
                    </a:lnTo>
                    <a:lnTo>
                      <a:pt x="0"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19" name="Rectangle 348"/>
              <p:cNvSpPr>
                <a:spLocks noChangeArrowheads="1"/>
              </p:cNvSpPr>
              <p:nvPr/>
            </p:nvSpPr>
            <p:spPr bwMode="auto">
              <a:xfrm>
                <a:off x="1876" y="1003"/>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0" name="Freeform 349"/>
              <p:cNvSpPr>
                <a:spLocks/>
              </p:cNvSpPr>
              <p:nvPr/>
            </p:nvSpPr>
            <p:spPr bwMode="auto">
              <a:xfrm>
                <a:off x="1894" y="827"/>
                <a:ext cx="52" cy="33"/>
              </a:xfrm>
              <a:custGeom>
                <a:avLst/>
                <a:gdLst>
                  <a:gd name="T0" fmla="*/ 4 w 52"/>
                  <a:gd name="T1" fmla="*/ 9 h 33"/>
                  <a:gd name="T2" fmla="*/ 5 w 52"/>
                  <a:gd name="T3" fmla="*/ 7 h 33"/>
                  <a:gd name="T4" fmla="*/ 7 w 52"/>
                  <a:gd name="T5" fmla="*/ 9 h 33"/>
                  <a:gd name="T6" fmla="*/ 11 w 52"/>
                  <a:gd name="T7" fmla="*/ 11 h 33"/>
                  <a:gd name="T8" fmla="*/ 7 w 52"/>
                  <a:gd name="T9" fmla="*/ 13 h 33"/>
                  <a:gd name="T10" fmla="*/ 9 w 52"/>
                  <a:gd name="T11" fmla="*/ 15 h 33"/>
                  <a:gd name="T12" fmla="*/ 11 w 52"/>
                  <a:gd name="T13" fmla="*/ 16 h 33"/>
                  <a:gd name="T14" fmla="*/ 14 w 52"/>
                  <a:gd name="T15" fmla="*/ 18 h 33"/>
                  <a:gd name="T16" fmla="*/ 20 w 52"/>
                  <a:gd name="T17" fmla="*/ 16 h 33"/>
                  <a:gd name="T18" fmla="*/ 20 w 52"/>
                  <a:gd name="T19" fmla="*/ 15 h 33"/>
                  <a:gd name="T20" fmla="*/ 22 w 52"/>
                  <a:gd name="T21" fmla="*/ 15 h 33"/>
                  <a:gd name="T22" fmla="*/ 25 w 52"/>
                  <a:gd name="T23" fmla="*/ 13 h 33"/>
                  <a:gd name="T24" fmla="*/ 29 w 52"/>
                  <a:gd name="T25" fmla="*/ 15 h 33"/>
                  <a:gd name="T26" fmla="*/ 31 w 52"/>
                  <a:gd name="T27" fmla="*/ 15 h 33"/>
                  <a:gd name="T28" fmla="*/ 34 w 52"/>
                  <a:gd name="T29" fmla="*/ 16 h 33"/>
                  <a:gd name="T30" fmla="*/ 29 w 52"/>
                  <a:gd name="T31" fmla="*/ 16 h 33"/>
                  <a:gd name="T32" fmla="*/ 24 w 52"/>
                  <a:gd name="T33" fmla="*/ 18 h 33"/>
                  <a:gd name="T34" fmla="*/ 20 w 52"/>
                  <a:gd name="T35" fmla="*/ 20 h 33"/>
                  <a:gd name="T36" fmla="*/ 18 w 52"/>
                  <a:gd name="T37" fmla="*/ 22 h 33"/>
                  <a:gd name="T38" fmla="*/ 22 w 52"/>
                  <a:gd name="T39" fmla="*/ 22 h 33"/>
                  <a:gd name="T40" fmla="*/ 25 w 52"/>
                  <a:gd name="T41" fmla="*/ 22 h 33"/>
                  <a:gd name="T42" fmla="*/ 31 w 52"/>
                  <a:gd name="T43" fmla="*/ 20 h 33"/>
                  <a:gd name="T44" fmla="*/ 31 w 52"/>
                  <a:gd name="T45" fmla="*/ 22 h 33"/>
                  <a:gd name="T46" fmla="*/ 27 w 52"/>
                  <a:gd name="T47" fmla="*/ 22 h 33"/>
                  <a:gd name="T48" fmla="*/ 25 w 52"/>
                  <a:gd name="T49" fmla="*/ 26 h 33"/>
                  <a:gd name="T50" fmla="*/ 20 w 52"/>
                  <a:gd name="T51" fmla="*/ 26 h 33"/>
                  <a:gd name="T52" fmla="*/ 25 w 52"/>
                  <a:gd name="T53" fmla="*/ 29 h 33"/>
                  <a:gd name="T54" fmla="*/ 29 w 52"/>
                  <a:gd name="T55" fmla="*/ 29 h 33"/>
                  <a:gd name="T56" fmla="*/ 29 w 52"/>
                  <a:gd name="T57" fmla="*/ 31 h 33"/>
                  <a:gd name="T58" fmla="*/ 34 w 52"/>
                  <a:gd name="T59" fmla="*/ 33 h 33"/>
                  <a:gd name="T60" fmla="*/ 34 w 52"/>
                  <a:gd name="T61" fmla="*/ 31 h 33"/>
                  <a:gd name="T62" fmla="*/ 38 w 52"/>
                  <a:gd name="T63" fmla="*/ 26 h 33"/>
                  <a:gd name="T64" fmla="*/ 40 w 52"/>
                  <a:gd name="T65" fmla="*/ 24 h 33"/>
                  <a:gd name="T66" fmla="*/ 40 w 52"/>
                  <a:gd name="T67" fmla="*/ 20 h 33"/>
                  <a:gd name="T68" fmla="*/ 42 w 52"/>
                  <a:gd name="T69" fmla="*/ 16 h 33"/>
                  <a:gd name="T70" fmla="*/ 43 w 52"/>
                  <a:gd name="T71" fmla="*/ 15 h 33"/>
                  <a:gd name="T72" fmla="*/ 52 w 52"/>
                  <a:gd name="T73" fmla="*/ 13 h 33"/>
                  <a:gd name="T74" fmla="*/ 47 w 52"/>
                  <a:gd name="T75" fmla="*/ 11 h 33"/>
                  <a:gd name="T76" fmla="*/ 38 w 52"/>
                  <a:gd name="T77" fmla="*/ 7 h 33"/>
                  <a:gd name="T78" fmla="*/ 36 w 52"/>
                  <a:gd name="T79" fmla="*/ 4 h 33"/>
                  <a:gd name="T80" fmla="*/ 34 w 52"/>
                  <a:gd name="T81" fmla="*/ 6 h 33"/>
                  <a:gd name="T82" fmla="*/ 29 w 52"/>
                  <a:gd name="T83" fmla="*/ 2 h 33"/>
                  <a:gd name="T84" fmla="*/ 25 w 52"/>
                  <a:gd name="T85" fmla="*/ 0 h 33"/>
                  <a:gd name="T86" fmla="*/ 24 w 52"/>
                  <a:gd name="T87" fmla="*/ 2 h 33"/>
                  <a:gd name="T88" fmla="*/ 25 w 52"/>
                  <a:gd name="T89" fmla="*/ 7 h 33"/>
                  <a:gd name="T90" fmla="*/ 27 w 52"/>
                  <a:gd name="T91" fmla="*/ 11 h 33"/>
                  <a:gd name="T92" fmla="*/ 24 w 52"/>
                  <a:gd name="T93" fmla="*/ 7 h 33"/>
                  <a:gd name="T94" fmla="*/ 18 w 52"/>
                  <a:gd name="T95" fmla="*/ 2 h 33"/>
                  <a:gd name="T96" fmla="*/ 16 w 52"/>
                  <a:gd name="T97" fmla="*/ 6 h 33"/>
                  <a:gd name="T98" fmla="*/ 14 w 52"/>
                  <a:gd name="T99" fmla="*/ 7 h 33"/>
                  <a:gd name="T100" fmla="*/ 13 w 52"/>
                  <a:gd name="T101" fmla="*/ 6 h 33"/>
                  <a:gd name="T102" fmla="*/ 13 w 52"/>
                  <a:gd name="T103" fmla="*/ 4 h 33"/>
                  <a:gd name="T104" fmla="*/ 14 w 52"/>
                  <a:gd name="T105" fmla="*/ 2 h 33"/>
                  <a:gd name="T106" fmla="*/ 7 w 52"/>
                  <a:gd name="T107" fmla="*/ 4 h 33"/>
                  <a:gd name="T108" fmla="*/ 2 w 52"/>
                  <a:gd name="T109" fmla="*/ 4 h 33"/>
                  <a:gd name="T110" fmla="*/ 2 w 52"/>
                  <a:gd name="T11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33">
                    <a:moveTo>
                      <a:pt x="2" y="6"/>
                    </a:moveTo>
                    <a:lnTo>
                      <a:pt x="2" y="7"/>
                    </a:lnTo>
                    <a:lnTo>
                      <a:pt x="2" y="7"/>
                    </a:lnTo>
                    <a:lnTo>
                      <a:pt x="2" y="7"/>
                    </a:lnTo>
                    <a:lnTo>
                      <a:pt x="2" y="7"/>
                    </a:lnTo>
                    <a:lnTo>
                      <a:pt x="4" y="7"/>
                    </a:lnTo>
                    <a:lnTo>
                      <a:pt x="4" y="9"/>
                    </a:lnTo>
                    <a:lnTo>
                      <a:pt x="4" y="9"/>
                    </a:lnTo>
                    <a:lnTo>
                      <a:pt x="4" y="9"/>
                    </a:lnTo>
                    <a:lnTo>
                      <a:pt x="4" y="9"/>
                    </a:lnTo>
                    <a:lnTo>
                      <a:pt x="5" y="9"/>
                    </a:lnTo>
                    <a:lnTo>
                      <a:pt x="5" y="9"/>
                    </a:lnTo>
                    <a:lnTo>
                      <a:pt x="4" y="7"/>
                    </a:lnTo>
                    <a:lnTo>
                      <a:pt x="5" y="7"/>
                    </a:lnTo>
                    <a:lnTo>
                      <a:pt x="5" y="7"/>
                    </a:lnTo>
                    <a:lnTo>
                      <a:pt x="5" y="7"/>
                    </a:lnTo>
                    <a:lnTo>
                      <a:pt x="7" y="7"/>
                    </a:lnTo>
                    <a:lnTo>
                      <a:pt x="7" y="7"/>
                    </a:lnTo>
                    <a:lnTo>
                      <a:pt x="7" y="7"/>
                    </a:lnTo>
                    <a:lnTo>
                      <a:pt x="7" y="9"/>
                    </a:lnTo>
                    <a:lnTo>
                      <a:pt x="7" y="9"/>
                    </a:lnTo>
                    <a:lnTo>
                      <a:pt x="7" y="9"/>
                    </a:lnTo>
                    <a:lnTo>
                      <a:pt x="5" y="9"/>
                    </a:lnTo>
                    <a:lnTo>
                      <a:pt x="5" y="9"/>
                    </a:lnTo>
                    <a:lnTo>
                      <a:pt x="7" y="11"/>
                    </a:lnTo>
                    <a:lnTo>
                      <a:pt x="9" y="11"/>
                    </a:lnTo>
                    <a:lnTo>
                      <a:pt x="9" y="11"/>
                    </a:lnTo>
                    <a:lnTo>
                      <a:pt x="11" y="11"/>
                    </a:lnTo>
                    <a:lnTo>
                      <a:pt x="9" y="11"/>
                    </a:lnTo>
                    <a:lnTo>
                      <a:pt x="5" y="11"/>
                    </a:lnTo>
                    <a:lnTo>
                      <a:pt x="5" y="11"/>
                    </a:lnTo>
                    <a:lnTo>
                      <a:pt x="5" y="11"/>
                    </a:lnTo>
                    <a:lnTo>
                      <a:pt x="5" y="11"/>
                    </a:lnTo>
                    <a:lnTo>
                      <a:pt x="7" y="13"/>
                    </a:lnTo>
                    <a:lnTo>
                      <a:pt x="7" y="13"/>
                    </a:lnTo>
                    <a:lnTo>
                      <a:pt x="7" y="13"/>
                    </a:lnTo>
                    <a:lnTo>
                      <a:pt x="7" y="13"/>
                    </a:lnTo>
                    <a:lnTo>
                      <a:pt x="5" y="13"/>
                    </a:lnTo>
                    <a:lnTo>
                      <a:pt x="7" y="13"/>
                    </a:lnTo>
                    <a:lnTo>
                      <a:pt x="7" y="13"/>
                    </a:lnTo>
                    <a:lnTo>
                      <a:pt x="7" y="15"/>
                    </a:lnTo>
                    <a:lnTo>
                      <a:pt x="9" y="15"/>
                    </a:lnTo>
                    <a:lnTo>
                      <a:pt x="11" y="15"/>
                    </a:lnTo>
                    <a:lnTo>
                      <a:pt x="13" y="15"/>
                    </a:lnTo>
                    <a:lnTo>
                      <a:pt x="14" y="15"/>
                    </a:lnTo>
                    <a:lnTo>
                      <a:pt x="14" y="15"/>
                    </a:lnTo>
                    <a:lnTo>
                      <a:pt x="13" y="15"/>
                    </a:lnTo>
                    <a:lnTo>
                      <a:pt x="11" y="15"/>
                    </a:lnTo>
                    <a:lnTo>
                      <a:pt x="11" y="16"/>
                    </a:lnTo>
                    <a:lnTo>
                      <a:pt x="11" y="16"/>
                    </a:lnTo>
                    <a:lnTo>
                      <a:pt x="11" y="16"/>
                    </a:lnTo>
                    <a:lnTo>
                      <a:pt x="13" y="16"/>
                    </a:lnTo>
                    <a:lnTo>
                      <a:pt x="13" y="16"/>
                    </a:lnTo>
                    <a:lnTo>
                      <a:pt x="13" y="16"/>
                    </a:lnTo>
                    <a:lnTo>
                      <a:pt x="13" y="18"/>
                    </a:lnTo>
                    <a:lnTo>
                      <a:pt x="14" y="18"/>
                    </a:lnTo>
                    <a:lnTo>
                      <a:pt x="14" y="18"/>
                    </a:lnTo>
                    <a:lnTo>
                      <a:pt x="16" y="18"/>
                    </a:lnTo>
                    <a:lnTo>
                      <a:pt x="18" y="18"/>
                    </a:lnTo>
                    <a:lnTo>
                      <a:pt x="18" y="18"/>
                    </a:lnTo>
                    <a:lnTo>
                      <a:pt x="20" y="16"/>
                    </a:lnTo>
                    <a:lnTo>
                      <a:pt x="18" y="16"/>
                    </a:lnTo>
                    <a:lnTo>
                      <a:pt x="20" y="16"/>
                    </a:lnTo>
                    <a:lnTo>
                      <a:pt x="20" y="16"/>
                    </a:lnTo>
                    <a:lnTo>
                      <a:pt x="20" y="16"/>
                    </a:lnTo>
                    <a:lnTo>
                      <a:pt x="22" y="16"/>
                    </a:lnTo>
                    <a:lnTo>
                      <a:pt x="20" y="16"/>
                    </a:lnTo>
                    <a:lnTo>
                      <a:pt x="20" y="16"/>
                    </a:lnTo>
                    <a:lnTo>
                      <a:pt x="20" y="16"/>
                    </a:lnTo>
                    <a:lnTo>
                      <a:pt x="20" y="15"/>
                    </a:lnTo>
                    <a:lnTo>
                      <a:pt x="20" y="15"/>
                    </a:lnTo>
                    <a:lnTo>
                      <a:pt x="20" y="13"/>
                    </a:lnTo>
                    <a:lnTo>
                      <a:pt x="20" y="13"/>
                    </a:lnTo>
                    <a:lnTo>
                      <a:pt x="22" y="13"/>
                    </a:lnTo>
                    <a:lnTo>
                      <a:pt x="22" y="13"/>
                    </a:lnTo>
                    <a:lnTo>
                      <a:pt x="22" y="13"/>
                    </a:lnTo>
                    <a:lnTo>
                      <a:pt x="22" y="15"/>
                    </a:lnTo>
                    <a:lnTo>
                      <a:pt x="24" y="15"/>
                    </a:lnTo>
                    <a:lnTo>
                      <a:pt x="24" y="13"/>
                    </a:lnTo>
                    <a:lnTo>
                      <a:pt x="24" y="13"/>
                    </a:lnTo>
                    <a:lnTo>
                      <a:pt x="24" y="13"/>
                    </a:lnTo>
                    <a:lnTo>
                      <a:pt x="24" y="13"/>
                    </a:lnTo>
                    <a:lnTo>
                      <a:pt x="25" y="13"/>
                    </a:lnTo>
                    <a:lnTo>
                      <a:pt x="25" y="13"/>
                    </a:lnTo>
                    <a:lnTo>
                      <a:pt x="24" y="15"/>
                    </a:lnTo>
                    <a:lnTo>
                      <a:pt x="24" y="15"/>
                    </a:lnTo>
                    <a:lnTo>
                      <a:pt x="25" y="15"/>
                    </a:lnTo>
                    <a:lnTo>
                      <a:pt x="25" y="16"/>
                    </a:lnTo>
                    <a:lnTo>
                      <a:pt x="27" y="15"/>
                    </a:lnTo>
                    <a:lnTo>
                      <a:pt x="27" y="15"/>
                    </a:lnTo>
                    <a:lnTo>
                      <a:pt x="29" y="15"/>
                    </a:lnTo>
                    <a:lnTo>
                      <a:pt x="29" y="15"/>
                    </a:lnTo>
                    <a:lnTo>
                      <a:pt x="29" y="13"/>
                    </a:lnTo>
                    <a:lnTo>
                      <a:pt x="29" y="13"/>
                    </a:lnTo>
                    <a:lnTo>
                      <a:pt x="29" y="13"/>
                    </a:lnTo>
                    <a:lnTo>
                      <a:pt x="31" y="13"/>
                    </a:lnTo>
                    <a:lnTo>
                      <a:pt x="31" y="13"/>
                    </a:lnTo>
                    <a:lnTo>
                      <a:pt x="31" y="15"/>
                    </a:lnTo>
                    <a:lnTo>
                      <a:pt x="29" y="15"/>
                    </a:lnTo>
                    <a:lnTo>
                      <a:pt x="29" y="15"/>
                    </a:lnTo>
                    <a:lnTo>
                      <a:pt x="29" y="16"/>
                    </a:lnTo>
                    <a:lnTo>
                      <a:pt x="31" y="16"/>
                    </a:lnTo>
                    <a:lnTo>
                      <a:pt x="31" y="15"/>
                    </a:lnTo>
                    <a:lnTo>
                      <a:pt x="31" y="16"/>
                    </a:lnTo>
                    <a:lnTo>
                      <a:pt x="34" y="16"/>
                    </a:lnTo>
                    <a:lnTo>
                      <a:pt x="34" y="16"/>
                    </a:lnTo>
                    <a:lnTo>
                      <a:pt x="34" y="16"/>
                    </a:lnTo>
                    <a:lnTo>
                      <a:pt x="33" y="16"/>
                    </a:lnTo>
                    <a:lnTo>
                      <a:pt x="33" y="16"/>
                    </a:lnTo>
                    <a:lnTo>
                      <a:pt x="31" y="16"/>
                    </a:lnTo>
                    <a:lnTo>
                      <a:pt x="29" y="16"/>
                    </a:lnTo>
                    <a:lnTo>
                      <a:pt x="29" y="16"/>
                    </a:lnTo>
                    <a:lnTo>
                      <a:pt x="27" y="16"/>
                    </a:lnTo>
                    <a:lnTo>
                      <a:pt x="25" y="16"/>
                    </a:lnTo>
                    <a:lnTo>
                      <a:pt x="25" y="18"/>
                    </a:lnTo>
                    <a:lnTo>
                      <a:pt x="25" y="18"/>
                    </a:lnTo>
                    <a:lnTo>
                      <a:pt x="25" y="18"/>
                    </a:lnTo>
                    <a:lnTo>
                      <a:pt x="25" y="18"/>
                    </a:lnTo>
                    <a:lnTo>
                      <a:pt x="24" y="18"/>
                    </a:lnTo>
                    <a:lnTo>
                      <a:pt x="24" y="18"/>
                    </a:lnTo>
                    <a:lnTo>
                      <a:pt x="24" y="18"/>
                    </a:lnTo>
                    <a:lnTo>
                      <a:pt x="24" y="20"/>
                    </a:lnTo>
                    <a:lnTo>
                      <a:pt x="22" y="18"/>
                    </a:lnTo>
                    <a:lnTo>
                      <a:pt x="20" y="20"/>
                    </a:lnTo>
                    <a:lnTo>
                      <a:pt x="20" y="20"/>
                    </a:lnTo>
                    <a:lnTo>
                      <a:pt x="20" y="20"/>
                    </a:lnTo>
                    <a:lnTo>
                      <a:pt x="18" y="20"/>
                    </a:lnTo>
                    <a:lnTo>
                      <a:pt x="18" y="20"/>
                    </a:lnTo>
                    <a:lnTo>
                      <a:pt x="16" y="20"/>
                    </a:lnTo>
                    <a:lnTo>
                      <a:pt x="16" y="20"/>
                    </a:lnTo>
                    <a:lnTo>
                      <a:pt x="16" y="22"/>
                    </a:lnTo>
                    <a:lnTo>
                      <a:pt x="18" y="22"/>
                    </a:lnTo>
                    <a:lnTo>
                      <a:pt x="18" y="22"/>
                    </a:lnTo>
                    <a:lnTo>
                      <a:pt x="18" y="22"/>
                    </a:lnTo>
                    <a:lnTo>
                      <a:pt x="18" y="22"/>
                    </a:lnTo>
                    <a:lnTo>
                      <a:pt x="20" y="22"/>
                    </a:lnTo>
                    <a:lnTo>
                      <a:pt x="20" y="22"/>
                    </a:lnTo>
                    <a:lnTo>
                      <a:pt x="20" y="22"/>
                    </a:lnTo>
                    <a:lnTo>
                      <a:pt x="22" y="22"/>
                    </a:lnTo>
                    <a:lnTo>
                      <a:pt x="22" y="22"/>
                    </a:lnTo>
                    <a:lnTo>
                      <a:pt x="22" y="22"/>
                    </a:lnTo>
                    <a:lnTo>
                      <a:pt x="22" y="22"/>
                    </a:lnTo>
                    <a:lnTo>
                      <a:pt x="24" y="22"/>
                    </a:lnTo>
                    <a:lnTo>
                      <a:pt x="24" y="22"/>
                    </a:lnTo>
                    <a:lnTo>
                      <a:pt x="24" y="22"/>
                    </a:lnTo>
                    <a:lnTo>
                      <a:pt x="25" y="22"/>
                    </a:lnTo>
                    <a:lnTo>
                      <a:pt x="25" y="22"/>
                    </a:lnTo>
                    <a:lnTo>
                      <a:pt x="25" y="22"/>
                    </a:lnTo>
                    <a:lnTo>
                      <a:pt x="27" y="22"/>
                    </a:lnTo>
                    <a:lnTo>
                      <a:pt x="27" y="22"/>
                    </a:lnTo>
                    <a:lnTo>
                      <a:pt x="29" y="22"/>
                    </a:lnTo>
                    <a:lnTo>
                      <a:pt x="31" y="22"/>
                    </a:lnTo>
                    <a:lnTo>
                      <a:pt x="31" y="22"/>
                    </a:lnTo>
                    <a:lnTo>
                      <a:pt x="31" y="20"/>
                    </a:lnTo>
                    <a:lnTo>
                      <a:pt x="33" y="20"/>
                    </a:lnTo>
                    <a:lnTo>
                      <a:pt x="33" y="22"/>
                    </a:lnTo>
                    <a:lnTo>
                      <a:pt x="33" y="22"/>
                    </a:lnTo>
                    <a:lnTo>
                      <a:pt x="33" y="22"/>
                    </a:lnTo>
                    <a:lnTo>
                      <a:pt x="33" y="22"/>
                    </a:lnTo>
                    <a:lnTo>
                      <a:pt x="33" y="22"/>
                    </a:lnTo>
                    <a:lnTo>
                      <a:pt x="31" y="22"/>
                    </a:lnTo>
                    <a:lnTo>
                      <a:pt x="31" y="22"/>
                    </a:lnTo>
                    <a:lnTo>
                      <a:pt x="29" y="22"/>
                    </a:lnTo>
                    <a:lnTo>
                      <a:pt x="29" y="22"/>
                    </a:lnTo>
                    <a:lnTo>
                      <a:pt x="29" y="22"/>
                    </a:lnTo>
                    <a:lnTo>
                      <a:pt x="29" y="22"/>
                    </a:lnTo>
                    <a:lnTo>
                      <a:pt x="27" y="22"/>
                    </a:lnTo>
                    <a:lnTo>
                      <a:pt x="27" y="22"/>
                    </a:lnTo>
                    <a:lnTo>
                      <a:pt x="24" y="24"/>
                    </a:lnTo>
                    <a:lnTo>
                      <a:pt x="24" y="24"/>
                    </a:lnTo>
                    <a:lnTo>
                      <a:pt x="24" y="24"/>
                    </a:lnTo>
                    <a:lnTo>
                      <a:pt x="29" y="24"/>
                    </a:lnTo>
                    <a:lnTo>
                      <a:pt x="29" y="26"/>
                    </a:lnTo>
                    <a:lnTo>
                      <a:pt x="25" y="26"/>
                    </a:lnTo>
                    <a:lnTo>
                      <a:pt x="25" y="26"/>
                    </a:lnTo>
                    <a:lnTo>
                      <a:pt x="24" y="24"/>
                    </a:lnTo>
                    <a:lnTo>
                      <a:pt x="24" y="26"/>
                    </a:lnTo>
                    <a:lnTo>
                      <a:pt x="22" y="26"/>
                    </a:lnTo>
                    <a:lnTo>
                      <a:pt x="22" y="24"/>
                    </a:lnTo>
                    <a:lnTo>
                      <a:pt x="20" y="24"/>
                    </a:lnTo>
                    <a:lnTo>
                      <a:pt x="20" y="26"/>
                    </a:lnTo>
                    <a:lnTo>
                      <a:pt x="20" y="26"/>
                    </a:lnTo>
                    <a:lnTo>
                      <a:pt x="20" y="26"/>
                    </a:lnTo>
                    <a:lnTo>
                      <a:pt x="20" y="26"/>
                    </a:lnTo>
                    <a:lnTo>
                      <a:pt x="20" y="27"/>
                    </a:lnTo>
                    <a:lnTo>
                      <a:pt x="22" y="27"/>
                    </a:lnTo>
                    <a:lnTo>
                      <a:pt x="22" y="27"/>
                    </a:lnTo>
                    <a:lnTo>
                      <a:pt x="25" y="29"/>
                    </a:lnTo>
                    <a:lnTo>
                      <a:pt x="25" y="29"/>
                    </a:lnTo>
                    <a:lnTo>
                      <a:pt x="25" y="29"/>
                    </a:lnTo>
                    <a:lnTo>
                      <a:pt x="25" y="29"/>
                    </a:lnTo>
                    <a:lnTo>
                      <a:pt x="25" y="29"/>
                    </a:lnTo>
                    <a:lnTo>
                      <a:pt x="27" y="29"/>
                    </a:lnTo>
                    <a:lnTo>
                      <a:pt x="29" y="29"/>
                    </a:lnTo>
                    <a:lnTo>
                      <a:pt x="29" y="29"/>
                    </a:lnTo>
                    <a:lnTo>
                      <a:pt x="29" y="29"/>
                    </a:lnTo>
                    <a:lnTo>
                      <a:pt x="31" y="29"/>
                    </a:lnTo>
                    <a:lnTo>
                      <a:pt x="31" y="29"/>
                    </a:lnTo>
                    <a:lnTo>
                      <a:pt x="31" y="29"/>
                    </a:lnTo>
                    <a:lnTo>
                      <a:pt x="31" y="31"/>
                    </a:lnTo>
                    <a:lnTo>
                      <a:pt x="31" y="31"/>
                    </a:lnTo>
                    <a:lnTo>
                      <a:pt x="31" y="31"/>
                    </a:lnTo>
                    <a:lnTo>
                      <a:pt x="29" y="31"/>
                    </a:lnTo>
                    <a:lnTo>
                      <a:pt x="29" y="31"/>
                    </a:lnTo>
                    <a:lnTo>
                      <a:pt x="31" y="33"/>
                    </a:lnTo>
                    <a:lnTo>
                      <a:pt x="33" y="33"/>
                    </a:lnTo>
                    <a:lnTo>
                      <a:pt x="33" y="33"/>
                    </a:lnTo>
                    <a:lnTo>
                      <a:pt x="33" y="33"/>
                    </a:lnTo>
                    <a:lnTo>
                      <a:pt x="33" y="33"/>
                    </a:lnTo>
                    <a:lnTo>
                      <a:pt x="34" y="33"/>
                    </a:lnTo>
                    <a:lnTo>
                      <a:pt x="34" y="33"/>
                    </a:lnTo>
                    <a:lnTo>
                      <a:pt x="36" y="33"/>
                    </a:lnTo>
                    <a:lnTo>
                      <a:pt x="36" y="33"/>
                    </a:lnTo>
                    <a:lnTo>
                      <a:pt x="36" y="33"/>
                    </a:lnTo>
                    <a:lnTo>
                      <a:pt x="34" y="31"/>
                    </a:lnTo>
                    <a:lnTo>
                      <a:pt x="34" y="31"/>
                    </a:lnTo>
                    <a:lnTo>
                      <a:pt x="34" y="31"/>
                    </a:lnTo>
                    <a:lnTo>
                      <a:pt x="36" y="31"/>
                    </a:lnTo>
                    <a:lnTo>
                      <a:pt x="36" y="29"/>
                    </a:lnTo>
                    <a:lnTo>
                      <a:pt x="36" y="29"/>
                    </a:lnTo>
                    <a:lnTo>
                      <a:pt x="36" y="27"/>
                    </a:lnTo>
                    <a:lnTo>
                      <a:pt x="36" y="27"/>
                    </a:lnTo>
                    <a:lnTo>
                      <a:pt x="36" y="26"/>
                    </a:lnTo>
                    <a:lnTo>
                      <a:pt x="38" y="26"/>
                    </a:lnTo>
                    <a:lnTo>
                      <a:pt x="38" y="26"/>
                    </a:lnTo>
                    <a:lnTo>
                      <a:pt x="36" y="26"/>
                    </a:lnTo>
                    <a:lnTo>
                      <a:pt x="38" y="26"/>
                    </a:lnTo>
                    <a:lnTo>
                      <a:pt x="40" y="26"/>
                    </a:lnTo>
                    <a:lnTo>
                      <a:pt x="40" y="26"/>
                    </a:lnTo>
                    <a:lnTo>
                      <a:pt x="40" y="24"/>
                    </a:lnTo>
                    <a:lnTo>
                      <a:pt x="40" y="24"/>
                    </a:lnTo>
                    <a:lnTo>
                      <a:pt x="40" y="24"/>
                    </a:lnTo>
                    <a:lnTo>
                      <a:pt x="40" y="22"/>
                    </a:lnTo>
                    <a:lnTo>
                      <a:pt x="40" y="22"/>
                    </a:lnTo>
                    <a:lnTo>
                      <a:pt x="40" y="22"/>
                    </a:lnTo>
                    <a:lnTo>
                      <a:pt x="40" y="20"/>
                    </a:lnTo>
                    <a:lnTo>
                      <a:pt x="40" y="20"/>
                    </a:lnTo>
                    <a:lnTo>
                      <a:pt x="40" y="20"/>
                    </a:lnTo>
                    <a:lnTo>
                      <a:pt x="40" y="20"/>
                    </a:lnTo>
                    <a:lnTo>
                      <a:pt x="42" y="20"/>
                    </a:lnTo>
                    <a:lnTo>
                      <a:pt x="42" y="20"/>
                    </a:lnTo>
                    <a:lnTo>
                      <a:pt x="42" y="18"/>
                    </a:lnTo>
                    <a:lnTo>
                      <a:pt x="42" y="18"/>
                    </a:lnTo>
                    <a:lnTo>
                      <a:pt x="42" y="16"/>
                    </a:lnTo>
                    <a:lnTo>
                      <a:pt x="42" y="16"/>
                    </a:lnTo>
                    <a:lnTo>
                      <a:pt x="42" y="16"/>
                    </a:lnTo>
                    <a:lnTo>
                      <a:pt x="42" y="16"/>
                    </a:lnTo>
                    <a:lnTo>
                      <a:pt x="43" y="15"/>
                    </a:lnTo>
                    <a:lnTo>
                      <a:pt x="43" y="15"/>
                    </a:lnTo>
                    <a:lnTo>
                      <a:pt x="43" y="15"/>
                    </a:lnTo>
                    <a:lnTo>
                      <a:pt x="43" y="15"/>
                    </a:lnTo>
                    <a:lnTo>
                      <a:pt x="43" y="15"/>
                    </a:lnTo>
                    <a:lnTo>
                      <a:pt x="45" y="15"/>
                    </a:lnTo>
                    <a:lnTo>
                      <a:pt x="45" y="15"/>
                    </a:lnTo>
                    <a:lnTo>
                      <a:pt x="47" y="13"/>
                    </a:lnTo>
                    <a:lnTo>
                      <a:pt x="47" y="13"/>
                    </a:lnTo>
                    <a:lnTo>
                      <a:pt x="49" y="13"/>
                    </a:lnTo>
                    <a:lnTo>
                      <a:pt x="51" y="13"/>
                    </a:lnTo>
                    <a:lnTo>
                      <a:pt x="52" y="13"/>
                    </a:lnTo>
                    <a:lnTo>
                      <a:pt x="52" y="13"/>
                    </a:lnTo>
                    <a:lnTo>
                      <a:pt x="52" y="13"/>
                    </a:lnTo>
                    <a:lnTo>
                      <a:pt x="52" y="11"/>
                    </a:lnTo>
                    <a:lnTo>
                      <a:pt x="52" y="11"/>
                    </a:lnTo>
                    <a:lnTo>
                      <a:pt x="51" y="11"/>
                    </a:lnTo>
                    <a:lnTo>
                      <a:pt x="47" y="11"/>
                    </a:lnTo>
                    <a:lnTo>
                      <a:pt x="47" y="11"/>
                    </a:lnTo>
                    <a:lnTo>
                      <a:pt x="43" y="9"/>
                    </a:lnTo>
                    <a:lnTo>
                      <a:pt x="43" y="9"/>
                    </a:lnTo>
                    <a:lnTo>
                      <a:pt x="43" y="9"/>
                    </a:lnTo>
                    <a:lnTo>
                      <a:pt x="43" y="9"/>
                    </a:lnTo>
                    <a:lnTo>
                      <a:pt x="42" y="9"/>
                    </a:lnTo>
                    <a:lnTo>
                      <a:pt x="38" y="9"/>
                    </a:lnTo>
                    <a:lnTo>
                      <a:pt x="38" y="7"/>
                    </a:lnTo>
                    <a:lnTo>
                      <a:pt x="38" y="7"/>
                    </a:lnTo>
                    <a:lnTo>
                      <a:pt x="38" y="7"/>
                    </a:lnTo>
                    <a:lnTo>
                      <a:pt x="38" y="6"/>
                    </a:lnTo>
                    <a:lnTo>
                      <a:pt x="38" y="6"/>
                    </a:lnTo>
                    <a:lnTo>
                      <a:pt x="36" y="4"/>
                    </a:lnTo>
                    <a:lnTo>
                      <a:pt x="36" y="4"/>
                    </a:lnTo>
                    <a:lnTo>
                      <a:pt x="36" y="4"/>
                    </a:lnTo>
                    <a:lnTo>
                      <a:pt x="34" y="4"/>
                    </a:lnTo>
                    <a:lnTo>
                      <a:pt x="34" y="6"/>
                    </a:lnTo>
                    <a:lnTo>
                      <a:pt x="34" y="6"/>
                    </a:lnTo>
                    <a:lnTo>
                      <a:pt x="34" y="6"/>
                    </a:lnTo>
                    <a:lnTo>
                      <a:pt x="34" y="6"/>
                    </a:lnTo>
                    <a:lnTo>
                      <a:pt x="34" y="6"/>
                    </a:lnTo>
                    <a:lnTo>
                      <a:pt x="34" y="6"/>
                    </a:lnTo>
                    <a:lnTo>
                      <a:pt x="33" y="6"/>
                    </a:lnTo>
                    <a:lnTo>
                      <a:pt x="34" y="4"/>
                    </a:lnTo>
                    <a:lnTo>
                      <a:pt x="34" y="4"/>
                    </a:lnTo>
                    <a:lnTo>
                      <a:pt x="34" y="4"/>
                    </a:lnTo>
                    <a:lnTo>
                      <a:pt x="34" y="4"/>
                    </a:lnTo>
                    <a:lnTo>
                      <a:pt x="33" y="2"/>
                    </a:lnTo>
                    <a:lnTo>
                      <a:pt x="29" y="2"/>
                    </a:lnTo>
                    <a:lnTo>
                      <a:pt x="29" y="2"/>
                    </a:lnTo>
                    <a:lnTo>
                      <a:pt x="29" y="2"/>
                    </a:lnTo>
                    <a:lnTo>
                      <a:pt x="29" y="2"/>
                    </a:lnTo>
                    <a:lnTo>
                      <a:pt x="27" y="2"/>
                    </a:lnTo>
                    <a:lnTo>
                      <a:pt x="27" y="2"/>
                    </a:lnTo>
                    <a:lnTo>
                      <a:pt x="27" y="0"/>
                    </a:lnTo>
                    <a:lnTo>
                      <a:pt x="25" y="0"/>
                    </a:lnTo>
                    <a:lnTo>
                      <a:pt x="25" y="0"/>
                    </a:lnTo>
                    <a:lnTo>
                      <a:pt x="25" y="0"/>
                    </a:lnTo>
                    <a:lnTo>
                      <a:pt x="25" y="2"/>
                    </a:lnTo>
                    <a:lnTo>
                      <a:pt x="25" y="2"/>
                    </a:lnTo>
                    <a:lnTo>
                      <a:pt x="25" y="2"/>
                    </a:lnTo>
                    <a:lnTo>
                      <a:pt x="24" y="2"/>
                    </a:lnTo>
                    <a:lnTo>
                      <a:pt x="24" y="2"/>
                    </a:lnTo>
                    <a:lnTo>
                      <a:pt x="24" y="4"/>
                    </a:lnTo>
                    <a:lnTo>
                      <a:pt x="24" y="4"/>
                    </a:lnTo>
                    <a:lnTo>
                      <a:pt x="24" y="4"/>
                    </a:lnTo>
                    <a:lnTo>
                      <a:pt x="25" y="4"/>
                    </a:lnTo>
                    <a:lnTo>
                      <a:pt x="25" y="6"/>
                    </a:lnTo>
                    <a:lnTo>
                      <a:pt x="25" y="6"/>
                    </a:lnTo>
                    <a:lnTo>
                      <a:pt x="25" y="7"/>
                    </a:lnTo>
                    <a:lnTo>
                      <a:pt x="25" y="7"/>
                    </a:lnTo>
                    <a:lnTo>
                      <a:pt x="25" y="7"/>
                    </a:lnTo>
                    <a:lnTo>
                      <a:pt x="25" y="9"/>
                    </a:lnTo>
                    <a:lnTo>
                      <a:pt x="29" y="11"/>
                    </a:lnTo>
                    <a:lnTo>
                      <a:pt x="29" y="11"/>
                    </a:lnTo>
                    <a:lnTo>
                      <a:pt x="29" y="11"/>
                    </a:lnTo>
                    <a:lnTo>
                      <a:pt x="27" y="11"/>
                    </a:lnTo>
                    <a:lnTo>
                      <a:pt x="25" y="9"/>
                    </a:lnTo>
                    <a:lnTo>
                      <a:pt x="25" y="9"/>
                    </a:lnTo>
                    <a:lnTo>
                      <a:pt x="24" y="9"/>
                    </a:lnTo>
                    <a:lnTo>
                      <a:pt x="24" y="9"/>
                    </a:lnTo>
                    <a:lnTo>
                      <a:pt x="24" y="7"/>
                    </a:lnTo>
                    <a:lnTo>
                      <a:pt x="24" y="7"/>
                    </a:lnTo>
                    <a:lnTo>
                      <a:pt x="24" y="7"/>
                    </a:lnTo>
                    <a:lnTo>
                      <a:pt x="24" y="6"/>
                    </a:lnTo>
                    <a:lnTo>
                      <a:pt x="22" y="6"/>
                    </a:lnTo>
                    <a:lnTo>
                      <a:pt x="22" y="4"/>
                    </a:lnTo>
                    <a:lnTo>
                      <a:pt x="22" y="4"/>
                    </a:lnTo>
                    <a:lnTo>
                      <a:pt x="20" y="4"/>
                    </a:lnTo>
                    <a:lnTo>
                      <a:pt x="20" y="4"/>
                    </a:lnTo>
                    <a:lnTo>
                      <a:pt x="18" y="2"/>
                    </a:lnTo>
                    <a:lnTo>
                      <a:pt x="18" y="4"/>
                    </a:lnTo>
                    <a:lnTo>
                      <a:pt x="18" y="4"/>
                    </a:lnTo>
                    <a:lnTo>
                      <a:pt x="16" y="4"/>
                    </a:lnTo>
                    <a:lnTo>
                      <a:pt x="16" y="4"/>
                    </a:lnTo>
                    <a:lnTo>
                      <a:pt x="16" y="4"/>
                    </a:lnTo>
                    <a:lnTo>
                      <a:pt x="14" y="6"/>
                    </a:lnTo>
                    <a:lnTo>
                      <a:pt x="16" y="6"/>
                    </a:lnTo>
                    <a:lnTo>
                      <a:pt x="16" y="6"/>
                    </a:lnTo>
                    <a:lnTo>
                      <a:pt x="16" y="7"/>
                    </a:lnTo>
                    <a:lnTo>
                      <a:pt x="18" y="7"/>
                    </a:lnTo>
                    <a:lnTo>
                      <a:pt x="18" y="7"/>
                    </a:lnTo>
                    <a:lnTo>
                      <a:pt x="18" y="7"/>
                    </a:lnTo>
                    <a:lnTo>
                      <a:pt x="16" y="7"/>
                    </a:lnTo>
                    <a:lnTo>
                      <a:pt x="14" y="7"/>
                    </a:lnTo>
                    <a:lnTo>
                      <a:pt x="14" y="7"/>
                    </a:lnTo>
                    <a:lnTo>
                      <a:pt x="14" y="6"/>
                    </a:lnTo>
                    <a:lnTo>
                      <a:pt x="13" y="7"/>
                    </a:lnTo>
                    <a:lnTo>
                      <a:pt x="13" y="7"/>
                    </a:lnTo>
                    <a:lnTo>
                      <a:pt x="13" y="6"/>
                    </a:lnTo>
                    <a:lnTo>
                      <a:pt x="13" y="6"/>
                    </a:lnTo>
                    <a:lnTo>
                      <a:pt x="13" y="6"/>
                    </a:lnTo>
                    <a:lnTo>
                      <a:pt x="14" y="6"/>
                    </a:lnTo>
                    <a:lnTo>
                      <a:pt x="13" y="6"/>
                    </a:lnTo>
                    <a:lnTo>
                      <a:pt x="11" y="6"/>
                    </a:lnTo>
                    <a:lnTo>
                      <a:pt x="9" y="6"/>
                    </a:lnTo>
                    <a:lnTo>
                      <a:pt x="11" y="4"/>
                    </a:lnTo>
                    <a:lnTo>
                      <a:pt x="11" y="4"/>
                    </a:lnTo>
                    <a:lnTo>
                      <a:pt x="13" y="4"/>
                    </a:lnTo>
                    <a:lnTo>
                      <a:pt x="13" y="4"/>
                    </a:lnTo>
                    <a:lnTo>
                      <a:pt x="13" y="4"/>
                    </a:lnTo>
                    <a:lnTo>
                      <a:pt x="14" y="4"/>
                    </a:lnTo>
                    <a:lnTo>
                      <a:pt x="14" y="4"/>
                    </a:lnTo>
                    <a:lnTo>
                      <a:pt x="14" y="4"/>
                    </a:lnTo>
                    <a:lnTo>
                      <a:pt x="14" y="2"/>
                    </a:lnTo>
                    <a:lnTo>
                      <a:pt x="14" y="2"/>
                    </a:lnTo>
                    <a:lnTo>
                      <a:pt x="13" y="2"/>
                    </a:lnTo>
                    <a:lnTo>
                      <a:pt x="11" y="4"/>
                    </a:lnTo>
                    <a:lnTo>
                      <a:pt x="9" y="4"/>
                    </a:lnTo>
                    <a:lnTo>
                      <a:pt x="7" y="4"/>
                    </a:lnTo>
                    <a:lnTo>
                      <a:pt x="7" y="2"/>
                    </a:lnTo>
                    <a:lnTo>
                      <a:pt x="7" y="2"/>
                    </a:lnTo>
                    <a:lnTo>
                      <a:pt x="7" y="4"/>
                    </a:lnTo>
                    <a:lnTo>
                      <a:pt x="7" y="4"/>
                    </a:lnTo>
                    <a:lnTo>
                      <a:pt x="7" y="4"/>
                    </a:lnTo>
                    <a:lnTo>
                      <a:pt x="5" y="2"/>
                    </a:lnTo>
                    <a:lnTo>
                      <a:pt x="4" y="4"/>
                    </a:lnTo>
                    <a:lnTo>
                      <a:pt x="4" y="4"/>
                    </a:lnTo>
                    <a:lnTo>
                      <a:pt x="4" y="4"/>
                    </a:lnTo>
                    <a:lnTo>
                      <a:pt x="2" y="4"/>
                    </a:lnTo>
                    <a:lnTo>
                      <a:pt x="4" y="4"/>
                    </a:lnTo>
                    <a:lnTo>
                      <a:pt x="2" y="4"/>
                    </a:lnTo>
                    <a:lnTo>
                      <a:pt x="2" y="4"/>
                    </a:lnTo>
                    <a:lnTo>
                      <a:pt x="2" y="4"/>
                    </a:lnTo>
                    <a:lnTo>
                      <a:pt x="2" y="4"/>
                    </a:lnTo>
                    <a:lnTo>
                      <a:pt x="2" y="6"/>
                    </a:lnTo>
                    <a:lnTo>
                      <a:pt x="2" y="6"/>
                    </a:lnTo>
                    <a:lnTo>
                      <a:pt x="2" y="6"/>
                    </a:lnTo>
                    <a:lnTo>
                      <a:pt x="0" y="6"/>
                    </a:lnTo>
                    <a:lnTo>
                      <a:pt x="2" y="6"/>
                    </a:lnTo>
                    <a:lnTo>
                      <a:pt x="2"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1" name="Freeform 350"/>
              <p:cNvSpPr>
                <a:spLocks/>
              </p:cNvSpPr>
              <p:nvPr/>
            </p:nvSpPr>
            <p:spPr bwMode="auto">
              <a:xfrm>
                <a:off x="1894" y="838"/>
                <a:ext cx="9" cy="7"/>
              </a:xfrm>
              <a:custGeom>
                <a:avLst/>
                <a:gdLst>
                  <a:gd name="T0" fmla="*/ 2 w 9"/>
                  <a:gd name="T1" fmla="*/ 2 h 7"/>
                  <a:gd name="T2" fmla="*/ 2 w 9"/>
                  <a:gd name="T3" fmla="*/ 4 h 7"/>
                  <a:gd name="T4" fmla="*/ 4 w 9"/>
                  <a:gd name="T5" fmla="*/ 4 h 7"/>
                  <a:gd name="T6" fmla="*/ 4 w 9"/>
                  <a:gd name="T7" fmla="*/ 5 h 7"/>
                  <a:gd name="T8" fmla="*/ 5 w 9"/>
                  <a:gd name="T9" fmla="*/ 5 h 7"/>
                  <a:gd name="T10" fmla="*/ 5 w 9"/>
                  <a:gd name="T11" fmla="*/ 5 h 7"/>
                  <a:gd name="T12" fmla="*/ 7 w 9"/>
                  <a:gd name="T13" fmla="*/ 5 h 7"/>
                  <a:gd name="T14" fmla="*/ 7 w 9"/>
                  <a:gd name="T15" fmla="*/ 5 h 7"/>
                  <a:gd name="T16" fmla="*/ 7 w 9"/>
                  <a:gd name="T17" fmla="*/ 7 h 7"/>
                  <a:gd name="T18" fmla="*/ 9 w 9"/>
                  <a:gd name="T19" fmla="*/ 7 h 7"/>
                  <a:gd name="T20" fmla="*/ 9 w 9"/>
                  <a:gd name="T21" fmla="*/ 5 h 7"/>
                  <a:gd name="T22" fmla="*/ 7 w 9"/>
                  <a:gd name="T23" fmla="*/ 5 h 7"/>
                  <a:gd name="T24" fmla="*/ 7 w 9"/>
                  <a:gd name="T25" fmla="*/ 5 h 7"/>
                  <a:gd name="T26" fmla="*/ 7 w 9"/>
                  <a:gd name="T27" fmla="*/ 5 h 7"/>
                  <a:gd name="T28" fmla="*/ 5 w 9"/>
                  <a:gd name="T29" fmla="*/ 4 h 7"/>
                  <a:gd name="T30" fmla="*/ 5 w 9"/>
                  <a:gd name="T31" fmla="*/ 4 h 7"/>
                  <a:gd name="T32" fmla="*/ 5 w 9"/>
                  <a:gd name="T33" fmla="*/ 4 h 7"/>
                  <a:gd name="T34" fmla="*/ 5 w 9"/>
                  <a:gd name="T35" fmla="*/ 4 h 7"/>
                  <a:gd name="T36" fmla="*/ 5 w 9"/>
                  <a:gd name="T37" fmla="*/ 4 h 7"/>
                  <a:gd name="T38" fmla="*/ 4 w 9"/>
                  <a:gd name="T39" fmla="*/ 2 h 7"/>
                  <a:gd name="T40" fmla="*/ 2 w 9"/>
                  <a:gd name="T41" fmla="*/ 2 h 7"/>
                  <a:gd name="T42" fmla="*/ 2 w 9"/>
                  <a:gd name="T43" fmla="*/ 2 h 7"/>
                  <a:gd name="T44" fmla="*/ 2 w 9"/>
                  <a:gd name="T45" fmla="*/ 2 h 7"/>
                  <a:gd name="T46" fmla="*/ 0 w 9"/>
                  <a:gd name="T47" fmla="*/ 0 h 7"/>
                  <a:gd name="T48" fmla="*/ 2 w 9"/>
                  <a:gd name="T49" fmla="*/ 2 h 7"/>
                  <a:gd name="T50" fmla="*/ 2 w 9"/>
                  <a:gd name="T5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7">
                    <a:moveTo>
                      <a:pt x="2" y="2"/>
                    </a:moveTo>
                    <a:lnTo>
                      <a:pt x="2" y="4"/>
                    </a:lnTo>
                    <a:lnTo>
                      <a:pt x="4" y="4"/>
                    </a:lnTo>
                    <a:lnTo>
                      <a:pt x="4" y="5"/>
                    </a:lnTo>
                    <a:lnTo>
                      <a:pt x="5" y="5"/>
                    </a:lnTo>
                    <a:lnTo>
                      <a:pt x="5" y="5"/>
                    </a:lnTo>
                    <a:lnTo>
                      <a:pt x="7" y="5"/>
                    </a:lnTo>
                    <a:lnTo>
                      <a:pt x="7" y="5"/>
                    </a:lnTo>
                    <a:lnTo>
                      <a:pt x="7" y="7"/>
                    </a:lnTo>
                    <a:lnTo>
                      <a:pt x="9" y="7"/>
                    </a:lnTo>
                    <a:lnTo>
                      <a:pt x="9" y="5"/>
                    </a:lnTo>
                    <a:lnTo>
                      <a:pt x="7" y="5"/>
                    </a:lnTo>
                    <a:lnTo>
                      <a:pt x="7" y="5"/>
                    </a:lnTo>
                    <a:lnTo>
                      <a:pt x="7" y="5"/>
                    </a:lnTo>
                    <a:lnTo>
                      <a:pt x="5" y="4"/>
                    </a:lnTo>
                    <a:lnTo>
                      <a:pt x="5" y="4"/>
                    </a:lnTo>
                    <a:lnTo>
                      <a:pt x="5" y="4"/>
                    </a:lnTo>
                    <a:lnTo>
                      <a:pt x="5" y="4"/>
                    </a:lnTo>
                    <a:lnTo>
                      <a:pt x="5" y="4"/>
                    </a:lnTo>
                    <a:lnTo>
                      <a:pt x="4" y="2"/>
                    </a:lnTo>
                    <a:lnTo>
                      <a:pt x="2" y="2"/>
                    </a:lnTo>
                    <a:lnTo>
                      <a:pt x="2" y="2"/>
                    </a:lnTo>
                    <a:lnTo>
                      <a:pt x="2" y="2"/>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2" name="Freeform 351"/>
              <p:cNvSpPr>
                <a:spLocks/>
              </p:cNvSpPr>
              <p:nvPr/>
            </p:nvSpPr>
            <p:spPr bwMode="auto">
              <a:xfrm>
                <a:off x="1941" y="840"/>
                <a:ext cx="11" cy="5"/>
              </a:xfrm>
              <a:custGeom>
                <a:avLst/>
                <a:gdLst>
                  <a:gd name="T0" fmla="*/ 4 w 11"/>
                  <a:gd name="T1" fmla="*/ 0 h 5"/>
                  <a:gd name="T2" fmla="*/ 4 w 11"/>
                  <a:gd name="T3" fmla="*/ 2 h 5"/>
                  <a:gd name="T4" fmla="*/ 4 w 11"/>
                  <a:gd name="T5" fmla="*/ 2 h 5"/>
                  <a:gd name="T6" fmla="*/ 2 w 11"/>
                  <a:gd name="T7" fmla="*/ 2 h 5"/>
                  <a:gd name="T8" fmla="*/ 0 w 11"/>
                  <a:gd name="T9" fmla="*/ 2 h 5"/>
                  <a:gd name="T10" fmla="*/ 0 w 11"/>
                  <a:gd name="T11" fmla="*/ 2 h 5"/>
                  <a:gd name="T12" fmla="*/ 2 w 11"/>
                  <a:gd name="T13" fmla="*/ 3 h 5"/>
                  <a:gd name="T14" fmla="*/ 2 w 11"/>
                  <a:gd name="T15" fmla="*/ 3 h 5"/>
                  <a:gd name="T16" fmla="*/ 2 w 11"/>
                  <a:gd name="T17" fmla="*/ 3 h 5"/>
                  <a:gd name="T18" fmla="*/ 4 w 11"/>
                  <a:gd name="T19" fmla="*/ 3 h 5"/>
                  <a:gd name="T20" fmla="*/ 4 w 11"/>
                  <a:gd name="T21" fmla="*/ 3 h 5"/>
                  <a:gd name="T22" fmla="*/ 4 w 11"/>
                  <a:gd name="T23" fmla="*/ 5 h 5"/>
                  <a:gd name="T24" fmla="*/ 5 w 11"/>
                  <a:gd name="T25" fmla="*/ 5 h 5"/>
                  <a:gd name="T26" fmla="*/ 5 w 11"/>
                  <a:gd name="T27" fmla="*/ 3 h 5"/>
                  <a:gd name="T28" fmla="*/ 7 w 11"/>
                  <a:gd name="T29" fmla="*/ 3 h 5"/>
                  <a:gd name="T30" fmla="*/ 7 w 11"/>
                  <a:gd name="T31" fmla="*/ 3 h 5"/>
                  <a:gd name="T32" fmla="*/ 9 w 11"/>
                  <a:gd name="T33" fmla="*/ 3 h 5"/>
                  <a:gd name="T34" fmla="*/ 9 w 11"/>
                  <a:gd name="T35" fmla="*/ 3 h 5"/>
                  <a:gd name="T36" fmla="*/ 9 w 11"/>
                  <a:gd name="T37" fmla="*/ 3 h 5"/>
                  <a:gd name="T38" fmla="*/ 9 w 11"/>
                  <a:gd name="T39" fmla="*/ 2 h 5"/>
                  <a:gd name="T40" fmla="*/ 11 w 11"/>
                  <a:gd name="T41" fmla="*/ 2 h 5"/>
                  <a:gd name="T42" fmla="*/ 9 w 11"/>
                  <a:gd name="T43" fmla="*/ 2 h 5"/>
                  <a:gd name="T44" fmla="*/ 9 w 11"/>
                  <a:gd name="T45" fmla="*/ 2 h 5"/>
                  <a:gd name="T46" fmla="*/ 5 w 11"/>
                  <a:gd name="T47" fmla="*/ 2 h 5"/>
                  <a:gd name="T48" fmla="*/ 5 w 11"/>
                  <a:gd name="T49" fmla="*/ 0 h 5"/>
                  <a:gd name="T50" fmla="*/ 4 w 11"/>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5">
                    <a:moveTo>
                      <a:pt x="4" y="0"/>
                    </a:moveTo>
                    <a:lnTo>
                      <a:pt x="4" y="2"/>
                    </a:lnTo>
                    <a:lnTo>
                      <a:pt x="4" y="2"/>
                    </a:lnTo>
                    <a:lnTo>
                      <a:pt x="2" y="2"/>
                    </a:lnTo>
                    <a:lnTo>
                      <a:pt x="0" y="2"/>
                    </a:lnTo>
                    <a:lnTo>
                      <a:pt x="0" y="2"/>
                    </a:lnTo>
                    <a:lnTo>
                      <a:pt x="2" y="3"/>
                    </a:lnTo>
                    <a:lnTo>
                      <a:pt x="2" y="3"/>
                    </a:lnTo>
                    <a:lnTo>
                      <a:pt x="2" y="3"/>
                    </a:lnTo>
                    <a:lnTo>
                      <a:pt x="4" y="3"/>
                    </a:lnTo>
                    <a:lnTo>
                      <a:pt x="4" y="3"/>
                    </a:lnTo>
                    <a:lnTo>
                      <a:pt x="4" y="5"/>
                    </a:lnTo>
                    <a:lnTo>
                      <a:pt x="5" y="5"/>
                    </a:lnTo>
                    <a:lnTo>
                      <a:pt x="5" y="3"/>
                    </a:lnTo>
                    <a:lnTo>
                      <a:pt x="7" y="3"/>
                    </a:lnTo>
                    <a:lnTo>
                      <a:pt x="7" y="3"/>
                    </a:lnTo>
                    <a:lnTo>
                      <a:pt x="9" y="3"/>
                    </a:lnTo>
                    <a:lnTo>
                      <a:pt x="9" y="3"/>
                    </a:lnTo>
                    <a:lnTo>
                      <a:pt x="9" y="3"/>
                    </a:lnTo>
                    <a:lnTo>
                      <a:pt x="9" y="2"/>
                    </a:lnTo>
                    <a:lnTo>
                      <a:pt x="11" y="2"/>
                    </a:lnTo>
                    <a:lnTo>
                      <a:pt x="9" y="2"/>
                    </a:lnTo>
                    <a:lnTo>
                      <a:pt x="9" y="2"/>
                    </a:lnTo>
                    <a:lnTo>
                      <a:pt x="5" y="2"/>
                    </a:lnTo>
                    <a:lnTo>
                      <a:pt x="5"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3" name="Freeform 352"/>
              <p:cNvSpPr>
                <a:spLocks/>
              </p:cNvSpPr>
              <p:nvPr/>
            </p:nvSpPr>
            <p:spPr bwMode="auto">
              <a:xfrm>
                <a:off x="1945" y="843"/>
                <a:ext cx="20" cy="11"/>
              </a:xfrm>
              <a:custGeom>
                <a:avLst/>
                <a:gdLst>
                  <a:gd name="T0" fmla="*/ 20 w 20"/>
                  <a:gd name="T1" fmla="*/ 6 h 11"/>
                  <a:gd name="T2" fmla="*/ 20 w 20"/>
                  <a:gd name="T3" fmla="*/ 6 h 11"/>
                  <a:gd name="T4" fmla="*/ 18 w 20"/>
                  <a:gd name="T5" fmla="*/ 6 h 11"/>
                  <a:gd name="T6" fmla="*/ 18 w 20"/>
                  <a:gd name="T7" fmla="*/ 4 h 11"/>
                  <a:gd name="T8" fmla="*/ 16 w 20"/>
                  <a:gd name="T9" fmla="*/ 4 h 11"/>
                  <a:gd name="T10" fmla="*/ 14 w 20"/>
                  <a:gd name="T11" fmla="*/ 4 h 11"/>
                  <a:gd name="T12" fmla="*/ 12 w 20"/>
                  <a:gd name="T13" fmla="*/ 4 h 11"/>
                  <a:gd name="T14" fmla="*/ 11 w 20"/>
                  <a:gd name="T15" fmla="*/ 4 h 11"/>
                  <a:gd name="T16" fmla="*/ 11 w 20"/>
                  <a:gd name="T17" fmla="*/ 2 h 11"/>
                  <a:gd name="T18" fmla="*/ 12 w 20"/>
                  <a:gd name="T19" fmla="*/ 2 h 11"/>
                  <a:gd name="T20" fmla="*/ 11 w 20"/>
                  <a:gd name="T21" fmla="*/ 0 h 11"/>
                  <a:gd name="T22" fmla="*/ 11 w 20"/>
                  <a:gd name="T23" fmla="*/ 0 h 11"/>
                  <a:gd name="T24" fmla="*/ 9 w 20"/>
                  <a:gd name="T25" fmla="*/ 0 h 11"/>
                  <a:gd name="T26" fmla="*/ 9 w 20"/>
                  <a:gd name="T27" fmla="*/ 0 h 11"/>
                  <a:gd name="T28" fmla="*/ 5 w 20"/>
                  <a:gd name="T29" fmla="*/ 2 h 11"/>
                  <a:gd name="T30" fmla="*/ 3 w 20"/>
                  <a:gd name="T31" fmla="*/ 2 h 11"/>
                  <a:gd name="T32" fmla="*/ 1 w 20"/>
                  <a:gd name="T33" fmla="*/ 4 h 11"/>
                  <a:gd name="T34" fmla="*/ 1 w 20"/>
                  <a:gd name="T35" fmla="*/ 4 h 11"/>
                  <a:gd name="T36" fmla="*/ 3 w 20"/>
                  <a:gd name="T37" fmla="*/ 4 h 11"/>
                  <a:gd name="T38" fmla="*/ 3 w 20"/>
                  <a:gd name="T39" fmla="*/ 6 h 11"/>
                  <a:gd name="T40" fmla="*/ 3 w 20"/>
                  <a:gd name="T41" fmla="*/ 6 h 11"/>
                  <a:gd name="T42" fmla="*/ 3 w 20"/>
                  <a:gd name="T43" fmla="*/ 8 h 11"/>
                  <a:gd name="T44" fmla="*/ 1 w 20"/>
                  <a:gd name="T45" fmla="*/ 8 h 11"/>
                  <a:gd name="T46" fmla="*/ 1 w 20"/>
                  <a:gd name="T47" fmla="*/ 10 h 11"/>
                  <a:gd name="T48" fmla="*/ 3 w 20"/>
                  <a:gd name="T49" fmla="*/ 10 h 11"/>
                  <a:gd name="T50" fmla="*/ 7 w 20"/>
                  <a:gd name="T51" fmla="*/ 10 h 11"/>
                  <a:gd name="T52" fmla="*/ 9 w 20"/>
                  <a:gd name="T53" fmla="*/ 8 h 11"/>
                  <a:gd name="T54" fmla="*/ 11 w 20"/>
                  <a:gd name="T55" fmla="*/ 8 h 11"/>
                  <a:gd name="T56" fmla="*/ 11 w 20"/>
                  <a:gd name="T57" fmla="*/ 8 h 11"/>
                  <a:gd name="T58" fmla="*/ 11 w 20"/>
                  <a:gd name="T59" fmla="*/ 8 h 11"/>
                  <a:gd name="T60" fmla="*/ 11 w 20"/>
                  <a:gd name="T61" fmla="*/ 10 h 11"/>
                  <a:gd name="T62" fmla="*/ 9 w 20"/>
                  <a:gd name="T63" fmla="*/ 10 h 11"/>
                  <a:gd name="T64" fmla="*/ 11 w 20"/>
                  <a:gd name="T65" fmla="*/ 10 h 11"/>
                  <a:gd name="T66" fmla="*/ 11 w 20"/>
                  <a:gd name="T67" fmla="*/ 10 h 11"/>
                  <a:gd name="T68" fmla="*/ 12 w 20"/>
                  <a:gd name="T69" fmla="*/ 10 h 11"/>
                  <a:gd name="T70" fmla="*/ 14 w 20"/>
                  <a:gd name="T71" fmla="*/ 10 h 11"/>
                  <a:gd name="T72" fmla="*/ 14 w 20"/>
                  <a:gd name="T73" fmla="*/ 10 h 11"/>
                  <a:gd name="T74" fmla="*/ 16 w 20"/>
                  <a:gd name="T75" fmla="*/ 8 h 11"/>
                  <a:gd name="T76" fmla="*/ 16 w 20"/>
                  <a:gd name="T7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11">
                    <a:moveTo>
                      <a:pt x="16" y="6"/>
                    </a:moveTo>
                    <a:lnTo>
                      <a:pt x="20" y="6"/>
                    </a:lnTo>
                    <a:lnTo>
                      <a:pt x="20" y="6"/>
                    </a:lnTo>
                    <a:lnTo>
                      <a:pt x="20" y="6"/>
                    </a:lnTo>
                    <a:lnTo>
                      <a:pt x="18" y="6"/>
                    </a:lnTo>
                    <a:lnTo>
                      <a:pt x="18" y="6"/>
                    </a:lnTo>
                    <a:lnTo>
                      <a:pt x="18" y="4"/>
                    </a:lnTo>
                    <a:lnTo>
                      <a:pt x="18" y="4"/>
                    </a:lnTo>
                    <a:lnTo>
                      <a:pt x="16" y="4"/>
                    </a:lnTo>
                    <a:lnTo>
                      <a:pt x="16" y="4"/>
                    </a:lnTo>
                    <a:lnTo>
                      <a:pt x="14" y="6"/>
                    </a:lnTo>
                    <a:lnTo>
                      <a:pt x="14" y="4"/>
                    </a:lnTo>
                    <a:lnTo>
                      <a:pt x="12" y="4"/>
                    </a:lnTo>
                    <a:lnTo>
                      <a:pt x="12" y="4"/>
                    </a:lnTo>
                    <a:lnTo>
                      <a:pt x="11" y="4"/>
                    </a:lnTo>
                    <a:lnTo>
                      <a:pt x="11" y="4"/>
                    </a:lnTo>
                    <a:lnTo>
                      <a:pt x="11" y="2"/>
                    </a:lnTo>
                    <a:lnTo>
                      <a:pt x="11" y="2"/>
                    </a:lnTo>
                    <a:lnTo>
                      <a:pt x="12" y="2"/>
                    </a:lnTo>
                    <a:lnTo>
                      <a:pt x="12" y="2"/>
                    </a:lnTo>
                    <a:lnTo>
                      <a:pt x="12" y="2"/>
                    </a:lnTo>
                    <a:lnTo>
                      <a:pt x="11" y="0"/>
                    </a:lnTo>
                    <a:lnTo>
                      <a:pt x="11" y="0"/>
                    </a:lnTo>
                    <a:lnTo>
                      <a:pt x="11" y="0"/>
                    </a:lnTo>
                    <a:lnTo>
                      <a:pt x="11" y="0"/>
                    </a:lnTo>
                    <a:lnTo>
                      <a:pt x="9" y="0"/>
                    </a:lnTo>
                    <a:lnTo>
                      <a:pt x="9" y="0"/>
                    </a:lnTo>
                    <a:lnTo>
                      <a:pt x="9" y="0"/>
                    </a:lnTo>
                    <a:lnTo>
                      <a:pt x="7" y="2"/>
                    </a:lnTo>
                    <a:lnTo>
                      <a:pt x="5" y="2"/>
                    </a:lnTo>
                    <a:lnTo>
                      <a:pt x="5" y="0"/>
                    </a:lnTo>
                    <a:lnTo>
                      <a:pt x="3" y="2"/>
                    </a:lnTo>
                    <a:lnTo>
                      <a:pt x="0" y="2"/>
                    </a:lnTo>
                    <a:lnTo>
                      <a:pt x="1" y="4"/>
                    </a:lnTo>
                    <a:lnTo>
                      <a:pt x="1" y="4"/>
                    </a:lnTo>
                    <a:lnTo>
                      <a:pt x="1" y="4"/>
                    </a:lnTo>
                    <a:lnTo>
                      <a:pt x="1" y="4"/>
                    </a:lnTo>
                    <a:lnTo>
                      <a:pt x="3" y="4"/>
                    </a:lnTo>
                    <a:lnTo>
                      <a:pt x="3" y="6"/>
                    </a:lnTo>
                    <a:lnTo>
                      <a:pt x="3" y="6"/>
                    </a:lnTo>
                    <a:lnTo>
                      <a:pt x="3" y="6"/>
                    </a:lnTo>
                    <a:lnTo>
                      <a:pt x="3" y="6"/>
                    </a:lnTo>
                    <a:lnTo>
                      <a:pt x="3" y="6"/>
                    </a:lnTo>
                    <a:lnTo>
                      <a:pt x="3" y="8"/>
                    </a:lnTo>
                    <a:lnTo>
                      <a:pt x="1" y="8"/>
                    </a:lnTo>
                    <a:lnTo>
                      <a:pt x="1" y="8"/>
                    </a:lnTo>
                    <a:lnTo>
                      <a:pt x="1" y="8"/>
                    </a:lnTo>
                    <a:lnTo>
                      <a:pt x="1" y="10"/>
                    </a:lnTo>
                    <a:lnTo>
                      <a:pt x="1" y="10"/>
                    </a:lnTo>
                    <a:lnTo>
                      <a:pt x="3" y="10"/>
                    </a:lnTo>
                    <a:lnTo>
                      <a:pt x="3" y="10"/>
                    </a:lnTo>
                    <a:lnTo>
                      <a:pt x="7" y="10"/>
                    </a:lnTo>
                    <a:lnTo>
                      <a:pt x="7" y="8"/>
                    </a:lnTo>
                    <a:lnTo>
                      <a:pt x="9" y="8"/>
                    </a:lnTo>
                    <a:lnTo>
                      <a:pt x="9" y="8"/>
                    </a:lnTo>
                    <a:lnTo>
                      <a:pt x="11" y="8"/>
                    </a:lnTo>
                    <a:lnTo>
                      <a:pt x="11" y="8"/>
                    </a:lnTo>
                    <a:lnTo>
                      <a:pt x="11" y="8"/>
                    </a:lnTo>
                    <a:lnTo>
                      <a:pt x="11" y="8"/>
                    </a:lnTo>
                    <a:lnTo>
                      <a:pt x="11" y="8"/>
                    </a:lnTo>
                    <a:lnTo>
                      <a:pt x="11" y="10"/>
                    </a:lnTo>
                    <a:lnTo>
                      <a:pt x="11" y="10"/>
                    </a:lnTo>
                    <a:lnTo>
                      <a:pt x="11" y="10"/>
                    </a:lnTo>
                    <a:lnTo>
                      <a:pt x="9" y="10"/>
                    </a:lnTo>
                    <a:lnTo>
                      <a:pt x="11" y="10"/>
                    </a:lnTo>
                    <a:lnTo>
                      <a:pt x="11" y="10"/>
                    </a:lnTo>
                    <a:lnTo>
                      <a:pt x="11" y="11"/>
                    </a:lnTo>
                    <a:lnTo>
                      <a:pt x="11" y="10"/>
                    </a:lnTo>
                    <a:lnTo>
                      <a:pt x="11" y="10"/>
                    </a:lnTo>
                    <a:lnTo>
                      <a:pt x="12" y="10"/>
                    </a:lnTo>
                    <a:lnTo>
                      <a:pt x="12" y="10"/>
                    </a:lnTo>
                    <a:lnTo>
                      <a:pt x="14" y="10"/>
                    </a:lnTo>
                    <a:lnTo>
                      <a:pt x="14" y="10"/>
                    </a:lnTo>
                    <a:lnTo>
                      <a:pt x="14" y="10"/>
                    </a:lnTo>
                    <a:lnTo>
                      <a:pt x="16" y="8"/>
                    </a:lnTo>
                    <a:lnTo>
                      <a:pt x="16" y="8"/>
                    </a:lnTo>
                    <a:lnTo>
                      <a:pt x="16" y="8"/>
                    </a:lnTo>
                    <a:lnTo>
                      <a:pt x="16" y="8"/>
                    </a:lnTo>
                    <a:lnTo>
                      <a:pt x="16" y="6"/>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4" name="Freeform 353"/>
              <p:cNvSpPr>
                <a:spLocks/>
              </p:cNvSpPr>
              <p:nvPr/>
            </p:nvSpPr>
            <p:spPr bwMode="auto">
              <a:xfrm>
                <a:off x="1988" y="824"/>
                <a:ext cx="11" cy="1"/>
              </a:xfrm>
              <a:custGeom>
                <a:avLst/>
                <a:gdLst>
                  <a:gd name="T0" fmla="*/ 2 w 11"/>
                  <a:gd name="T1" fmla="*/ 1 h 1"/>
                  <a:gd name="T2" fmla="*/ 2 w 11"/>
                  <a:gd name="T3" fmla="*/ 1 h 1"/>
                  <a:gd name="T4" fmla="*/ 2 w 11"/>
                  <a:gd name="T5" fmla="*/ 1 h 1"/>
                  <a:gd name="T6" fmla="*/ 4 w 11"/>
                  <a:gd name="T7" fmla="*/ 1 h 1"/>
                  <a:gd name="T8" fmla="*/ 4 w 11"/>
                  <a:gd name="T9" fmla="*/ 1 h 1"/>
                  <a:gd name="T10" fmla="*/ 4 w 11"/>
                  <a:gd name="T11" fmla="*/ 1 h 1"/>
                  <a:gd name="T12" fmla="*/ 6 w 11"/>
                  <a:gd name="T13" fmla="*/ 1 h 1"/>
                  <a:gd name="T14" fmla="*/ 6 w 11"/>
                  <a:gd name="T15" fmla="*/ 1 h 1"/>
                  <a:gd name="T16" fmla="*/ 7 w 11"/>
                  <a:gd name="T17" fmla="*/ 1 h 1"/>
                  <a:gd name="T18" fmla="*/ 9 w 11"/>
                  <a:gd name="T19" fmla="*/ 1 h 1"/>
                  <a:gd name="T20" fmla="*/ 11 w 11"/>
                  <a:gd name="T21" fmla="*/ 1 h 1"/>
                  <a:gd name="T22" fmla="*/ 9 w 11"/>
                  <a:gd name="T23" fmla="*/ 1 h 1"/>
                  <a:gd name="T24" fmla="*/ 7 w 11"/>
                  <a:gd name="T25" fmla="*/ 0 h 1"/>
                  <a:gd name="T26" fmla="*/ 7 w 11"/>
                  <a:gd name="T27" fmla="*/ 1 h 1"/>
                  <a:gd name="T28" fmla="*/ 6 w 11"/>
                  <a:gd name="T29" fmla="*/ 1 h 1"/>
                  <a:gd name="T30" fmla="*/ 4 w 11"/>
                  <a:gd name="T31" fmla="*/ 1 h 1"/>
                  <a:gd name="T32" fmla="*/ 2 w 11"/>
                  <a:gd name="T33" fmla="*/ 1 h 1"/>
                  <a:gd name="T34" fmla="*/ 0 w 11"/>
                  <a:gd name="T35" fmla="*/ 1 h 1"/>
                  <a:gd name="T36" fmla="*/ 0 w 11"/>
                  <a:gd name="T37" fmla="*/ 1 h 1"/>
                  <a:gd name="T38" fmla="*/ 2 w 11"/>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1">
                    <a:moveTo>
                      <a:pt x="2" y="1"/>
                    </a:moveTo>
                    <a:lnTo>
                      <a:pt x="2" y="1"/>
                    </a:lnTo>
                    <a:lnTo>
                      <a:pt x="2" y="1"/>
                    </a:lnTo>
                    <a:lnTo>
                      <a:pt x="4" y="1"/>
                    </a:lnTo>
                    <a:lnTo>
                      <a:pt x="4" y="1"/>
                    </a:lnTo>
                    <a:lnTo>
                      <a:pt x="4" y="1"/>
                    </a:lnTo>
                    <a:lnTo>
                      <a:pt x="6" y="1"/>
                    </a:lnTo>
                    <a:lnTo>
                      <a:pt x="6" y="1"/>
                    </a:lnTo>
                    <a:lnTo>
                      <a:pt x="7" y="1"/>
                    </a:lnTo>
                    <a:lnTo>
                      <a:pt x="9" y="1"/>
                    </a:lnTo>
                    <a:lnTo>
                      <a:pt x="11" y="1"/>
                    </a:lnTo>
                    <a:lnTo>
                      <a:pt x="9" y="1"/>
                    </a:lnTo>
                    <a:lnTo>
                      <a:pt x="7" y="0"/>
                    </a:lnTo>
                    <a:lnTo>
                      <a:pt x="7" y="1"/>
                    </a:lnTo>
                    <a:lnTo>
                      <a:pt x="6" y="1"/>
                    </a:lnTo>
                    <a:lnTo>
                      <a:pt x="4" y="1"/>
                    </a:lnTo>
                    <a:lnTo>
                      <a:pt x="2" y="1"/>
                    </a:lnTo>
                    <a:lnTo>
                      <a:pt x="0" y="1"/>
                    </a:lnTo>
                    <a:lnTo>
                      <a:pt x="0"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5" name="Freeform 354"/>
              <p:cNvSpPr>
                <a:spLocks/>
              </p:cNvSpPr>
              <p:nvPr/>
            </p:nvSpPr>
            <p:spPr bwMode="auto">
              <a:xfrm>
                <a:off x="1970" y="838"/>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2 h 2"/>
                  <a:gd name="T16" fmla="*/ 2 w 2"/>
                  <a:gd name="T17" fmla="*/ 2 h 2"/>
                  <a:gd name="T18" fmla="*/ 0 w 2"/>
                  <a:gd name="T19" fmla="*/ 2 h 2"/>
                  <a:gd name="T20" fmla="*/ 0 w 2"/>
                  <a:gd name="T21" fmla="*/ 0 h 2"/>
                  <a:gd name="T22" fmla="*/ 0 w 2"/>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0" y="0"/>
                    </a:moveTo>
                    <a:lnTo>
                      <a:pt x="0" y="0"/>
                    </a:lnTo>
                    <a:lnTo>
                      <a:pt x="0" y="2"/>
                    </a:lnTo>
                    <a:lnTo>
                      <a:pt x="0" y="2"/>
                    </a:lnTo>
                    <a:lnTo>
                      <a:pt x="0" y="2"/>
                    </a:lnTo>
                    <a:lnTo>
                      <a:pt x="2" y="2"/>
                    </a:lnTo>
                    <a:lnTo>
                      <a:pt x="2" y="2"/>
                    </a:lnTo>
                    <a:lnTo>
                      <a:pt x="2" y="2"/>
                    </a:lnTo>
                    <a:lnTo>
                      <a:pt x="2" y="2"/>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6" name="Freeform 355"/>
              <p:cNvSpPr>
                <a:spLocks/>
              </p:cNvSpPr>
              <p:nvPr/>
            </p:nvSpPr>
            <p:spPr bwMode="auto">
              <a:xfrm>
                <a:off x="1983" y="836"/>
                <a:ext cx="2" cy="2"/>
              </a:xfrm>
              <a:custGeom>
                <a:avLst/>
                <a:gdLst>
                  <a:gd name="T0" fmla="*/ 2 w 2"/>
                  <a:gd name="T1" fmla="*/ 0 h 2"/>
                  <a:gd name="T2" fmla="*/ 0 w 2"/>
                  <a:gd name="T3" fmla="*/ 2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2" y="2"/>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7" name="Rectangle 356"/>
              <p:cNvSpPr>
                <a:spLocks noChangeArrowheads="1"/>
              </p:cNvSpPr>
              <p:nvPr/>
            </p:nvSpPr>
            <p:spPr bwMode="auto">
              <a:xfrm>
                <a:off x="1975" y="838"/>
                <a:ext cx="2" cy="1"/>
              </a:xfrm>
              <a:prstGeom prst="rect">
                <a:avLst/>
              </a:prstGeom>
              <a:grpFill/>
              <a:ln w="9525">
                <a:noFill/>
                <a:miter lim="800000"/>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8" name="Freeform 357"/>
              <p:cNvSpPr>
                <a:spLocks/>
              </p:cNvSpPr>
              <p:nvPr/>
            </p:nvSpPr>
            <p:spPr bwMode="auto">
              <a:xfrm>
                <a:off x="1977" y="836"/>
                <a:ext cx="6" cy="2"/>
              </a:xfrm>
              <a:custGeom>
                <a:avLst/>
                <a:gdLst>
                  <a:gd name="T0" fmla="*/ 2 w 6"/>
                  <a:gd name="T1" fmla="*/ 2 h 2"/>
                  <a:gd name="T2" fmla="*/ 2 w 6"/>
                  <a:gd name="T3" fmla="*/ 2 h 2"/>
                  <a:gd name="T4" fmla="*/ 4 w 6"/>
                  <a:gd name="T5" fmla="*/ 2 h 2"/>
                  <a:gd name="T6" fmla="*/ 6 w 6"/>
                  <a:gd name="T7" fmla="*/ 2 h 2"/>
                  <a:gd name="T8" fmla="*/ 6 w 6"/>
                  <a:gd name="T9" fmla="*/ 2 h 2"/>
                  <a:gd name="T10" fmla="*/ 6 w 6"/>
                  <a:gd name="T11" fmla="*/ 2 h 2"/>
                  <a:gd name="T12" fmla="*/ 6 w 6"/>
                  <a:gd name="T13" fmla="*/ 2 h 2"/>
                  <a:gd name="T14" fmla="*/ 4 w 6"/>
                  <a:gd name="T15" fmla="*/ 2 h 2"/>
                  <a:gd name="T16" fmla="*/ 6 w 6"/>
                  <a:gd name="T17" fmla="*/ 0 h 2"/>
                  <a:gd name="T18" fmla="*/ 2 w 6"/>
                  <a:gd name="T19" fmla="*/ 0 h 2"/>
                  <a:gd name="T20" fmla="*/ 2 w 6"/>
                  <a:gd name="T21" fmla="*/ 0 h 2"/>
                  <a:gd name="T22" fmla="*/ 2 w 6"/>
                  <a:gd name="T23" fmla="*/ 2 h 2"/>
                  <a:gd name="T24" fmla="*/ 0 w 6"/>
                  <a:gd name="T25" fmla="*/ 2 h 2"/>
                  <a:gd name="T26" fmla="*/ 0 w 6"/>
                  <a:gd name="T27" fmla="*/ 2 h 2"/>
                  <a:gd name="T28" fmla="*/ 0 w 6"/>
                  <a:gd name="T29" fmla="*/ 2 h 2"/>
                  <a:gd name="T30" fmla="*/ 2 w 6"/>
                  <a:gd name="T31" fmla="*/ 2 h 2"/>
                  <a:gd name="T32" fmla="*/ 2 w 6"/>
                  <a:gd name="T3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2" y="2"/>
                    </a:moveTo>
                    <a:lnTo>
                      <a:pt x="2" y="2"/>
                    </a:lnTo>
                    <a:lnTo>
                      <a:pt x="4" y="2"/>
                    </a:lnTo>
                    <a:lnTo>
                      <a:pt x="6" y="2"/>
                    </a:lnTo>
                    <a:lnTo>
                      <a:pt x="6" y="2"/>
                    </a:lnTo>
                    <a:lnTo>
                      <a:pt x="6" y="2"/>
                    </a:lnTo>
                    <a:lnTo>
                      <a:pt x="6" y="2"/>
                    </a:lnTo>
                    <a:lnTo>
                      <a:pt x="4" y="2"/>
                    </a:lnTo>
                    <a:lnTo>
                      <a:pt x="6" y="0"/>
                    </a:lnTo>
                    <a:lnTo>
                      <a:pt x="2" y="0"/>
                    </a:lnTo>
                    <a:lnTo>
                      <a:pt x="2" y="0"/>
                    </a:lnTo>
                    <a:lnTo>
                      <a:pt x="2" y="2"/>
                    </a:lnTo>
                    <a:lnTo>
                      <a:pt x="0" y="2"/>
                    </a:lnTo>
                    <a:lnTo>
                      <a:pt x="0" y="2"/>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29" name="Freeform 358"/>
              <p:cNvSpPr>
                <a:spLocks/>
              </p:cNvSpPr>
              <p:nvPr/>
            </p:nvSpPr>
            <p:spPr bwMode="auto">
              <a:xfrm>
                <a:off x="1943" y="880"/>
                <a:ext cx="2" cy="1"/>
              </a:xfrm>
              <a:custGeom>
                <a:avLst/>
                <a:gdLst>
                  <a:gd name="T0" fmla="*/ 0 w 2"/>
                  <a:gd name="T1" fmla="*/ 1 h 1"/>
                  <a:gd name="T2" fmla="*/ 2 w 2"/>
                  <a:gd name="T3" fmla="*/ 1 h 1"/>
                  <a:gd name="T4" fmla="*/ 2 w 2"/>
                  <a:gd name="T5" fmla="*/ 1 h 1"/>
                  <a:gd name="T6" fmla="*/ 0 w 2"/>
                  <a:gd name="T7" fmla="*/ 0 h 1"/>
                  <a:gd name="T8" fmla="*/ 0 w 2"/>
                  <a:gd name="T9" fmla="*/ 1 h 1"/>
                  <a:gd name="T10" fmla="*/ 0 w 2"/>
                  <a:gd name="T11" fmla="*/ 1 h 1"/>
                  <a:gd name="T12" fmla="*/ 0 w 2"/>
                  <a:gd name="T13" fmla="*/ 1 h 1"/>
                  <a:gd name="T14" fmla="*/ 0 w 2"/>
                  <a:gd name="T15" fmla="*/ 1 h 1"/>
                  <a:gd name="T16" fmla="*/ 0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lnTo>
                      <a:pt x="2" y="1"/>
                    </a:lnTo>
                    <a:lnTo>
                      <a:pt x="2" y="1"/>
                    </a:lnTo>
                    <a:lnTo>
                      <a:pt x="0" y="0"/>
                    </a:lnTo>
                    <a:lnTo>
                      <a:pt x="0" y="1"/>
                    </a:lnTo>
                    <a:lnTo>
                      <a:pt x="0" y="1"/>
                    </a:lnTo>
                    <a:lnTo>
                      <a:pt x="0" y="1"/>
                    </a:lnTo>
                    <a:lnTo>
                      <a:pt x="0" y="1"/>
                    </a:lnTo>
                    <a:lnTo>
                      <a:pt x="0" y="1"/>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0" name="Freeform 359"/>
              <p:cNvSpPr>
                <a:spLocks/>
              </p:cNvSpPr>
              <p:nvPr/>
            </p:nvSpPr>
            <p:spPr bwMode="auto">
              <a:xfrm>
                <a:off x="1927" y="822"/>
                <a:ext cx="43" cy="14"/>
              </a:xfrm>
              <a:custGeom>
                <a:avLst/>
                <a:gdLst>
                  <a:gd name="T0" fmla="*/ 1 w 43"/>
                  <a:gd name="T1" fmla="*/ 5 h 14"/>
                  <a:gd name="T2" fmla="*/ 5 w 43"/>
                  <a:gd name="T3" fmla="*/ 5 h 14"/>
                  <a:gd name="T4" fmla="*/ 3 w 43"/>
                  <a:gd name="T5" fmla="*/ 7 h 14"/>
                  <a:gd name="T6" fmla="*/ 3 w 43"/>
                  <a:gd name="T7" fmla="*/ 7 h 14"/>
                  <a:gd name="T8" fmla="*/ 5 w 43"/>
                  <a:gd name="T9" fmla="*/ 7 h 14"/>
                  <a:gd name="T10" fmla="*/ 5 w 43"/>
                  <a:gd name="T11" fmla="*/ 9 h 14"/>
                  <a:gd name="T12" fmla="*/ 9 w 43"/>
                  <a:gd name="T13" fmla="*/ 9 h 14"/>
                  <a:gd name="T14" fmla="*/ 12 w 43"/>
                  <a:gd name="T15" fmla="*/ 7 h 14"/>
                  <a:gd name="T16" fmla="*/ 19 w 43"/>
                  <a:gd name="T17" fmla="*/ 7 h 14"/>
                  <a:gd name="T18" fmla="*/ 19 w 43"/>
                  <a:gd name="T19" fmla="*/ 9 h 14"/>
                  <a:gd name="T20" fmla="*/ 14 w 43"/>
                  <a:gd name="T21" fmla="*/ 9 h 14"/>
                  <a:gd name="T22" fmla="*/ 16 w 43"/>
                  <a:gd name="T23" fmla="*/ 9 h 14"/>
                  <a:gd name="T24" fmla="*/ 12 w 43"/>
                  <a:gd name="T25" fmla="*/ 9 h 14"/>
                  <a:gd name="T26" fmla="*/ 10 w 43"/>
                  <a:gd name="T27" fmla="*/ 9 h 14"/>
                  <a:gd name="T28" fmla="*/ 14 w 43"/>
                  <a:gd name="T29" fmla="*/ 11 h 14"/>
                  <a:gd name="T30" fmla="*/ 18 w 43"/>
                  <a:gd name="T31" fmla="*/ 11 h 14"/>
                  <a:gd name="T32" fmla="*/ 19 w 43"/>
                  <a:gd name="T33" fmla="*/ 12 h 14"/>
                  <a:gd name="T34" fmla="*/ 23 w 43"/>
                  <a:gd name="T35" fmla="*/ 11 h 14"/>
                  <a:gd name="T36" fmla="*/ 25 w 43"/>
                  <a:gd name="T37" fmla="*/ 12 h 14"/>
                  <a:gd name="T38" fmla="*/ 27 w 43"/>
                  <a:gd name="T39" fmla="*/ 14 h 14"/>
                  <a:gd name="T40" fmla="*/ 32 w 43"/>
                  <a:gd name="T41" fmla="*/ 12 h 14"/>
                  <a:gd name="T42" fmla="*/ 34 w 43"/>
                  <a:gd name="T43" fmla="*/ 12 h 14"/>
                  <a:gd name="T44" fmla="*/ 38 w 43"/>
                  <a:gd name="T45" fmla="*/ 11 h 14"/>
                  <a:gd name="T46" fmla="*/ 38 w 43"/>
                  <a:gd name="T47" fmla="*/ 9 h 14"/>
                  <a:gd name="T48" fmla="*/ 39 w 43"/>
                  <a:gd name="T49" fmla="*/ 9 h 14"/>
                  <a:gd name="T50" fmla="*/ 41 w 43"/>
                  <a:gd name="T51" fmla="*/ 7 h 14"/>
                  <a:gd name="T52" fmla="*/ 43 w 43"/>
                  <a:gd name="T53" fmla="*/ 5 h 14"/>
                  <a:gd name="T54" fmla="*/ 41 w 43"/>
                  <a:gd name="T55" fmla="*/ 3 h 14"/>
                  <a:gd name="T56" fmla="*/ 36 w 43"/>
                  <a:gd name="T57" fmla="*/ 3 h 14"/>
                  <a:gd name="T58" fmla="*/ 34 w 43"/>
                  <a:gd name="T59" fmla="*/ 3 h 14"/>
                  <a:gd name="T60" fmla="*/ 34 w 43"/>
                  <a:gd name="T61" fmla="*/ 3 h 14"/>
                  <a:gd name="T62" fmla="*/ 32 w 43"/>
                  <a:gd name="T63" fmla="*/ 2 h 14"/>
                  <a:gd name="T64" fmla="*/ 32 w 43"/>
                  <a:gd name="T65" fmla="*/ 3 h 14"/>
                  <a:gd name="T66" fmla="*/ 30 w 43"/>
                  <a:gd name="T67" fmla="*/ 3 h 14"/>
                  <a:gd name="T68" fmla="*/ 29 w 43"/>
                  <a:gd name="T69" fmla="*/ 3 h 14"/>
                  <a:gd name="T70" fmla="*/ 27 w 43"/>
                  <a:gd name="T71" fmla="*/ 3 h 14"/>
                  <a:gd name="T72" fmla="*/ 27 w 43"/>
                  <a:gd name="T73" fmla="*/ 3 h 14"/>
                  <a:gd name="T74" fmla="*/ 25 w 43"/>
                  <a:gd name="T75" fmla="*/ 3 h 14"/>
                  <a:gd name="T76" fmla="*/ 23 w 43"/>
                  <a:gd name="T77" fmla="*/ 3 h 14"/>
                  <a:gd name="T78" fmla="*/ 23 w 43"/>
                  <a:gd name="T79" fmla="*/ 2 h 14"/>
                  <a:gd name="T80" fmla="*/ 23 w 43"/>
                  <a:gd name="T81" fmla="*/ 2 h 14"/>
                  <a:gd name="T82" fmla="*/ 21 w 43"/>
                  <a:gd name="T83" fmla="*/ 2 h 14"/>
                  <a:gd name="T84" fmla="*/ 19 w 43"/>
                  <a:gd name="T85" fmla="*/ 2 h 14"/>
                  <a:gd name="T86" fmla="*/ 21 w 43"/>
                  <a:gd name="T87" fmla="*/ 3 h 14"/>
                  <a:gd name="T88" fmla="*/ 21 w 43"/>
                  <a:gd name="T89" fmla="*/ 5 h 14"/>
                  <a:gd name="T90" fmla="*/ 18 w 43"/>
                  <a:gd name="T91" fmla="*/ 3 h 14"/>
                  <a:gd name="T92" fmla="*/ 18 w 43"/>
                  <a:gd name="T93" fmla="*/ 3 h 14"/>
                  <a:gd name="T94" fmla="*/ 16 w 43"/>
                  <a:gd name="T95" fmla="*/ 3 h 14"/>
                  <a:gd name="T96" fmla="*/ 12 w 43"/>
                  <a:gd name="T97" fmla="*/ 3 h 14"/>
                  <a:gd name="T98" fmla="*/ 10 w 43"/>
                  <a:gd name="T99" fmla="*/ 2 h 14"/>
                  <a:gd name="T100" fmla="*/ 9 w 43"/>
                  <a:gd name="T101" fmla="*/ 2 h 14"/>
                  <a:gd name="T102" fmla="*/ 7 w 43"/>
                  <a:gd name="T103" fmla="*/ 2 h 14"/>
                  <a:gd name="T104" fmla="*/ 9 w 43"/>
                  <a:gd name="T105" fmla="*/ 2 h 14"/>
                  <a:gd name="T106" fmla="*/ 9 w 43"/>
                  <a:gd name="T107" fmla="*/ 3 h 14"/>
                  <a:gd name="T108" fmla="*/ 9 w 43"/>
                  <a:gd name="T109" fmla="*/ 3 h 14"/>
                  <a:gd name="T110" fmla="*/ 5 w 43"/>
                  <a:gd name="T111" fmla="*/ 3 h 14"/>
                  <a:gd name="T112" fmla="*/ 7 w 43"/>
                  <a:gd name="T113" fmla="*/ 3 h 14"/>
                  <a:gd name="T114" fmla="*/ 7 w 43"/>
                  <a:gd name="T115" fmla="*/ 5 h 14"/>
                  <a:gd name="T116" fmla="*/ 5 w 43"/>
                  <a:gd name="T117" fmla="*/ 3 h 14"/>
                  <a:gd name="T118" fmla="*/ 3 w 43"/>
                  <a:gd name="T119" fmla="*/ 3 h 14"/>
                  <a:gd name="T120" fmla="*/ 0 w 43"/>
                  <a:gd name="T1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 h="14">
                    <a:moveTo>
                      <a:pt x="1" y="3"/>
                    </a:moveTo>
                    <a:lnTo>
                      <a:pt x="1" y="5"/>
                    </a:lnTo>
                    <a:lnTo>
                      <a:pt x="1" y="5"/>
                    </a:lnTo>
                    <a:lnTo>
                      <a:pt x="1" y="5"/>
                    </a:lnTo>
                    <a:lnTo>
                      <a:pt x="3" y="5"/>
                    </a:lnTo>
                    <a:lnTo>
                      <a:pt x="3" y="5"/>
                    </a:lnTo>
                    <a:lnTo>
                      <a:pt x="3" y="5"/>
                    </a:lnTo>
                    <a:lnTo>
                      <a:pt x="5" y="5"/>
                    </a:lnTo>
                    <a:lnTo>
                      <a:pt x="5" y="5"/>
                    </a:lnTo>
                    <a:lnTo>
                      <a:pt x="5" y="7"/>
                    </a:lnTo>
                    <a:lnTo>
                      <a:pt x="3" y="5"/>
                    </a:lnTo>
                    <a:lnTo>
                      <a:pt x="3" y="7"/>
                    </a:lnTo>
                    <a:lnTo>
                      <a:pt x="3" y="7"/>
                    </a:lnTo>
                    <a:lnTo>
                      <a:pt x="1" y="7"/>
                    </a:lnTo>
                    <a:lnTo>
                      <a:pt x="1" y="7"/>
                    </a:lnTo>
                    <a:lnTo>
                      <a:pt x="3" y="7"/>
                    </a:lnTo>
                    <a:lnTo>
                      <a:pt x="3" y="7"/>
                    </a:lnTo>
                    <a:lnTo>
                      <a:pt x="3" y="9"/>
                    </a:lnTo>
                    <a:lnTo>
                      <a:pt x="3" y="7"/>
                    </a:lnTo>
                    <a:lnTo>
                      <a:pt x="5" y="7"/>
                    </a:lnTo>
                    <a:lnTo>
                      <a:pt x="5" y="9"/>
                    </a:lnTo>
                    <a:lnTo>
                      <a:pt x="5" y="9"/>
                    </a:lnTo>
                    <a:lnTo>
                      <a:pt x="5" y="9"/>
                    </a:lnTo>
                    <a:lnTo>
                      <a:pt x="5" y="9"/>
                    </a:lnTo>
                    <a:lnTo>
                      <a:pt x="9" y="9"/>
                    </a:lnTo>
                    <a:lnTo>
                      <a:pt x="9" y="9"/>
                    </a:lnTo>
                    <a:lnTo>
                      <a:pt x="9" y="9"/>
                    </a:lnTo>
                    <a:lnTo>
                      <a:pt x="9" y="9"/>
                    </a:lnTo>
                    <a:lnTo>
                      <a:pt x="10" y="9"/>
                    </a:lnTo>
                    <a:lnTo>
                      <a:pt x="10" y="9"/>
                    </a:lnTo>
                    <a:lnTo>
                      <a:pt x="12" y="9"/>
                    </a:lnTo>
                    <a:lnTo>
                      <a:pt x="12" y="7"/>
                    </a:lnTo>
                    <a:lnTo>
                      <a:pt x="14" y="7"/>
                    </a:lnTo>
                    <a:lnTo>
                      <a:pt x="18" y="7"/>
                    </a:lnTo>
                    <a:lnTo>
                      <a:pt x="18" y="7"/>
                    </a:lnTo>
                    <a:lnTo>
                      <a:pt x="19" y="7"/>
                    </a:lnTo>
                    <a:lnTo>
                      <a:pt x="19" y="7"/>
                    </a:lnTo>
                    <a:lnTo>
                      <a:pt x="19" y="7"/>
                    </a:lnTo>
                    <a:lnTo>
                      <a:pt x="19" y="9"/>
                    </a:lnTo>
                    <a:lnTo>
                      <a:pt x="19" y="9"/>
                    </a:lnTo>
                    <a:lnTo>
                      <a:pt x="16" y="9"/>
                    </a:lnTo>
                    <a:lnTo>
                      <a:pt x="14" y="9"/>
                    </a:lnTo>
                    <a:lnTo>
                      <a:pt x="14" y="9"/>
                    </a:lnTo>
                    <a:lnTo>
                      <a:pt x="14" y="9"/>
                    </a:lnTo>
                    <a:lnTo>
                      <a:pt x="14" y="9"/>
                    </a:lnTo>
                    <a:lnTo>
                      <a:pt x="14" y="9"/>
                    </a:lnTo>
                    <a:lnTo>
                      <a:pt x="14" y="9"/>
                    </a:lnTo>
                    <a:lnTo>
                      <a:pt x="16" y="9"/>
                    </a:lnTo>
                    <a:lnTo>
                      <a:pt x="16" y="9"/>
                    </a:lnTo>
                    <a:lnTo>
                      <a:pt x="14" y="9"/>
                    </a:lnTo>
                    <a:lnTo>
                      <a:pt x="14" y="9"/>
                    </a:lnTo>
                    <a:lnTo>
                      <a:pt x="12" y="9"/>
                    </a:lnTo>
                    <a:lnTo>
                      <a:pt x="12" y="9"/>
                    </a:lnTo>
                    <a:lnTo>
                      <a:pt x="12" y="9"/>
                    </a:lnTo>
                    <a:lnTo>
                      <a:pt x="10" y="9"/>
                    </a:lnTo>
                    <a:lnTo>
                      <a:pt x="10" y="9"/>
                    </a:lnTo>
                    <a:lnTo>
                      <a:pt x="10" y="11"/>
                    </a:lnTo>
                    <a:lnTo>
                      <a:pt x="12" y="11"/>
                    </a:lnTo>
                    <a:lnTo>
                      <a:pt x="12" y="11"/>
                    </a:lnTo>
                    <a:lnTo>
                      <a:pt x="14" y="11"/>
                    </a:lnTo>
                    <a:lnTo>
                      <a:pt x="14" y="12"/>
                    </a:lnTo>
                    <a:lnTo>
                      <a:pt x="16" y="12"/>
                    </a:lnTo>
                    <a:lnTo>
                      <a:pt x="16" y="12"/>
                    </a:lnTo>
                    <a:lnTo>
                      <a:pt x="18" y="11"/>
                    </a:lnTo>
                    <a:lnTo>
                      <a:pt x="18" y="12"/>
                    </a:lnTo>
                    <a:lnTo>
                      <a:pt x="18" y="11"/>
                    </a:lnTo>
                    <a:lnTo>
                      <a:pt x="19" y="11"/>
                    </a:lnTo>
                    <a:lnTo>
                      <a:pt x="19" y="12"/>
                    </a:lnTo>
                    <a:lnTo>
                      <a:pt x="21" y="11"/>
                    </a:lnTo>
                    <a:lnTo>
                      <a:pt x="23" y="12"/>
                    </a:lnTo>
                    <a:lnTo>
                      <a:pt x="23" y="11"/>
                    </a:lnTo>
                    <a:lnTo>
                      <a:pt x="23" y="11"/>
                    </a:lnTo>
                    <a:lnTo>
                      <a:pt x="23" y="12"/>
                    </a:lnTo>
                    <a:lnTo>
                      <a:pt x="23" y="12"/>
                    </a:lnTo>
                    <a:lnTo>
                      <a:pt x="23" y="12"/>
                    </a:lnTo>
                    <a:lnTo>
                      <a:pt x="25" y="12"/>
                    </a:lnTo>
                    <a:lnTo>
                      <a:pt x="25" y="12"/>
                    </a:lnTo>
                    <a:lnTo>
                      <a:pt x="27" y="12"/>
                    </a:lnTo>
                    <a:lnTo>
                      <a:pt x="27" y="12"/>
                    </a:lnTo>
                    <a:lnTo>
                      <a:pt x="27" y="14"/>
                    </a:lnTo>
                    <a:lnTo>
                      <a:pt x="29" y="12"/>
                    </a:lnTo>
                    <a:lnTo>
                      <a:pt x="30" y="12"/>
                    </a:lnTo>
                    <a:lnTo>
                      <a:pt x="30" y="12"/>
                    </a:lnTo>
                    <a:lnTo>
                      <a:pt x="32" y="12"/>
                    </a:lnTo>
                    <a:lnTo>
                      <a:pt x="32" y="12"/>
                    </a:lnTo>
                    <a:lnTo>
                      <a:pt x="34" y="12"/>
                    </a:lnTo>
                    <a:lnTo>
                      <a:pt x="34" y="11"/>
                    </a:lnTo>
                    <a:lnTo>
                      <a:pt x="34" y="12"/>
                    </a:lnTo>
                    <a:lnTo>
                      <a:pt x="36" y="12"/>
                    </a:lnTo>
                    <a:lnTo>
                      <a:pt x="36" y="12"/>
                    </a:lnTo>
                    <a:lnTo>
                      <a:pt x="38" y="11"/>
                    </a:lnTo>
                    <a:lnTo>
                      <a:pt x="38" y="11"/>
                    </a:lnTo>
                    <a:lnTo>
                      <a:pt x="38" y="11"/>
                    </a:lnTo>
                    <a:lnTo>
                      <a:pt x="38" y="11"/>
                    </a:lnTo>
                    <a:lnTo>
                      <a:pt x="38" y="11"/>
                    </a:lnTo>
                    <a:lnTo>
                      <a:pt x="38" y="9"/>
                    </a:lnTo>
                    <a:lnTo>
                      <a:pt x="38" y="9"/>
                    </a:lnTo>
                    <a:lnTo>
                      <a:pt x="38" y="9"/>
                    </a:lnTo>
                    <a:lnTo>
                      <a:pt x="38" y="9"/>
                    </a:lnTo>
                    <a:lnTo>
                      <a:pt x="39" y="9"/>
                    </a:lnTo>
                    <a:lnTo>
                      <a:pt x="39" y="9"/>
                    </a:lnTo>
                    <a:lnTo>
                      <a:pt x="41" y="9"/>
                    </a:lnTo>
                    <a:lnTo>
                      <a:pt x="41" y="7"/>
                    </a:lnTo>
                    <a:lnTo>
                      <a:pt x="41" y="7"/>
                    </a:lnTo>
                    <a:lnTo>
                      <a:pt x="43" y="7"/>
                    </a:lnTo>
                    <a:lnTo>
                      <a:pt x="43" y="7"/>
                    </a:lnTo>
                    <a:lnTo>
                      <a:pt x="43" y="5"/>
                    </a:lnTo>
                    <a:lnTo>
                      <a:pt x="43" y="5"/>
                    </a:lnTo>
                    <a:lnTo>
                      <a:pt x="43" y="5"/>
                    </a:lnTo>
                    <a:lnTo>
                      <a:pt x="43" y="3"/>
                    </a:lnTo>
                    <a:lnTo>
                      <a:pt x="41" y="3"/>
                    </a:lnTo>
                    <a:lnTo>
                      <a:pt x="41" y="3"/>
                    </a:lnTo>
                    <a:lnTo>
                      <a:pt x="41" y="3"/>
                    </a:lnTo>
                    <a:lnTo>
                      <a:pt x="39" y="3"/>
                    </a:lnTo>
                    <a:lnTo>
                      <a:pt x="38" y="3"/>
                    </a:lnTo>
                    <a:lnTo>
                      <a:pt x="36" y="3"/>
                    </a:lnTo>
                    <a:lnTo>
                      <a:pt x="36" y="3"/>
                    </a:lnTo>
                    <a:lnTo>
                      <a:pt x="36" y="3"/>
                    </a:lnTo>
                    <a:lnTo>
                      <a:pt x="34" y="3"/>
                    </a:lnTo>
                    <a:lnTo>
                      <a:pt x="34" y="3"/>
                    </a:lnTo>
                    <a:lnTo>
                      <a:pt x="34" y="3"/>
                    </a:lnTo>
                    <a:lnTo>
                      <a:pt x="34" y="3"/>
                    </a:lnTo>
                    <a:lnTo>
                      <a:pt x="34" y="3"/>
                    </a:lnTo>
                    <a:lnTo>
                      <a:pt x="34" y="3"/>
                    </a:lnTo>
                    <a:lnTo>
                      <a:pt x="32" y="3"/>
                    </a:lnTo>
                    <a:lnTo>
                      <a:pt x="32" y="3"/>
                    </a:lnTo>
                    <a:lnTo>
                      <a:pt x="32" y="3"/>
                    </a:lnTo>
                    <a:lnTo>
                      <a:pt x="32" y="2"/>
                    </a:lnTo>
                    <a:lnTo>
                      <a:pt x="30" y="3"/>
                    </a:lnTo>
                    <a:lnTo>
                      <a:pt x="30" y="3"/>
                    </a:lnTo>
                    <a:lnTo>
                      <a:pt x="30" y="3"/>
                    </a:lnTo>
                    <a:lnTo>
                      <a:pt x="32" y="3"/>
                    </a:lnTo>
                    <a:lnTo>
                      <a:pt x="32" y="3"/>
                    </a:lnTo>
                    <a:lnTo>
                      <a:pt x="30" y="3"/>
                    </a:lnTo>
                    <a:lnTo>
                      <a:pt x="30" y="3"/>
                    </a:lnTo>
                    <a:lnTo>
                      <a:pt x="30" y="3"/>
                    </a:lnTo>
                    <a:lnTo>
                      <a:pt x="30" y="3"/>
                    </a:lnTo>
                    <a:lnTo>
                      <a:pt x="29" y="2"/>
                    </a:lnTo>
                    <a:lnTo>
                      <a:pt x="29" y="3"/>
                    </a:lnTo>
                    <a:lnTo>
                      <a:pt x="29" y="3"/>
                    </a:lnTo>
                    <a:lnTo>
                      <a:pt x="29" y="3"/>
                    </a:lnTo>
                    <a:lnTo>
                      <a:pt x="29" y="3"/>
                    </a:lnTo>
                    <a:lnTo>
                      <a:pt x="27" y="3"/>
                    </a:lnTo>
                    <a:lnTo>
                      <a:pt x="27" y="3"/>
                    </a:lnTo>
                    <a:lnTo>
                      <a:pt x="27" y="3"/>
                    </a:lnTo>
                    <a:lnTo>
                      <a:pt x="27" y="3"/>
                    </a:lnTo>
                    <a:lnTo>
                      <a:pt x="27" y="3"/>
                    </a:lnTo>
                    <a:lnTo>
                      <a:pt x="27" y="3"/>
                    </a:lnTo>
                    <a:lnTo>
                      <a:pt x="25" y="3"/>
                    </a:lnTo>
                    <a:lnTo>
                      <a:pt x="25" y="3"/>
                    </a:lnTo>
                    <a:lnTo>
                      <a:pt x="25" y="3"/>
                    </a:lnTo>
                    <a:lnTo>
                      <a:pt x="25" y="3"/>
                    </a:lnTo>
                    <a:lnTo>
                      <a:pt x="25" y="3"/>
                    </a:lnTo>
                    <a:lnTo>
                      <a:pt x="23" y="3"/>
                    </a:lnTo>
                    <a:lnTo>
                      <a:pt x="23" y="3"/>
                    </a:lnTo>
                    <a:lnTo>
                      <a:pt x="23" y="3"/>
                    </a:lnTo>
                    <a:lnTo>
                      <a:pt x="23" y="3"/>
                    </a:lnTo>
                    <a:lnTo>
                      <a:pt x="23" y="3"/>
                    </a:lnTo>
                    <a:lnTo>
                      <a:pt x="23" y="3"/>
                    </a:lnTo>
                    <a:lnTo>
                      <a:pt x="23" y="2"/>
                    </a:lnTo>
                    <a:lnTo>
                      <a:pt x="23" y="2"/>
                    </a:lnTo>
                    <a:lnTo>
                      <a:pt x="23" y="2"/>
                    </a:lnTo>
                    <a:lnTo>
                      <a:pt x="23" y="2"/>
                    </a:lnTo>
                    <a:lnTo>
                      <a:pt x="23" y="2"/>
                    </a:lnTo>
                    <a:lnTo>
                      <a:pt x="21" y="0"/>
                    </a:lnTo>
                    <a:lnTo>
                      <a:pt x="21" y="0"/>
                    </a:lnTo>
                    <a:lnTo>
                      <a:pt x="21" y="2"/>
                    </a:lnTo>
                    <a:lnTo>
                      <a:pt x="21" y="2"/>
                    </a:lnTo>
                    <a:lnTo>
                      <a:pt x="21" y="2"/>
                    </a:lnTo>
                    <a:lnTo>
                      <a:pt x="21" y="2"/>
                    </a:lnTo>
                    <a:lnTo>
                      <a:pt x="21" y="2"/>
                    </a:lnTo>
                    <a:lnTo>
                      <a:pt x="19" y="2"/>
                    </a:lnTo>
                    <a:lnTo>
                      <a:pt x="19" y="2"/>
                    </a:lnTo>
                    <a:lnTo>
                      <a:pt x="21" y="2"/>
                    </a:lnTo>
                    <a:lnTo>
                      <a:pt x="21" y="3"/>
                    </a:lnTo>
                    <a:lnTo>
                      <a:pt x="21" y="3"/>
                    </a:lnTo>
                    <a:lnTo>
                      <a:pt x="21" y="3"/>
                    </a:lnTo>
                    <a:lnTo>
                      <a:pt x="21" y="5"/>
                    </a:lnTo>
                    <a:lnTo>
                      <a:pt x="21" y="5"/>
                    </a:lnTo>
                    <a:lnTo>
                      <a:pt x="21" y="5"/>
                    </a:lnTo>
                    <a:lnTo>
                      <a:pt x="21" y="5"/>
                    </a:lnTo>
                    <a:lnTo>
                      <a:pt x="19" y="5"/>
                    </a:lnTo>
                    <a:lnTo>
                      <a:pt x="19" y="5"/>
                    </a:lnTo>
                    <a:lnTo>
                      <a:pt x="18" y="3"/>
                    </a:lnTo>
                    <a:lnTo>
                      <a:pt x="18" y="3"/>
                    </a:lnTo>
                    <a:lnTo>
                      <a:pt x="19" y="3"/>
                    </a:lnTo>
                    <a:lnTo>
                      <a:pt x="18" y="3"/>
                    </a:lnTo>
                    <a:lnTo>
                      <a:pt x="18" y="3"/>
                    </a:lnTo>
                    <a:lnTo>
                      <a:pt x="18" y="3"/>
                    </a:lnTo>
                    <a:lnTo>
                      <a:pt x="16" y="3"/>
                    </a:lnTo>
                    <a:lnTo>
                      <a:pt x="16" y="3"/>
                    </a:lnTo>
                    <a:lnTo>
                      <a:pt x="16" y="3"/>
                    </a:lnTo>
                    <a:lnTo>
                      <a:pt x="14" y="3"/>
                    </a:lnTo>
                    <a:lnTo>
                      <a:pt x="14" y="3"/>
                    </a:lnTo>
                    <a:lnTo>
                      <a:pt x="14" y="3"/>
                    </a:lnTo>
                    <a:lnTo>
                      <a:pt x="12" y="3"/>
                    </a:lnTo>
                    <a:lnTo>
                      <a:pt x="12" y="3"/>
                    </a:lnTo>
                    <a:lnTo>
                      <a:pt x="12" y="3"/>
                    </a:lnTo>
                    <a:lnTo>
                      <a:pt x="12" y="3"/>
                    </a:lnTo>
                    <a:lnTo>
                      <a:pt x="10" y="2"/>
                    </a:lnTo>
                    <a:lnTo>
                      <a:pt x="10" y="2"/>
                    </a:lnTo>
                    <a:lnTo>
                      <a:pt x="10" y="2"/>
                    </a:lnTo>
                    <a:lnTo>
                      <a:pt x="9" y="2"/>
                    </a:lnTo>
                    <a:lnTo>
                      <a:pt x="9" y="2"/>
                    </a:lnTo>
                    <a:lnTo>
                      <a:pt x="9" y="2"/>
                    </a:lnTo>
                    <a:lnTo>
                      <a:pt x="9" y="0"/>
                    </a:lnTo>
                    <a:lnTo>
                      <a:pt x="7" y="0"/>
                    </a:lnTo>
                    <a:lnTo>
                      <a:pt x="7" y="2"/>
                    </a:lnTo>
                    <a:lnTo>
                      <a:pt x="7" y="2"/>
                    </a:lnTo>
                    <a:lnTo>
                      <a:pt x="7" y="2"/>
                    </a:lnTo>
                    <a:lnTo>
                      <a:pt x="7" y="2"/>
                    </a:lnTo>
                    <a:lnTo>
                      <a:pt x="9" y="2"/>
                    </a:lnTo>
                    <a:lnTo>
                      <a:pt x="9" y="2"/>
                    </a:lnTo>
                    <a:lnTo>
                      <a:pt x="9" y="2"/>
                    </a:lnTo>
                    <a:lnTo>
                      <a:pt x="9" y="2"/>
                    </a:lnTo>
                    <a:lnTo>
                      <a:pt x="9" y="3"/>
                    </a:lnTo>
                    <a:lnTo>
                      <a:pt x="9" y="3"/>
                    </a:lnTo>
                    <a:lnTo>
                      <a:pt x="9" y="3"/>
                    </a:lnTo>
                    <a:lnTo>
                      <a:pt x="9" y="3"/>
                    </a:lnTo>
                    <a:lnTo>
                      <a:pt x="9" y="3"/>
                    </a:lnTo>
                    <a:lnTo>
                      <a:pt x="7" y="3"/>
                    </a:lnTo>
                    <a:lnTo>
                      <a:pt x="7" y="3"/>
                    </a:lnTo>
                    <a:lnTo>
                      <a:pt x="5" y="2"/>
                    </a:lnTo>
                    <a:lnTo>
                      <a:pt x="5" y="3"/>
                    </a:lnTo>
                    <a:lnTo>
                      <a:pt x="5" y="3"/>
                    </a:lnTo>
                    <a:lnTo>
                      <a:pt x="7" y="3"/>
                    </a:lnTo>
                    <a:lnTo>
                      <a:pt x="9" y="3"/>
                    </a:lnTo>
                    <a:lnTo>
                      <a:pt x="7" y="3"/>
                    </a:lnTo>
                    <a:lnTo>
                      <a:pt x="7" y="5"/>
                    </a:lnTo>
                    <a:lnTo>
                      <a:pt x="7" y="5"/>
                    </a:lnTo>
                    <a:lnTo>
                      <a:pt x="7" y="5"/>
                    </a:lnTo>
                    <a:lnTo>
                      <a:pt x="7" y="5"/>
                    </a:lnTo>
                    <a:lnTo>
                      <a:pt x="7" y="5"/>
                    </a:lnTo>
                    <a:lnTo>
                      <a:pt x="5" y="5"/>
                    </a:lnTo>
                    <a:lnTo>
                      <a:pt x="5" y="3"/>
                    </a:lnTo>
                    <a:lnTo>
                      <a:pt x="5" y="3"/>
                    </a:lnTo>
                    <a:lnTo>
                      <a:pt x="5" y="3"/>
                    </a:lnTo>
                    <a:lnTo>
                      <a:pt x="3" y="3"/>
                    </a:lnTo>
                    <a:lnTo>
                      <a:pt x="3" y="3"/>
                    </a:lnTo>
                    <a:lnTo>
                      <a:pt x="3" y="3"/>
                    </a:lnTo>
                    <a:lnTo>
                      <a:pt x="3" y="3"/>
                    </a:lnTo>
                    <a:lnTo>
                      <a:pt x="1" y="3"/>
                    </a:lnTo>
                    <a:lnTo>
                      <a:pt x="1" y="3"/>
                    </a:lnTo>
                    <a:lnTo>
                      <a:pt x="0" y="3"/>
                    </a:lnTo>
                    <a:lnTo>
                      <a:pt x="0" y="3"/>
                    </a:lnTo>
                    <a:lnTo>
                      <a:pt x="0" y="3"/>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1" name="Freeform 360"/>
              <p:cNvSpPr>
                <a:spLocks/>
              </p:cNvSpPr>
              <p:nvPr/>
            </p:nvSpPr>
            <p:spPr bwMode="auto">
              <a:xfrm>
                <a:off x="1985" y="1032"/>
                <a:ext cx="9" cy="7"/>
              </a:xfrm>
              <a:custGeom>
                <a:avLst/>
                <a:gdLst>
                  <a:gd name="T0" fmla="*/ 1 w 9"/>
                  <a:gd name="T1" fmla="*/ 3 h 7"/>
                  <a:gd name="T2" fmla="*/ 1 w 9"/>
                  <a:gd name="T3" fmla="*/ 3 h 7"/>
                  <a:gd name="T4" fmla="*/ 3 w 9"/>
                  <a:gd name="T5" fmla="*/ 5 h 7"/>
                  <a:gd name="T6" fmla="*/ 3 w 9"/>
                  <a:gd name="T7" fmla="*/ 5 h 7"/>
                  <a:gd name="T8" fmla="*/ 1 w 9"/>
                  <a:gd name="T9" fmla="*/ 5 h 7"/>
                  <a:gd name="T10" fmla="*/ 1 w 9"/>
                  <a:gd name="T11" fmla="*/ 7 h 7"/>
                  <a:gd name="T12" fmla="*/ 3 w 9"/>
                  <a:gd name="T13" fmla="*/ 5 h 7"/>
                  <a:gd name="T14" fmla="*/ 3 w 9"/>
                  <a:gd name="T15" fmla="*/ 5 h 7"/>
                  <a:gd name="T16" fmla="*/ 3 w 9"/>
                  <a:gd name="T17" fmla="*/ 3 h 7"/>
                  <a:gd name="T18" fmla="*/ 5 w 9"/>
                  <a:gd name="T19" fmla="*/ 3 h 7"/>
                  <a:gd name="T20" fmla="*/ 5 w 9"/>
                  <a:gd name="T21" fmla="*/ 3 h 7"/>
                  <a:gd name="T22" fmla="*/ 7 w 9"/>
                  <a:gd name="T23" fmla="*/ 3 h 7"/>
                  <a:gd name="T24" fmla="*/ 7 w 9"/>
                  <a:gd name="T25" fmla="*/ 3 h 7"/>
                  <a:gd name="T26" fmla="*/ 7 w 9"/>
                  <a:gd name="T27" fmla="*/ 1 h 7"/>
                  <a:gd name="T28" fmla="*/ 9 w 9"/>
                  <a:gd name="T29" fmla="*/ 1 h 7"/>
                  <a:gd name="T30" fmla="*/ 9 w 9"/>
                  <a:gd name="T31" fmla="*/ 1 h 7"/>
                  <a:gd name="T32" fmla="*/ 9 w 9"/>
                  <a:gd name="T33" fmla="*/ 1 h 7"/>
                  <a:gd name="T34" fmla="*/ 7 w 9"/>
                  <a:gd name="T35" fmla="*/ 1 h 7"/>
                  <a:gd name="T36" fmla="*/ 7 w 9"/>
                  <a:gd name="T37" fmla="*/ 1 h 7"/>
                  <a:gd name="T38" fmla="*/ 7 w 9"/>
                  <a:gd name="T39" fmla="*/ 0 h 7"/>
                  <a:gd name="T40" fmla="*/ 7 w 9"/>
                  <a:gd name="T41" fmla="*/ 0 h 7"/>
                  <a:gd name="T42" fmla="*/ 5 w 9"/>
                  <a:gd name="T43" fmla="*/ 0 h 7"/>
                  <a:gd name="T44" fmla="*/ 3 w 9"/>
                  <a:gd name="T45" fmla="*/ 0 h 7"/>
                  <a:gd name="T46" fmla="*/ 3 w 9"/>
                  <a:gd name="T47" fmla="*/ 1 h 7"/>
                  <a:gd name="T48" fmla="*/ 3 w 9"/>
                  <a:gd name="T49" fmla="*/ 1 h 7"/>
                  <a:gd name="T50" fmla="*/ 1 w 9"/>
                  <a:gd name="T51" fmla="*/ 1 h 7"/>
                  <a:gd name="T52" fmla="*/ 0 w 9"/>
                  <a:gd name="T53" fmla="*/ 1 h 7"/>
                  <a:gd name="T54" fmla="*/ 1 w 9"/>
                  <a:gd name="T5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7">
                    <a:moveTo>
                      <a:pt x="1" y="3"/>
                    </a:moveTo>
                    <a:lnTo>
                      <a:pt x="1" y="3"/>
                    </a:lnTo>
                    <a:lnTo>
                      <a:pt x="3" y="5"/>
                    </a:lnTo>
                    <a:lnTo>
                      <a:pt x="3" y="5"/>
                    </a:lnTo>
                    <a:lnTo>
                      <a:pt x="1" y="5"/>
                    </a:lnTo>
                    <a:lnTo>
                      <a:pt x="1" y="7"/>
                    </a:lnTo>
                    <a:lnTo>
                      <a:pt x="3" y="5"/>
                    </a:lnTo>
                    <a:lnTo>
                      <a:pt x="3" y="5"/>
                    </a:lnTo>
                    <a:lnTo>
                      <a:pt x="3" y="3"/>
                    </a:lnTo>
                    <a:lnTo>
                      <a:pt x="5" y="3"/>
                    </a:lnTo>
                    <a:lnTo>
                      <a:pt x="5" y="3"/>
                    </a:lnTo>
                    <a:lnTo>
                      <a:pt x="7" y="3"/>
                    </a:lnTo>
                    <a:lnTo>
                      <a:pt x="7" y="3"/>
                    </a:lnTo>
                    <a:lnTo>
                      <a:pt x="7" y="1"/>
                    </a:lnTo>
                    <a:lnTo>
                      <a:pt x="9" y="1"/>
                    </a:lnTo>
                    <a:lnTo>
                      <a:pt x="9" y="1"/>
                    </a:lnTo>
                    <a:lnTo>
                      <a:pt x="9" y="1"/>
                    </a:lnTo>
                    <a:lnTo>
                      <a:pt x="7" y="1"/>
                    </a:lnTo>
                    <a:lnTo>
                      <a:pt x="7" y="1"/>
                    </a:lnTo>
                    <a:lnTo>
                      <a:pt x="7" y="0"/>
                    </a:lnTo>
                    <a:lnTo>
                      <a:pt x="7" y="0"/>
                    </a:lnTo>
                    <a:lnTo>
                      <a:pt x="5" y="0"/>
                    </a:lnTo>
                    <a:lnTo>
                      <a:pt x="3" y="0"/>
                    </a:lnTo>
                    <a:lnTo>
                      <a:pt x="3" y="1"/>
                    </a:lnTo>
                    <a:lnTo>
                      <a:pt x="3" y="1"/>
                    </a:lnTo>
                    <a:lnTo>
                      <a:pt x="1" y="1"/>
                    </a:lnTo>
                    <a:lnTo>
                      <a:pt x="0" y="1"/>
                    </a:lnTo>
                    <a:lnTo>
                      <a:pt x="1"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2" name="Freeform 361"/>
              <p:cNvSpPr>
                <a:spLocks/>
              </p:cNvSpPr>
              <p:nvPr/>
            </p:nvSpPr>
            <p:spPr bwMode="auto">
              <a:xfrm>
                <a:off x="1986" y="1028"/>
                <a:ext cx="6" cy="4"/>
              </a:xfrm>
              <a:custGeom>
                <a:avLst/>
                <a:gdLst>
                  <a:gd name="T0" fmla="*/ 0 w 6"/>
                  <a:gd name="T1" fmla="*/ 2 h 4"/>
                  <a:gd name="T2" fmla="*/ 2 w 6"/>
                  <a:gd name="T3" fmla="*/ 2 h 4"/>
                  <a:gd name="T4" fmla="*/ 2 w 6"/>
                  <a:gd name="T5" fmla="*/ 2 h 4"/>
                  <a:gd name="T6" fmla="*/ 2 w 6"/>
                  <a:gd name="T7" fmla="*/ 4 h 4"/>
                  <a:gd name="T8" fmla="*/ 2 w 6"/>
                  <a:gd name="T9" fmla="*/ 4 h 4"/>
                  <a:gd name="T10" fmla="*/ 4 w 6"/>
                  <a:gd name="T11" fmla="*/ 2 h 4"/>
                  <a:gd name="T12" fmla="*/ 6 w 6"/>
                  <a:gd name="T13" fmla="*/ 2 h 4"/>
                  <a:gd name="T14" fmla="*/ 6 w 6"/>
                  <a:gd name="T15" fmla="*/ 0 h 4"/>
                  <a:gd name="T16" fmla="*/ 6 w 6"/>
                  <a:gd name="T17" fmla="*/ 0 h 4"/>
                  <a:gd name="T18" fmla="*/ 4 w 6"/>
                  <a:gd name="T19" fmla="*/ 0 h 4"/>
                  <a:gd name="T20" fmla="*/ 4 w 6"/>
                  <a:gd name="T21" fmla="*/ 0 h 4"/>
                  <a:gd name="T22" fmla="*/ 2 w 6"/>
                  <a:gd name="T23" fmla="*/ 0 h 4"/>
                  <a:gd name="T24" fmla="*/ 2 w 6"/>
                  <a:gd name="T25" fmla="*/ 0 h 4"/>
                  <a:gd name="T26" fmla="*/ 2 w 6"/>
                  <a:gd name="T27" fmla="*/ 0 h 4"/>
                  <a:gd name="T28" fmla="*/ 0 w 6"/>
                  <a:gd name="T29" fmla="*/ 2 h 4"/>
                  <a:gd name="T30" fmla="*/ 0 w 6"/>
                  <a:gd name="T31" fmla="*/ 2 h 4"/>
                  <a:gd name="T32" fmla="*/ 0 w 6"/>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4">
                    <a:moveTo>
                      <a:pt x="0" y="2"/>
                    </a:moveTo>
                    <a:lnTo>
                      <a:pt x="2" y="2"/>
                    </a:lnTo>
                    <a:lnTo>
                      <a:pt x="2" y="2"/>
                    </a:lnTo>
                    <a:lnTo>
                      <a:pt x="2" y="4"/>
                    </a:lnTo>
                    <a:lnTo>
                      <a:pt x="2" y="4"/>
                    </a:lnTo>
                    <a:lnTo>
                      <a:pt x="4" y="2"/>
                    </a:lnTo>
                    <a:lnTo>
                      <a:pt x="6" y="2"/>
                    </a:lnTo>
                    <a:lnTo>
                      <a:pt x="6" y="0"/>
                    </a:lnTo>
                    <a:lnTo>
                      <a:pt x="6" y="0"/>
                    </a:lnTo>
                    <a:lnTo>
                      <a:pt x="4" y="0"/>
                    </a:lnTo>
                    <a:lnTo>
                      <a:pt x="4" y="0"/>
                    </a:lnTo>
                    <a:lnTo>
                      <a:pt x="2" y="0"/>
                    </a:lnTo>
                    <a:lnTo>
                      <a:pt x="2" y="0"/>
                    </a:lnTo>
                    <a:lnTo>
                      <a:pt x="2" y="0"/>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3" name="Freeform 362"/>
              <p:cNvSpPr>
                <a:spLocks/>
              </p:cNvSpPr>
              <p:nvPr/>
            </p:nvSpPr>
            <p:spPr bwMode="auto">
              <a:xfrm>
                <a:off x="1923" y="1068"/>
                <a:ext cx="4" cy="3"/>
              </a:xfrm>
              <a:custGeom>
                <a:avLst/>
                <a:gdLst>
                  <a:gd name="T0" fmla="*/ 2 w 4"/>
                  <a:gd name="T1" fmla="*/ 0 h 3"/>
                  <a:gd name="T2" fmla="*/ 0 w 4"/>
                  <a:gd name="T3" fmla="*/ 0 h 3"/>
                  <a:gd name="T4" fmla="*/ 0 w 4"/>
                  <a:gd name="T5" fmla="*/ 2 h 3"/>
                  <a:gd name="T6" fmla="*/ 2 w 4"/>
                  <a:gd name="T7" fmla="*/ 2 h 3"/>
                  <a:gd name="T8" fmla="*/ 2 w 4"/>
                  <a:gd name="T9" fmla="*/ 2 h 3"/>
                  <a:gd name="T10" fmla="*/ 2 w 4"/>
                  <a:gd name="T11" fmla="*/ 2 h 3"/>
                  <a:gd name="T12" fmla="*/ 2 w 4"/>
                  <a:gd name="T13" fmla="*/ 3 h 3"/>
                  <a:gd name="T14" fmla="*/ 2 w 4"/>
                  <a:gd name="T15" fmla="*/ 3 h 3"/>
                  <a:gd name="T16" fmla="*/ 2 w 4"/>
                  <a:gd name="T17" fmla="*/ 3 h 3"/>
                  <a:gd name="T18" fmla="*/ 2 w 4"/>
                  <a:gd name="T19" fmla="*/ 2 h 3"/>
                  <a:gd name="T20" fmla="*/ 4 w 4"/>
                  <a:gd name="T21" fmla="*/ 2 h 3"/>
                  <a:gd name="T22" fmla="*/ 4 w 4"/>
                  <a:gd name="T23" fmla="*/ 2 h 3"/>
                  <a:gd name="T24" fmla="*/ 2 w 4"/>
                  <a:gd name="T25" fmla="*/ 2 h 3"/>
                  <a:gd name="T26" fmla="*/ 2 w 4"/>
                  <a:gd name="T27" fmla="*/ 0 h 3"/>
                  <a:gd name="T28" fmla="*/ 2 w 4"/>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3">
                    <a:moveTo>
                      <a:pt x="2" y="0"/>
                    </a:moveTo>
                    <a:lnTo>
                      <a:pt x="0" y="0"/>
                    </a:lnTo>
                    <a:lnTo>
                      <a:pt x="0" y="2"/>
                    </a:lnTo>
                    <a:lnTo>
                      <a:pt x="2" y="2"/>
                    </a:lnTo>
                    <a:lnTo>
                      <a:pt x="2" y="2"/>
                    </a:lnTo>
                    <a:lnTo>
                      <a:pt x="2" y="2"/>
                    </a:lnTo>
                    <a:lnTo>
                      <a:pt x="2" y="3"/>
                    </a:lnTo>
                    <a:lnTo>
                      <a:pt x="2" y="3"/>
                    </a:lnTo>
                    <a:lnTo>
                      <a:pt x="2" y="3"/>
                    </a:lnTo>
                    <a:lnTo>
                      <a:pt x="2" y="2"/>
                    </a:lnTo>
                    <a:lnTo>
                      <a:pt x="4" y="2"/>
                    </a:lnTo>
                    <a:lnTo>
                      <a:pt x="4" y="2"/>
                    </a:lnTo>
                    <a:lnTo>
                      <a:pt x="2" y="2"/>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4" name="Freeform 363"/>
              <p:cNvSpPr>
                <a:spLocks/>
              </p:cNvSpPr>
              <p:nvPr/>
            </p:nvSpPr>
            <p:spPr bwMode="auto">
              <a:xfrm>
                <a:off x="1919" y="1068"/>
                <a:ext cx="6" cy="3"/>
              </a:xfrm>
              <a:custGeom>
                <a:avLst/>
                <a:gdLst>
                  <a:gd name="T0" fmla="*/ 2 w 6"/>
                  <a:gd name="T1" fmla="*/ 3 h 3"/>
                  <a:gd name="T2" fmla="*/ 2 w 6"/>
                  <a:gd name="T3" fmla="*/ 3 h 3"/>
                  <a:gd name="T4" fmla="*/ 4 w 6"/>
                  <a:gd name="T5" fmla="*/ 3 h 3"/>
                  <a:gd name="T6" fmla="*/ 4 w 6"/>
                  <a:gd name="T7" fmla="*/ 3 h 3"/>
                  <a:gd name="T8" fmla="*/ 4 w 6"/>
                  <a:gd name="T9" fmla="*/ 3 h 3"/>
                  <a:gd name="T10" fmla="*/ 6 w 6"/>
                  <a:gd name="T11" fmla="*/ 3 h 3"/>
                  <a:gd name="T12" fmla="*/ 4 w 6"/>
                  <a:gd name="T13" fmla="*/ 2 h 3"/>
                  <a:gd name="T14" fmla="*/ 4 w 6"/>
                  <a:gd name="T15" fmla="*/ 2 h 3"/>
                  <a:gd name="T16" fmla="*/ 4 w 6"/>
                  <a:gd name="T17" fmla="*/ 2 h 3"/>
                  <a:gd name="T18" fmla="*/ 4 w 6"/>
                  <a:gd name="T19" fmla="*/ 2 h 3"/>
                  <a:gd name="T20" fmla="*/ 4 w 6"/>
                  <a:gd name="T21" fmla="*/ 2 h 3"/>
                  <a:gd name="T22" fmla="*/ 2 w 6"/>
                  <a:gd name="T23" fmla="*/ 2 h 3"/>
                  <a:gd name="T24" fmla="*/ 2 w 6"/>
                  <a:gd name="T25" fmla="*/ 2 h 3"/>
                  <a:gd name="T26" fmla="*/ 2 w 6"/>
                  <a:gd name="T27" fmla="*/ 2 h 3"/>
                  <a:gd name="T28" fmla="*/ 2 w 6"/>
                  <a:gd name="T29" fmla="*/ 0 h 3"/>
                  <a:gd name="T30" fmla="*/ 0 w 6"/>
                  <a:gd name="T31" fmla="*/ 0 h 3"/>
                  <a:gd name="T32" fmla="*/ 0 w 6"/>
                  <a:gd name="T33" fmla="*/ 2 h 3"/>
                  <a:gd name="T34" fmla="*/ 0 w 6"/>
                  <a:gd name="T35" fmla="*/ 2 h 3"/>
                  <a:gd name="T36" fmla="*/ 0 w 6"/>
                  <a:gd name="T37" fmla="*/ 2 h 3"/>
                  <a:gd name="T38" fmla="*/ 0 w 6"/>
                  <a:gd name="T39" fmla="*/ 2 h 3"/>
                  <a:gd name="T40" fmla="*/ 0 w 6"/>
                  <a:gd name="T41" fmla="*/ 2 h 3"/>
                  <a:gd name="T42" fmla="*/ 0 w 6"/>
                  <a:gd name="T43" fmla="*/ 2 h 3"/>
                  <a:gd name="T44" fmla="*/ 2 w 6"/>
                  <a:gd name="T4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3">
                    <a:moveTo>
                      <a:pt x="2" y="3"/>
                    </a:moveTo>
                    <a:lnTo>
                      <a:pt x="2" y="3"/>
                    </a:lnTo>
                    <a:lnTo>
                      <a:pt x="4" y="3"/>
                    </a:lnTo>
                    <a:lnTo>
                      <a:pt x="4" y="3"/>
                    </a:lnTo>
                    <a:lnTo>
                      <a:pt x="4" y="3"/>
                    </a:lnTo>
                    <a:lnTo>
                      <a:pt x="6" y="3"/>
                    </a:lnTo>
                    <a:lnTo>
                      <a:pt x="4" y="2"/>
                    </a:lnTo>
                    <a:lnTo>
                      <a:pt x="4" y="2"/>
                    </a:lnTo>
                    <a:lnTo>
                      <a:pt x="4" y="2"/>
                    </a:lnTo>
                    <a:lnTo>
                      <a:pt x="4" y="2"/>
                    </a:lnTo>
                    <a:lnTo>
                      <a:pt x="4" y="2"/>
                    </a:lnTo>
                    <a:lnTo>
                      <a:pt x="2" y="2"/>
                    </a:lnTo>
                    <a:lnTo>
                      <a:pt x="2" y="2"/>
                    </a:lnTo>
                    <a:lnTo>
                      <a:pt x="2" y="2"/>
                    </a:lnTo>
                    <a:lnTo>
                      <a:pt x="2" y="0"/>
                    </a:lnTo>
                    <a:lnTo>
                      <a:pt x="0" y="0"/>
                    </a:lnTo>
                    <a:lnTo>
                      <a:pt x="0" y="2"/>
                    </a:lnTo>
                    <a:lnTo>
                      <a:pt x="0" y="2"/>
                    </a:lnTo>
                    <a:lnTo>
                      <a:pt x="0" y="2"/>
                    </a:lnTo>
                    <a:lnTo>
                      <a:pt x="0" y="2"/>
                    </a:lnTo>
                    <a:lnTo>
                      <a:pt x="0" y="2"/>
                    </a:lnTo>
                    <a:lnTo>
                      <a:pt x="0" y="2"/>
                    </a:lnTo>
                    <a:lnTo>
                      <a:pt x="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5" name="Freeform 364"/>
              <p:cNvSpPr>
                <a:spLocks/>
              </p:cNvSpPr>
              <p:nvPr/>
            </p:nvSpPr>
            <p:spPr bwMode="auto">
              <a:xfrm>
                <a:off x="1910" y="1062"/>
                <a:ext cx="8" cy="6"/>
              </a:xfrm>
              <a:custGeom>
                <a:avLst/>
                <a:gdLst>
                  <a:gd name="T0" fmla="*/ 6 w 8"/>
                  <a:gd name="T1" fmla="*/ 2 h 6"/>
                  <a:gd name="T2" fmla="*/ 6 w 8"/>
                  <a:gd name="T3" fmla="*/ 2 h 6"/>
                  <a:gd name="T4" fmla="*/ 6 w 8"/>
                  <a:gd name="T5" fmla="*/ 0 h 6"/>
                  <a:gd name="T6" fmla="*/ 6 w 8"/>
                  <a:gd name="T7" fmla="*/ 0 h 6"/>
                  <a:gd name="T8" fmla="*/ 4 w 8"/>
                  <a:gd name="T9" fmla="*/ 0 h 6"/>
                  <a:gd name="T10" fmla="*/ 4 w 8"/>
                  <a:gd name="T11" fmla="*/ 0 h 6"/>
                  <a:gd name="T12" fmla="*/ 2 w 8"/>
                  <a:gd name="T13" fmla="*/ 0 h 6"/>
                  <a:gd name="T14" fmla="*/ 2 w 8"/>
                  <a:gd name="T15" fmla="*/ 0 h 6"/>
                  <a:gd name="T16" fmla="*/ 0 w 8"/>
                  <a:gd name="T17" fmla="*/ 2 h 6"/>
                  <a:gd name="T18" fmla="*/ 0 w 8"/>
                  <a:gd name="T19" fmla="*/ 0 h 6"/>
                  <a:gd name="T20" fmla="*/ 0 w 8"/>
                  <a:gd name="T21" fmla="*/ 0 h 6"/>
                  <a:gd name="T22" fmla="*/ 0 w 8"/>
                  <a:gd name="T23" fmla="*/ 2 h 6"/>
                  <a:gd name="T24" fmla="*/ 0 w 8"/>
                  <a:gd name="T25" fmla="*/ 2 h 6"/>
                  <a:gd name="T26" fmla="*/ 0 w 8"/>
                  <a:gd name="T27" fmla="*/ 2 h 6"/>
                  <a:gd name="T28" fmla="*/ 0 w 8"/>
                  <a:gd name="T29" fmla="*/ 4 h 6"/>
                  <a:gd name="T30" fmla="*/ 0 w 8"/>
                  <a:gd name="T31" fmla="*/ 4 h 6"/>
                  <a:gd name="T32" fmla="*/ 2 w 8"/>
                  <a:gd name="T33" fmla="*/ 4 h 6"/>
                  <a:gd name="T34" fmla="*/ 2 w 8"/>
                  <a:gd name="T35" fmla="*/ 6 h 6"/>
                  <a:gd name="T36" fmla="*/ 4 w 8"/>
                  <a:gd name="T37" fmla="*/ 6 h 6"/>
                  <a:gd name="T38" fmla="*/ 4 w 8"/>
                  <a:gd name="T39" fmla="*/ 6 h 6"/>
                  <a:gd name="T40" fmla="*/ 6 w 8"/>
                  <a:gd name="T41" fmla="*/ 6 h 6"/>
                  <a:gd name="T42" fmla="*/ 6 w 8"/>
                  <a:gd name="T43" fmla="*/ 6 h 6"/>
                  <a:gd name="T44" fmla="*/ 8 w 8"/>
                  <a:gd name="T45" fmla="*/ 6 h 6"/>
                  <a:gd name="T46" fmla="*/ 8 w 8"/>
                  <a:gd name="T47" fmla="*/ 4 h 6"/>
                  <a:gd name="T48" fmla="*/ 8 w 8"/>
                  <a:gd name="T49" fmla="*/ 4 h 6"/>
                  <a:gd name="T50" fmla="*/ 8 w 8"/>
                  <a:gd name="T51" fmla="*/ 4 h 6"/>
                  <a:gd name="T52" fmla="*/ 8 w 8"/>
                  <a:gd name="T53" fmla="*/ 2 h 6"/>
                  <a:gd name="T54" fmla="*/ 6 w 8"/>
                  <a:gd name="T5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6">
                    <a:moveTo>
                      <a:pt x="6" y="2"/>
                    </a:moveTo>
                    <a:lnTo>
                      <a:pt x="6" y="2"/>
                    </a:lnTo>
                    <a:lnTo>
                      <a:pt x="6" y="0"/>
                    </a:lnTo>
                    <a:lnTo>
                      <a:pt x="6" y="0"/>
                    </a:lnTo>
                    <a:lnTo>
                      <a:pt x="4" y="0"/>
                    </a:lnTo>
                    <a:lnTo>
                      <a:pt x="4" y="0"/>
                    </a:lnTo>
                    <a:lnTo>
                      <a:pt x="2" y="0"/>
                    </a:lnTo>
                    <a:lnTo>
                      <a:pt x="2" y="0"/>
                    </a:lnTo>
                    <a:lnTo>
                      <a:pt x="0" y="2"/>
                    </a:lnTo>
                    <a:lnTo>
                      <a:pt x="0" y="0"/>
                    </a:lnTo>
                    <a:lnTo>
                      <a:pt x="0" y="0"/>
                    </a:lnTo>
                    <a:lnTo>
                      <a:pt x="0" y="2"/>
                    </a:lnTo>
                    <a:lnTo>
                      <a:pt x="0" y="2"/>
                    </a:lnTo>
                    <a:lnTo>
                      <a:pt x="0" y="2"/>
                    </a:lnTo>
                    <a:lnTo>
                      <a:pt x="0" y="4"/>
                    </a:lnTo>
                    <a:lnTo>
                      <a:pt x="0" y="4"/>
                    </a:lnTo>
                    <a:lnTo>
                      <a:pt x="2" y="4"/>
                    </a:lnTo>
                    <a:lnTo>
                      <a:pt x="2" y="6"/>
                    </a:lnTo>
                    <a:lnTo>
                      <a:pt x="4" y="6"/>
                    </a:lnTo>
                    <a:lnTo>
                      <a:pt x="4" y="6"/>
                    </a:lnTo>
                    <a:lnTo>
                      <a:pt x="6" y="6"/>
                    </a:lnTo>
                    <a:lnTo>
                      <a:pt x="6" y="6"/>
                    </a:lnTo>
                    <a:lnTo>
                      <a:pt x="8" y="6"/>
                    </a:lnTo>
                    <a:lnTo>
                      <a:pt x="8" y="4"/>
                    </a:lnTo>
                    <a:lnTo>
                      <a:pt x="8" y="4"/>
                    </a:lnTo>
                    <a:lnTo>
                      <a:pt x="8" y="4"/>
                    </a:lnTo>
                    <a:lnTo>
                      <a:pt x="8" y="2"/>
                    </a:lnTo>
                    <a:lnTo>
                      <a:pt x="6"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6" name="Freeform 365"/>
              <p:cNvSpPr>
                <a:spLocks/>
              </p:cNvSpPr>
              <p:nvPr/>
            </p:nvSpPr>
            <p:spPr bwMode="auto">
              <a:xfrm>
                <a:off x="1916" y="1066"/>
                <a:ext cx="3" cy="5"/>
              </a:xfrm>
              <a:custGeom>
                <a:avLst/>
                <a:gdLst>
                  <a:gd name="T0" fmla="*/ 2 w 3"/>
                  <a:gd name="T1" fmla="*/ 4 h 5"/>
                  <a:gd name="T2" fmla="*/ 2 w 3"/>
                  <a:gd name="T3" fmla="*/ 4 h 5"/>
                  <a:gd name="T4" fmla="*/ 2 w 3"/>
                  <a:gd name="T5" fmla="*/ 4 h 5"/>
                  <a:gd name="T6" fmla="*/ 2 w 3"/>
                  <a:gd name="T7" fmla="*/ 4 h 5"/>
                  <a:gd name="T8" fmla="*/ 3 w 3"/>
                  <a:gd name="T9" fmla="*/ 2 h 5"/>
                  <a:gd name="T10" fmla="*/ 2 w 3"/>
                  <a:gd name="T11" fmla="*/ 0 h 5"/>
                  <a:gd name="T12" fmla="*/ 2 w 3"/>
                  <a:gd name="T13" fmla="*/ 0 h 5"/>
                  <a:gd name="T14" fmla="*/ 2 w 3"/>
                  <a:gd name="T15" fmla="*/ 2 h 5"/>
                  <a:gd name="T16" fmla="*/ 2 w 3"/>
                  <a:gd name="T17" fmla="*/ 2 h 5"/>
                  <a:gd name="T18" fmla="*/ 2 w 3"/>
                  <a:gd name="T19" fmla="*/ 4 h 5"/>
                  <a:gd name="T20" fmla="*/ 0 w 3"/>
                  <a:gd name="T21" fmla="*/ 4 h 5"/>
                  <a:gd name="T22" fmla="*/ 2 w 3"/>
                  <a:gd name="T23" fmla="*/ 4 h 5"/>
                  <a:gd name="T24" fmla="*/ 2 w 3"/>
                  <a:gd name="T25" fmla="*/ 5 h 5"/>
                  <a:gd name="T26" fmla="*/ 2 w 3"/>
                  <a:gd name="T2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2" y="4"/>
                    </a:moveTo>
                    <a:lnTo>
                      <a:pt x="2" y="4"/>
                    </a:lnTo>
                    <a:lnTo>
                      <a:pt x="2" y="4"/>
                    </a:lnTo>
                    <a:lnTo>
                      <a:pt x="2" y="4"/>
                    </a:lnTo>
                    <a:lnTo>
                      <a:pt x="3" y="2"/>
                    </a:lnTo>
                    <a:lnTo>
                      <a:pt x="2" y="0"/>
                    </a:lnTo>
                    <a:lnTo>
                      <a:pt x="2" y="0"/>
                    </a:lnTo>
                    <a:lnTo>
                      <a:pt x="2" y="2"/>
                    </a:lnTo>
                    <a:lnTo>
                      <a:pt x="2" y="2"/>
                    </a:lnTo>
                    <a:lnTo>
                      <a:pt x="2" y="4"/>
                    </a:lnTo>
                    <a:lnTo>
                      <a:pt x="0" y="4"/>
                    </a:lnTo>
                    <a:lnTo>
                      <a:pt x="2" y="4"/>
                    </a:lnTo>
                    <a:lnTo>
                      <a:pt x="2" y="5"/>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7" name="Freeform 366"/>
              <p:cNvSpPr>
                <a:spLocks noEditPoints="1"/>
              </p:cNvSpPr>
              <p:nvPr/>
            </p:nvSpPr>
            <p:spPr bwMode="auto">
              <a:xfrm>
                <a:off x="1918" y="1057"/>
                <a:ext cx="10" cy="11"/>
              </a:xfrm>
              <a:custGeom>
                <a:avLst/>
                <a:gdLst>
                  <a:gd name="T0" fmla="*/ 10 w 10"/>
                  <a:gd name="T1" fmla="*/ 0 h 11"/>
                  <a:gd name="T2" fmla="*/ 9 w 10"/>
                  <a:gd name="T3" fmla="*/ 0 h 11"/>
                  <a:gd name="T4" fmla="*/ 7 w 10"/>
                  <a:gd name="T5" fmla="*/ 2 h 11"/>
                  <a:gd name="T6" fmla="*/ 7 w 10"/>
                  <a:gd name="T7" fmla="*/ 2 h 11"/>
                  <a:gd name="T8" fmla="*/ 7 w 10"/>
                  <a:gd name="T9" fmla="*/ 4 h 11"/>
                  <a:gd name="T10" fmla="*/ 7 w 10"/>
                  <a:gd name="T11" fmla="*/ 4 h 11"/>
                  <a:gd name="T12" fmla="*/ 5 w 10"/>
                  <a:gd name="T13" fmla="*/ 4 h 11"/>
                  <a:gd name="T14" fmla="*/ 5 w 10"/>
                  <a:gd name="T15" fmla="*/ 4 h 11"/>
                  <a:gd name="T16" fmla="*/ 5 w 10"/>
                  <a:gd name="T17" fmla="*/ 4 h 11"/>
                  <a:gd name="T18" fmla="*/ 5 w 10"/>
                  <a:gd name="T19" fmla="*/ 2 h 11"/>
                  <a:gd name="T20" fmla="*/ 3 w 10"/>
                  <a:gd name="T21" fmla="*/ 2 h 11"/>
                  <a:gd name="T22" fmla="*/ 3 w 10"/>
                  <a:gd name="T23" fmla="*/ 2 h 11"/>
                  <a:gd name="T24" fmla="*/ 3 w 10"/>
                  <a:gd name="T25" fmla="*/ 4 h 11"/>
                  <a:gd name="T26" fmla="*/ 1 w 10"/>
                  <a:gd name="T27" fmla="*/ 4 h 11"/>
                  <a:gd name="T28" fmla="*/ 0 w 10"/>
                  <a:gd name="T29" fmla="*/ 4 h 11"/>
                  <a:gd name="T30" fmla="*/ 0 w 10"/>
                  <a:gd name="T31" fmla="*/ 4 h 11"/>
                  <a:gd name="T32" fmla="*/ 0 w 10"/>
                  <a:gd name="T33" fmla="*/ 5 h 11"/>
                  <a:gd name="T34" fmla="*/ 1 w 10"/>
                  <a:gd name="T35" fmla="*/ 5 h 11"/>
                  <a:gd name="T36" fmla="*/ 1 w 10"/>
                  <a:gd name="T37" fmla="*/ 7 h 11"/>
                  <a:gd name="T38" fmla="*/ 1 w 10"/>
                  <a:gd name="T39" fmla="*/ 9 h 11"/>
                  <a:gd name="T40" fmla="*/ 5 w 10"/>
                  <a:gd name="T41" fmla="*/ 9 h 11"/>
                  <a:gd name="T42" fmla="*/ 5 w 10"/>
                  <a:gd name="T43" fmla="*/ 9 h 11"/>
                  <a:gd name="T44" fmla="*/ 7 w 10"/>
                  <a:gd name="T45" fmla="*/ 11 h 11"/>
                  <a:gd name="T46" fmla="*/ 9 w 10"/>
                  <a:gd name="T47" fmla="*/ 11 h 11"/>
                  <a:gd name="T48" fmla="*/ 9 w 10"/>
                  <a:gd name="T49" fmla="*/ 9 h 11"/>
                  <a:gd name="T50" fmla="*/ 10 w 10"/>
                  <a:gd name="T51" fmla="*/ 9 h 11"/>
                  <a:gd name="T52" fmla="*/ 10 w 10"/>
                  <a:gd name="T53" fmla="*/ 7 h 11"/>
                  <a:gd name="T54" fmla="*/ 9 w 10"/>
                  <a:gd name="T55" fmla="*/ 5 h 11"/>
                  <a:gd name="T56" fmla="*/ 10 w 10"/>
                  <a:gd name="T57" fmla="*/ 5 h 11"/>
                  <a:gd name="T58" fmla="*/ 10 w 10"/>
                  <a:gd name="T59" fmla="*/ 4 h 11"/>
                  <a:gd name="T60" fmla="*/ 10 w 10"/>
                  <a:gd name="T61" fmla="*/ 4 h 11"/>
                  <a:gd name="T62" fmla="*/ 10 w 10"/>
                  <a:gd name="T63" fmla="*/ 2 h 11"/>
                  <a:gd name="T64" fmla="*/ 7 w 10"/>
                  <a:gd name="T65" fmla="*/ 4 h 11"/>
                  <a:gd name="T66" fmla="*/ 7 w 10"/>
                  <a:gd name="T6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 h="11">
                    <a:moveTo>
                      <a:pt x="10" y="2"/>
                    </a:moveTo>
                    <a:lnTo>
                      <a:pt x="10" y="0"/>
                    </a:lnTo>
                    <a:lnTo>
                      <a:pt x="9" y="0"/>
                    </a:lnTo>
                    <a:lnTo>
                      <a:pt x="9" y="0"/>
                    </a:lnTo>
                    <a:lnTo>
                      <a:pt x="7" y="0"/>
                    </a:lnTo>
                    <a:lnTo>
                      <a:pt x="7" y="2"/>
                    </a:lnTo>
                    <a:lnTo>
                      <a:pt x="7" y="2"/>
                    </a:lnTo>
                    <a:lnTo>
                      <a:pt x="7" y="2"/>
                    </a:lnTo>
                    <a:lnTo>
                      <a:pt x="7" y="2"/>
                    </a:lnTo>
                    <a:lnTo>
                      <a:pt x="7" y="4"/>
                    </a:lnTo>
                    <a:lnTo>
                      <a:pt x="7" y="2"/>
                    </a:lnTo>
                    <a:lnTo>
                      <a:pt x="7" y="4"/>
                    </a:lnTo>
                    <a:lnTo>
                      <a:pt x="5" y="4"/>
                    </a:lnTo>
                    <a:lnTo>
                      <a:pt x="5" y="4"/>
                    </a:lnTo>
                    <a:lnTo>
                      <a:pt x="5" y="4"/>
                    </a:lnTo>
                    <a:lnTo>
                      <a:pt x="5" y="4"/>
                    </a:lnTo>
                    <a:lnTo>
                      <a:pt x="5" y="4"/>
                    </a:lnTo>
                    <a:lnTo>
                      <a:pt x="5" y="4"/>
                    </a:lnTo>
                    <a:lnTo>
                      <a:pt x="5" y="2"/>
                    </a:lnTo>
                    <a:lnTo>
                      <a:pt x="5" y="2"/>
                    </a:lnTo>
                    <a:lnTo>
                      <a:pt x="5" y="2"/>
                    </a:lnTo>
                    <a:lnTo>
                      <a:pt x="3" y="2"/>
                    </a:lnTo>
                    <a:lnTo>
                      <a:pt x="3" y="2"/>
                    </a:lnTo>
                    <a:lnTo>
                      <a:pt x="3" y="2"/>
                    </a:lnTo>
                    <a:lnTo>
                      <a:pt x="3" y="4"/>
                    </a:lnTo>
                    <a:lnTo>
                      <a:pt x="3" y="4"/>
                    </a:lnTo>
                    <a:lnTo>
                      <a:pt x="3" y="4"/>
                    </a:lnTo>
                    <a:lnTo>
                      <a:pt x="1" y="4"/>
                    </a:lnTo>
                    <a:lnTo>
                      <a:pt x="1" y="4"/>
                    </a:lnTo>
                    <a:lnTo>
                      <a:pt x="0" y="4"/>
                    </a:lnTo>
                    <a:lnTo>
                      <a:pt x="0" y="4"/>
                    </a:lnTo>
                    <a:lnTo>
                      <a:pt x="0" y="4"/>
                    </a:lnTo>
                    <a:lnTo>
                      <a:pt x="0" y="4"/>
                    </a:lnTo>
                    <a:lnTo>
                      <a:pt x="0" y="5"/>
                    </a:lnTo>
                    <a:lnTo>
                      <a:pt x="1" y="5"/>
                    </a:lnTo>
                    <a:lnTo>
                      <a:pt x="1" y="5"/>
                    </a:lnTo>
                    <a:lnTo>
                      <a:pt x="1" y="7"/>
                    </a:lnTo>
                    <a:lnTo>
                      <a:pt x="1" y="7"/>
                    </a:lnTo>
                    <a:lnTo>
                      <a:pt x="1" y="9"/>
                    </a:lnTo>
                    <a:lnTo>
                      <a:pt x="1" y="9"/>
                    </a:lnTo>
                    <a:lnTo>
                      <a:pt x="1" y="9"/>
                    </a:lnTo>
                    <a:lnTo>
                      <a:pt x="5" y="9"/>
                    </a:lnTo>
                    <a:lnTo>
                      <a:pt x="5" y="9"/>
                    </a:lnTo>
                    <a:lnTo>
                      <a:pt x="5" y="9"/>
                    </a:lnTo>
                    <a:lnTo>
                      <a:pt x="5" y="11"/>
                    </a:lnTo>
                    <a:lnTo>
                      <a:pt x="7" y="11"/>
                    </a:lnTo>
                    <a:lnTo>
                      <a:pt x="9" y="11"/>
                    </a:lnTo>
                    <a:lnTo>
                      <a:pt x="9" y="11"/>
                    </a:lnTo>
                    <a:lnTo>
                      <a:pt x="9" y="11"/>
                    </a:lnTo>
                    <a:lnTo>
                      <a:pt x="9" y="9"/>
                    </a:lnTo>
                    <a:lnTo>
                      <a:pt x="9" y="9"/>
                    </a:lnTo>
                    <a:lnTo>
                      <a:pt x="10" y="9"/>
                    </a:lnTo>
                    <a:lnTo>
                      <a:pt x="10" y="7"/>
                    </a:lnTo>
                    <a:lnTo>
                      <a:pt x="10" y="7"/>
                    </a:lnTo>
                    <a:lnTo>
                      <a:pt x="9" y="7"/>
                    </a:lnTo>
                    <a:lnTo>
                      <a:pt x="9" y="5"/>
                    </a:lnTo>
                    <a:lnTo>
                      <a:pt x="9" y="5"/>
                    </a:lnTo>
                    <a:lnTo>
                      <a:pt x="10" y="5"/>
                    </a:lnTo>
                    <a:lnTo>
                      <a:pt x="10" y="5"/>
                    </a:lnTo>
                    <a:lnTo>
                      <a:pt x="10" y="4"/>
                    </a:lnTo>
                    <a:lnTo>
                      <a:pt x="10" y="4"/>
                    </a:lnTo>
                    <a:lnTo>
                      <a:pt x="10" y="4"/>
                    </a:lnTo>
                    <a:lnTo>
                      <a:pt x="10" y="4"/>
                    </a:lnTo>
                    <a:lnTo>
                      <a:pt x="10" y="2"/>
                    </a:lnTo>
                    <a:lnTo>
                      <a:pt x="10" y="2"/>
                    </a:lnTo>
                    <a:close/>
                    <a:moveTo>
                      <a:pt x="7" y="4"/>
                    </a:moveTo>
                    <a:lnTo>
                      <a:pt x="7" y="4"/>
                    </a:lnTo>
                    <a:lnTo>
                      <a:pt x="7" y="4"/>
                    </a:lnTo>
                    <a:lnTo>
                      <a:pt x="7"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8" name="Freeform 367"/>
              <p:cNvSpPr>
                <a:spLocks/>
              </p:cNvSpPr>
              <p:nvPr/>
            </p:nvSpPr>
            <p:spPr bwMode="auto">
              <a:xfrm>
                <a:off x="1941" y="1066"/>
                <a:ext cx="4" cy="2"/>
              </a:xfrm>
              <a:custGeom>
                <a:avLst/>
                <a:gdLst>
                  <a:gd name="T0" fmla="*/ 2 w 4"/>
                  <a:gd name="T1" fmla="*/ 2 h 2"/>
                  <a:gd name="T2" fmla="*/ 4 w 4"/>
                  <a:gd name="T3" fmla="*/ 2 h 2"/>
                  <a:gd name="T4" fmla="*/ 4 w 4"/>
                  <a:gd name="T5" fmla="*/ 0 h 2"/>
                  <a:gd name="T6" fmla="*/ 2 w 4"/>
                  <a:gd name="T7" fmla="*/ 0 h 2"/>
                  <a:gd name="T8" fmla="*/ 0 w 4"/>
                  <a:gd name="T9" fmla="*/ 0 h 2"/>
                  <a:gd name="T10" fmla="*/ 0 w 4"/>
                  <a:gd name="T11" fmla="*/ 0 h 2"/>
                  <a:gd name="T12" fmla="*/ 2 w 4"/>
                  <a:gd name="T13" fmla="*/ 2 h 2"/>
                  <a:gd name="T14" fmla="*/ 2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2" y="2"/>
                    </a:moveTo>
                    <a:lnTo>
                      <a:pt x="4" y="2"/>
                    </a:lnTo>
                    <a:lnTo>
                      <a:pt x="4" y="0"/>
                    </a:lnTo>
                    <a:lnTo>
                      <a:pt x="2" y="0"/>
                    </a:lnTo>
                    <a:lnTo>
                      <a:pt x="0" y="0"/>
                    </a:lnTo>
                    <a:lnTo>
                      <a:pt x="0" y="0"/>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39" name="Freeform 368"/>
              <p:cNvSpPr>
                <a:spLocks/>
              </p:cNvSpPr>
              <p:nvPr/>
            </p:nvSpPr>
            <p:spPr bwMode="auto">
              <a:xfrm>
                <a:off x="1932" y="1071"/>
                <a:ext cx="4" cy="4"/>
              </a:xfrm>
              <a:custGeom>
                <a:avLst/>
                <a:gdLst>
                  <a:gd name="T0" fmla="*/ 0 w 4"/>
                  <a:gd name="T1" fmla="*/ 4 h 4"/>
                  <a:gd name="T2" fmla="*/ 2 w 4"/>
                  <a:gd name="T3" fmla="*/ 4 h 4"/>
                  <a:gd name="T4" fmla="*/ 2 w 4"/>
                  <a:gd name="T5" fmla="*/ 4 h 4"/>
                  <a:gd name="T6" fmla="*/ 4 w 4"/>
                  <a:gd name="T7" fmla="*/ 4 h 4"/>
                  <a:gd name="T8" fmla="*/ 4 w 4"/>
                  <a:gd name="T9" fmla="*/ 4 h 4"/>
                  <a:gd name="T10" fmla="*/ 4 w 4"/>
                  <a:gd name="T11" fmla="*/ 4 h 4"/>
                  <a:gd name="T12" fmla="*/ 4 w 4"/>
                  <a:gd name="T13" fmla="*/ 4 h 4"/>
                  <a:gd name="T14" fmla="*/ 4 w 4"/>
                  <a:gd name="T15" fmla="*/ 2 h 4"/>
                  <a:gd name="T16" fmla="*/ 4 w 4"/>
                  <a:gd name="T17" fmla="*/ 2 h 4"/>
                  <a:gd name="T18" fmla="*/ 4 w 4"/>
                  <a:gd name="T19" fmla="*/ 0 h 4"/>
                  <a:gd name="T20" fmla="*/ 4 w 4"/>
                  <a:gd name="T21" fmla="*/ 0 h 4"/>
                  <a:gd name="T22" fmla="*/ 2 w 4"/>
                  <a:gd name="T23" fmla="*/ 0 h 4"/>
                  <a:gd name="T24" fmla="*/ 2 w 4"/>
                  <a:gd name="T25" fmla="*/ 0 h 4"/>
                  <a:gd name="T26" fmla="*/ 0 w 4"/>
                  <a:gd name="T27" fmla="*/ 0 h 4"/>
                  <a:gd name="T28" fmla="*/ 2 w 4"/>
                  <a:gd name="T29" fmla="*/ 0 h 4"/>
                  <a:gd name="T30" fmla="*/ 2 w 4"/>
                  <a:gd name="T31" fmla="*/ 0 h 4"/>
                  <a:gd name="T32" fmla="*/ 0 w 4"/>
                  <a:gd name="T33" fmla="*/ 0 h 4"/>
                  <a:gd name="T34" fmla="*/ 0 w 4"/>
                  <a:gd name="T35" fmla="*/ 2 h 4"/>
                  <a:gd name="T36" fmla="*/ 0 w 4"/>
                  <a:gd name="T37" fmla="*/ 2 h 4"/>
                  <a:gd name="T38" fmla="*/ 0 w 4"/>
                  <a:gd name="T39" fmla="*/ 2 h 4"/>
                  <a:gd name="T40" fmla="*/ 0 w 4"/>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4">
                    <a:moveTo>
                      <a:pt x="0" y="4"/>
                    </a:moveTo>
                    <a:lnTo>
                      <a:pt x="2" y="4"/>
                    </a:lnTo>
                    <a:lnTo>
                      <a:pt x="2" y="4"/>
                    </a:lnTo>
                    <a:lnTo>
                      <a:pt x="4" y="4"/>
                    </a:lnTo>
                    <a:lnTo>
                      <a:pt x="4" y="4"/>
                    </a:lnTo>
                    <a:lnTo>
                      <a:pt x="4" y="4"/>
                    </a:lnTo>
                    <a:lnTo>
                      <a:pt x="4" y="4"/>
                    </a:lnTo>
                    <a:lnTo>
                      <a:pt x="4" y="2"/>
                    </a:lnTo>
                    <a:lnTo>
                      <a:pt x="4" y="2"/>
                    </a:lnTo>
                    <a:lnTo>
                      <a:pt x="4" y="0"/>
                    </a:lnTo>
                    <a:lnTo>
                      <a:pt x="4" y="0"/>
                    </a:lnTo>
                    <a:lnTo>
                      <a:pt x="2" y="0"/>
                    </a:lnTo>
                    <a:lnTo>
                      <a:pt x="2" y="0"/>
                    </a:lnTo>
                    <a:lnTo>
                      <a:pt x="0" y="0"/>
                    </a:lnTo>
                    <a:lnTo>
                      <a:pt x="2" y="0"/>
                    </a:lnTo>
                    <a:lnTo>
                      <a:pt x="2" y="0"/>
                    </a:lnTo>
                    <a:lnTo>
                      <a:pt x="0" y="0"/>
                    </a:lnTo>
                    <a:lnTo>
                      <a:pt x="0" y="2"/>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0" name="Freeform 369"/>
              <p:cNvSpPr>
                <a:spLocks/>
              </p:cNvSpPr>
              <p:nvPr/>
            </p:nvSpPr>
            <p:spPr bwMode="auto">
              <a:xfrm>
                <a:off x="1939" y="1229"/>
                <a:ext cx="24" cy="14"/>
              </a:xfrm>
              <a:custGeom>
                <a:avLst/>
                <a:gdLst>
                  <a:gd name="T0" fmla="*/ 22 w 24"/>
                  <a:gd name="T1" fmla="*/ 3 h 14"/>
                  <a:gd name="T2" fmla="*/ 22 w 24"/>
                  <a:gd name="T3" fmla="*/ 2 h 14"/>
                  <a:gd name="T4" fmla="*/ 22 w 24"/>
                  <a:gd name="T5" fmla="*/ 0 h 14"/>
                  <a:gd name="T6" fmla="*/ 24 w 24"/>
                  <a:gd name="T7" fmla="*/ 0 h 14"/>
                  <a:gd name="T8" fmla="*/ 22 w 24"/>
                  <a:gd name="T9" fmla="*/ 0 h 14"/>
                  <a:gd name="T10" fmla="*/ 20 w 24"/>
                  <a:gd name="T11" fmla="*/ 0 h 14"/>
                  <a:gd name="T12" fmla="*/ 20 w 24"/>
                  <a:gd name="T13" fmla="*/ 0 h 14"/>
                  <a:gd name="T14" fmla="*/ 17 w 24"/>
                  <a:gd name="T15" fmla="*/ 0 h 14"/>
                  <a:gd name="T16" fmla="*/ 17 w 24"/>
                  <a:gd name="T17" fmla="*/ 2 h 14"/>
                  <a:gd name="T18" fmla="*/ 15 w 24"/>
                  <a:gd name="T19" fmla="*/ 2 h 14"/>
                  <a:gd name="T20" fmla="*/ 11 w 24"/>
                  <a:gd name="T21" fmla="*/ 2 h 14"/>
                  <a:gd name="T22" fmla="*/ 9 w 24"/>
                  <a:gd name="T23" fmla="*/ 2 h 14"/>
                  <a:gd name="T24" fmla="*/ 9 w 24"/>
                  <a:gd name="T25" fmla="*/ 2 h 14"/>
                  <a:gd name="T26" fmla="*/ 9 w 24"/>
                  <a:gd name="T27" fmla="*/ 2 h 14"/>
                  <a:gd name="T28" fmla="*/ 6 w 24"/>
                  <a:gd name="T29" fmla="*/ 0 h 14"/>
                  <a:gd name="T30" fmla="*/ 4 w 24"/>
                  <a:gd name="T31" fmla="*/ 2 h 14"/>
                  <a:gd name="T32" fmla="*/ 2 w 24"/>
                  <a:gd name="T33" fmla="*/ 2 h 14"/>
                  <a:gd name="T34" fmla="*/ 2 w 24"/>
                  <a:gd name="T35" fmla="*/ 2 h 14"/>
                  <a:gd name="T36" fmla="*/ 0 w 24"/>
                  <a:gd name="T37" fmla="*/ 2 h 14"/>
                  <a:gd name="T38" fmla="*/ 0 w 24"/>
                  <a:gd name="T39" fmla="*/ 2 h 14"/>
                  <a:gd name="T40" fmla="*/ 0 w 24"/>
                  <a:gd name="T41" fmla="*/ 2 h 14"/>
                  <a:gd name="T42" fmla="*/ 0 w 24"/>
                  <a:gd name="T43" fmla="*/ 3 h 14"/>
                  <a:gd name="T44" fmla="*/ 0 w 24"/>
                  <a:gd name="T45" fmla="*/ 5 h 14"/>
                  <a:gd name="T46" fmla="*/ 2 w 24"/>
                  <a:gd name="T47" fmla="*/ 7 h 14"/>
                  <a:gd name="T48" fmla="*/ 4 w 24"/>
                  <a:gd name="T49" fmla="*/ 7 h 14"/>
                  <a:gd name="T50" fmla="*/ 6 w 24"/>
                  <a:gd name="T51" fmla="*/ 7 h 14"/>
                  <a:gd name="T52" fmla="*/ 7 w 24"/>
                  <a:gd name="T53" fmla="*/ 9 h 14"/>
                  <a:gd name="T54" fmla="*/ 9 w 24"/>
                  <a:gd name="T55" fmla="*/ 9 h 14"/>
                  <a:gd name="T56" fmla="*/ 9 w 24"/>
                  <a:gd name="T57" fmla="*/ 11 h 14"/>
                  <a:gd name="T58" fmla="*/ 11 w 24"/>
                  <a:gd name="T59" fmla="*/ 11 h 14"/>
                  <a:gd name="T60" fmla="*/ 11 w 24"/>
                  <a:gd name="T61" fmla="*/ 11 h 14"/>
                  <a:gd name="T62" fmla="*/ 15 w 24"/>
                  <a:gd name="T63" fmla="*/ 13 h 14"/>
                  <a:gd name="T64" fmla="*/ 15 w 24"/>
                  <a:gd name="T65" fmla="*/ 13 h 14"/>
                  <a:gd name="T66" fmla="*/ 17 w 24"/>
                  <a:gd name="T67" fmla="*/ 14 h 14"/>
                  <a:gd name="T68" fmla="*/ 18 w 24"/>
                  <a:gd name="T69" fmla="*/ 14 h 14"/>
                  <a:gd name="T70" fmla="*/ 20 w 24"/>
                  <a:gd name="T71" fmla="*/ 14 h 14"/>
                  <a:gd name="T72" fmla="*/ 20 w 24"/>
                  <a:gd name="T73" fmla="*/ 14 h 14"/>
                  <a:gd name="T74" fmla="*/ 22 w 24"/>
                  <a:gd name="T75" fmla="*/ 11 h 14"/>
                  <a:gd name="T76" fmla="*/ 20 w 24"/>
                  <a:gd name="T77" fmla="*/ 11 h 14"/>
                  <a:gd name="T78" fmla="*/ 20 w 24"/>
                  <a:gd name="T79" fmla="*/ 9 h 14"/>
                  <a:gd name="T80" fmla="*/ 20 w 24"/>
                  <a:gd name="T81" fmla="*/ 9 h 14"/>
                  <a:gd name="T82" fmla="*/ 20 w 24"/>
                  <a:gd name="T83" fmla="*/ 7 h 14"/>
                  <a:gd name="T84" fmla="*/ 22 w 24"/>
                  <a:gd name="T8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4">
                    <a:moveTo>
                      <a:pt x="22" y="3"/>
                    </a:moveTo>
                    <a:lnTo>
                      <a:pt x="22" y="2"/>
                    </a:lnTo>
                    <a:lnTo>
                      <a:pt x="22" y="0"/>
                    </a:lnTo>
                    <a:lnTo>
                      <a:pt x="24" y="0"/>
                    </a:lnTo>
                    <a:lnTo>
                      <a:pt x="22" y="0"/>
                    </a:lnTo>
                    <a:lnTo>
                      <a:pt x="20" y="0"/>
                    </a:lnTo>
                    <a:lnTo>
                      <a:pt x="20" y="0"/>
                    </a:lnTo>
                    <a:lnTo>
                      <a:pt x="17" y="0"/>
                    </a:lnTo>
                    <a:lnTo>
                      <a:pt x="17" y="2"/>
                    </a:lnTo>
                    <a:lnTo>
                      <a:pt x="15" y="2"/>
                    </a:lnTo>
                    <a:lnTo>
                      <a:pt x="11" y="2"/>
                    </a:lnTo>
                    <a:lnTo>
                      <a:pt x="9" y="2"/>
                    </a:lnTo>
                    <a:lnTo>
                      <a:pt x="9" y="2"/>
                    </a:lnTo>
                    <a:lnTo>
                      <a:pt x="9" y="2"/>
                    </a:lnTo>
                    <a:lnTo>
                      <a:pt x="6" y="0"/>
                    </a:lnTo>
                    <a:lnTo>
                      <a:pt x="4" y="2"/>
                    </a:lnTo>
                    <a:lnTo>
                      <a:pt x="2" y="2"/>
                    </a:lnTo>
                    <a:lnTo>
                      <a:pt x="2" y="2"/>
                    </a:lnTo>
                    <a:lnTo>
                      <a:pt x="0" y="2"/>
                    </a:lnTo>
                    <a:lnTo>
                      <a:pt x="0" y="2"/>
                    </a:lnTo>
                    <a:lnTo>
                      <a:pt x="0" y="2"/>
                    </a:lnTo>
                    <a:lnTo>
                      <a:pt x="0" y="3"/>
                    </a:lnTo>
                    <a:lnTo>
                      <a:pt x="0" y="5"/>
                    </a:lnTo>
                    <a:lnTo>
                      <a:pt x="2" y="7"/>
                    </a:lnTo>
                    <a:lnTo>
                      <a:pt x="4" y="7"/>
                    </a:lnTo>
                    <a:lnTo>
                      <a:pt x="6" y="7"/>
                    </a:lnTo>
                    <a:lnTo>
                      <a:pt x="7" y="9"/>
                    </a:lnTo>
                    <a:lnTo>
                      <a:pt x="9" y="9"/>
                    </a:lnTo>
                    <a:lnTo>
                      <a:pt x="9" y="11"/>
                    </a:lnTo>
                    <a:lnTo>
                      <a:pt x="11" y="11"/>
                    </a:lnTo>
                    <a:lnTo>
                      <a:pt x="11" y="11"/>
                    </a:lnTo>
                    <a:lnTo>
                      <a:pt x="15" y="13"/>
                    </a:lnTo>
                    <a:lnTo>
                      <a:pt x="15" y="13"/>
                    </a:lnTo>
                    <a:lnTo>
                      <a:pt x="17" y="14"/>
                    </a:lnTo>
                    <a:lnTo>
                      <a:pt x="18" y="14"/>
                    </a:lnTo>
                    <a:lnTo>
                      <a:pt x="20" y="14"/>
                    </a:lnTo>
                    <a:lnTo>
                      <a:pt x="20" y="14"/>
                    </a:lnTo>
                    <a:lnTo>
                      <a:pt x="22" y="11"/>
                    </a:lnTo>
                    <a:lnTo>
                      <a:pt x="20" y="11"/>
                    </a:lnTo>
                    <a:lnTo>
                      <a:pt x="20" y="9"/>
                    </a:lnTo>
                    <a:lnTo>
                      <a:pt x="20" y="9"/>
                    </a:lnTo>
                    <a:lnTo>
                      <a:pt x="20" y="7"/>
                    </a:lnTo>
                    <a:lnTo>
                      <a:pt x="22" y="3"/>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1" name="Freeform 370"/>
              <p:cNvSpPr>
                <a:spLocks/>
              </p:cNvSpPr>
              <p:nvPr/>
            </p:nvSpPr>
            <p:spPr bwMode="auto">
              <a:xfrm>
                <a:off x="1907" y="1200"/>
                <a:ext cx="11" cy="23"/>
              </a:xfrm>
              <a:custGeom>
                <a:avLst/>
                <a:gdLst>
                  <a:gd name="T0" fmla="*/ 0 w 11"/>
                  <a:gd name="T1" fmla="*/ 4 h 23"/>
                  <a:gd name="T2" fmla="*/ 0 w 11"/>
                  <a:gd name="T3" fmla="*/ 5 h 23"/>
                  <a:gd name="T4" fmla="*/ 0 w 11"/>
                  <a:gd name="T5" fmla="*/ 7 h 23"/>
                  <a:gd name="T6" fmla="*/ 0 w 11"/>
                  <a:gd name="T7" fmla="*/ 7 h 23"/>
                  <a:gd name="T8" fmla="*/ 1 w 11"/>
                  <a:gd name="T9" fmla="*/ 9 h 23"/>
                  <a:gd name="T10" fmla="*/ 1 w 11"/>
                  <a:gd name="T11" fmla="*/ 9 h 23"/>
                  <a:gd name="T12" fmla="*/ 1 w 11"/>
                  <a:gd name="T13" fmla="*/ 11 h 23"/>
                  <a:gd name="T14" fmla="*/ 1 w 11"/>
                  <a:gd name="T15" fmla="*/ 11 h 23"/>
                  <a:gd name="T16" fmla="*/ 1 w 11"/>
                  <a:gd name="T17" fmla="*/ 13 h 23"/>
                  <a:gd name="T18" fmla="*/ 1 w 11"/>
                  <a:gd name="T19" fmla="*/ 13 h 23"/>
                  <a:gd name="T20" fmla="*/ 1 w 11"/>
                  <a:gd name="T21" fmla="*/ 14 h 23"/>
                  <a:gd name="T22" fmla="*/ 1 w 11"/>
                  <a:gd name="T23" fmla="*/ 14 h 23"/>
                  <a:gd name="T24" fmla="*/ 1 w 11"/>
                  <a:gd name="T25" fmla="*/ 18 h 23"/>
                  <a:gd name="T26" fmla="*/ 1 w 11"/>
                  <a:gd name="T27" fmla="*/ 18 h 23"/>
                  <a:gd name="T28" fmla="*/ 1 w 11"/>
                  <a:gd name="T29" fmla="*/ 20 h 23"/>
                  <a:gd name="T30" fmla="*/ 1 w 11"/>
                  <a:gd name="T31" fmla="*/ 20 h 23"/>
                  <a:gd name="T32" fmla="*/ 3 w 11"/>
                  <a:gd name="T33" fmla="*/ 22 h 23"/>
                  <a:gd name="T34" fmla="*/ 3 w 11"/>
                  <a:gd name="T35" fmla="*/ 23 h 23"/>
                  <a:gd name="T36" fmla="*/ 5 w 11"/>
                  <a:gd name="T37" fmla="*/ 23 h 23"/>
                  <a:gd name="T38" fmla="*/ 7 w 11"/>
                  <a:gd name="T39" fmla="*/ 22 h 23"/>
                  <a:gd name="T40" fmla="*/ 7 w 11"/>
                  <a:gd name="T41" fmla="*/ 22 h 23"/>
                  <a:gd name="T42" fmla="*/ 7 w 11"/>
                  <a:gd name="T43" fmla="*/ 20 h 23"/>
                  <a:gd name="T44" fmla="*/ 9 w 11"/>
                  <a:gd name="T45" fmla="*/ 20 h 23"/>
                  <a:gd name="T46" fmla="*/ 11 w 11"/>
                  <a:gd name="T47" fmla="*/ 20 h 23"/>
                  <a:gd name="T48" fmla="*/ 11 w 11"/>
                  <a:gd name="T49" fmla="*/ 20 h 23"/>
                  <a:gd name="T50" fmla="*/ 11 w 11"/>
                  <a:gd name="T51" fmla="*/ 18 h 23"/>
                  <a:gd name="T52" fmla="*/ 11 w 11"/>
                  <a:gd name="T53" fmla="*/ 14 h 23"/>
                  <a:gd name="T54" fmla="*/ 11 w 11"/>
                  <a:gd name="T55" fmla="*/ 11 h 23"/>
                  <a:gd name="T56" fmla="*/ 11 w 11"/>
                  <a:gd name="T57" fmla="*/ 9 h 23"/>
                  <a:gd name="T58" fmla="*/ 11 w 11"/>
                  <a:gd name="T59" fmla="*/ 5 h 23"/>
                  <a:gd name="T60" fmla="*/ 9 w 11"/>
                  <a:gd name="T61" fmla="*/ 4 h 23"/>
                  <a:gd name="T62" fmla="*/ 9 w 11"/>
                  <a:gd name="T63" fmla="*/ 2 h 23"/>
                  <a:gd name="T64" fmla="*/ 7 w 11"/>
                  <a:gd name="T65" fmla="*/ 0 h 23"/>
                  <a:gd name="T66" fmla="*/ 7 w 11"/>
                  <a:gd name="T67" fmla="*/ 0 h 23"/>
                  <a:gd name="T68" fmla="*/ 5 w 11"/>
                  <a:gd name="T69" fmla="*/ 0 h 23"/>
                  <a:gd name="T70" fmla="*/ 5 w 11"/>
                  <a:gd name="T71" fmla="*/ 2 h 23"/>
                  <a:gd name="T72" fmla="*/ 3 w 11"/>
                  <a:gd name="T73" fmla="*/ 2 h 23"/>
                  <a:gd name="T74" fmla="*/ 1 w 11"/>
                  <a:gd name="T75" fmla="*/ 4 h 23"/>
                  <a:gd name="T76" fmla="*/ 0 w 11"/>
                  <a:gd name="T77" fmla="*/ 4 h 23"/>
                  <a:gd name="T78" fmla="*/ 0 w 11"/>
                  <a:gd name="T7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23">
                    <a:moveTo>
                      <a:pt x="0" y="4"/>
                    </a:moveTo>
                    <a:lnTo>
                      <a:pt x="0" y="5"/>
                    </a:lnTo>
                    <a:lnTo>
                      <a:pt x="0" y="7"/>
                    </a:lnTo>
                    <a:lnTo>
                      <a:pt x="0" y="7"/>
                    </a:lnTo>
                    <a:lnTo>
                      <a:pt x="1" y="9"/>
                    </a:lnTo>
                    <a:lnTo>
                      <a:pt x="1" y="9"/>
                    </a:lnTo>
                    <a:lnTo>
                      <a:pt x="1" y="11"/>
                    </a:lnTo>
                    <a:lnTo>
                      <a:pt x="1" y="11"/>
                    </a:lnTo>
                    <a:lnTo>
                      <a:pt x="1" y="13"/>
                    </a:lnTo>
                    <a:lnTo>
                      <a:pt x="1" y="13"/>
                    </a:lnTo>
                    <a:lnTo>
                      <a:pt x="1" y="14"/>
                    </a:lnTo>
                    <a:lnTo>
                      <a:pt x="1" y="14"/>
                    </a:lnTo>
                    <a:lnTo>
                      <a:pt x="1" y="18"/>
                    </a:lnTo>
                    <a:lnTo>
                      <a:pt x="1" y="18"/>
                    </a:lnTo>
                    <a:lnTo>
                      <a:pt x="1" y="20"/>
                    </a:lnTo>
                    <a:lnTo>
                      <a:pt x="1" y="20"/>
                    </a:lnTo>
                    <a:lnTo>
                      <a:pt x="3" y="22"/>
                    </a:lnTo>
                    <a:lnTo>
                      <a:pt x="3" y="23"/>
                    </a:lnTo>
                    <a:lnTo>
                      <a:pt x="5" y="23"/>
                    </a:lnTo>
                    <a:lnTo>
                      <a:pt x="7" y="22"/>
                    </a:lnTo>
                    <a:lnTo>
                      <a:pt x="7" y="22"/>
                    </a:lnTo>
                    <a:lnTo>
                      <a:pt x="7" y="20"/>
                    </a:lnTo>
                    <a:lnTo>
                      <a:pt x="9" y="20"/>
                    </a:lnTo>
                    <a:lnTo>
                      <a:pt x="11" y="20"/>
                    </a:lnTo>
                    <a:lnTo>
                      <a:pt x="11" y="20"/>
                    </a:lnTo>
                    <a:lnTo>
                      <a:pt x="11" y="18"/>
                    </a:lnTo>
                    <a:lnTo>
                      <a:pt x="11" y="14"/>
                    </a:lnTo>
                    <a:lnTo>
                      <a:pt x="11" y="11"/>
                    </a:lnTo>
                    <a:lnTo>
                      <a:pt x="11" y="9"/>
                    </a:lnTo>
                    <a:lnTo>
                      <a:pt x="11" y="5"/>
                    </a:lnTo>
                    <a:lnTo>
                      <a:pt x="9" y="4"/>
                    </a:lnTo>
                    <a:lnTo>
                      <a:pt x="9" y="2"/>
                    </a:lnTo>
                    <a:lnTo>
                      <a:pt x="7" y="0"/>
                    </a:lnTo>
                    <a:lnTo>
                      <a:pt x="7" y="0"/>
                    </a:lnTo>
                    <a:lnTo>
                      <a:pt x="5" y="0"/>
                    </a:lnTo>
                    <a:lnTo>
                      <a:pt x="5" y="2"/>
                    </a:lnTo>
                    <a:lnTo>
                      <a:pt x="3" y="2"/>
                    </a:lnTo>
                    <a:lnTo>
                      <a:pt x="1" y="4"/>
                    </a:lnTo>
                    <a:lnTo>
                      <a:pt x="0" y="4"/>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2" name="Freeform 371"/>
              <p:cNvSpPr>
                <a:spLocks/>
              </p:cNvSpPr>
              <p:nvPr/>
            </p:nvSpPr>
            <p:spPr bwMode="auto">
              <a:xfrm>
                <a:off x="1856" y="1222"/>
                <a:ext cx="2" cy="1"/>
              </a:xfrm>
              <a:custGeom>
                <a:avLst/>
                <a:gdLst>
                  <a:gd name="T0" fmla="*/ 2 w 2"/>
                  <a:gd name="T1" fmla="*/ 0 h 1"/>
                  <a:gd name="T2" fmla="*/ 2 w 2"/>
                  <a:gd name="T3" fmla="*/ 0 h 1"/>
                  <a:gd name="T4" fmla="*/ 2 w 2"/>
                  <a:gd name="T5" fmla="*/ 0 h 1"/>
                  <a:gd name="T6" fmla="*/ 0 w 2"/>
                  <a:gd name="T7" fmla="*/ 0 h 1"/>
                  <a:gd name="T8" fmla="*/ 0 w 2"/>
                  <a:gd name="T9" fmla="*/ 1 h 1"/>
                  <a:gd name="T10" fmla="*/ 0 w 2"/>
                  <a:gd name="T11" fmla="*/ 1 h 1"/>
                  <a:gd name="T12" fmla="*/ 2 w 2"/>
                  <a:gd name="T13" fmla="*/ 1 h 1"/>
                  <a:gd name="T14" fmla="*/ 2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0"/>
                    </a:moveTo>
                    <a:lnTo>
                      <a:pt x="2" y="0"/>
                    </a:lnTo>
                    <a:lnTo>
                      <a:pt x="2" y="0"/>
                    </a:lnTo>
                    <a:lnTo>
                      <a:pt x="0" y="0"/>
                    </a:lnTo>
                    <a:lnTo>
                      <a:pt x="0" y="1"/>
                    </a:lnTo>
                    <a:lnTo>
                      <a:pt x="0" y="1"/>
                    </a:lnTo>
                    <a:lnTo>
                      <a:pt x="2" y="1"/>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3" name="Freeform 372"/>
              <p:cNvSpPr>
                <a:spLocks/>
              </p:cNvSpPr>
              <p:nvPr/>
            </p:nvSpPr>
            <p:spPr bwMode="auto">
              <a:xfrm>
                <a:off x="1863" y="1213"/>
                <a:ext cx="9" cy="7"/>
              </a:xfrm>
              <a:custGeom>
                <a:avLst/>
                <a:gdLst>
                  <a:gd name="T0" fmla="*/ 7 w 9"/>
                  <a:gd name="T1" fmla="*/ 0 h 7"/>
                  <a:gd name="T2" fmla="*/ 2 w 9"/>
                  <a:gd name="T3" fmla="*/ 1 h 7"/>
                  <a:gd name="T4" fmla="*/ 0 w 9"/>
                  <a:gd name="T5" fmla="*/ 3 h 7"/>
                  <a:gd name="T6" fmla="*/ 2 w 9"/>
                  <a:gd name="T7" fmla="*/ 5 h 7"/>
                  <a:gd name="T8" fmla="*/ 2 w 9"/>
                  <a:gd name="T9" fmla="*/ 5 h 7"/>
                  <a:gd name="T10" fmla="*/ 4 w 9"/>
                  <a:gd name="T11" fmla="*/ 5 h 7"/>
                  <a:gd name="T12" fmla="*/ 4 w 9"/>
                  <a:gd name="T13" fmla="*/ 5 h 7"/>
                  <a:gd name="T14" fmla="*/ 6 w 9"/>
                  <a:gd name="T15" fmla="*/ 7 h 7"/>
                  <a:gd name="T16" fmla="*/ 7 w 9"/>
                  <a:gd name="T17" fmla="*/ 5 h 7"/>
                  <a:gd name="T18" fmla="*/ 9 w 9"/>
                  <a:gd name="T19" fmla="*/ 3 h 7"/>
                  <a:gd name="T20" fmla="*/ 7 w 9"/>
                  <a:gd name="T21" fmla="*/ 1 h 7"/>
                  <a:gd name="T22" fmla="*/ 6 w 9"/>
                  <a:gd name="T23" fmla="*/ 1 h 7"/>
                  <a:gd name="T24" fmla="*/ 6 w 9"/>
                  <a:gd name="T25" fmla="*/ 1 h 7"/>
                  <a:gd name="T26" fmla="*/ 7 w 9"/>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7">
                    <a:moveTo>
                      <a:pt x="7" y="0"/>
                    </a:moveTo>
                    <a:lnTo>
                      <a:pt x="2" y="1"/>
                    </a:lnTo>
                    <a:lnTo>
                      <a:pt x="0" y="3"/>
                    </a:lnTo>
                    <a:lnTo>
                      <a:pt x="2" y="5"/>
                    </a:lnTo>
                    <a:lnTo>
                      <a:pt x="2" y="5"/>
                    </a:lnTo>
                    <a:lnTo>
                      <a:pt x="4" y="5"/>
                    </a:lnTo>
                    <a:lnTo>
                      <a:pt x="4" y="5"/>
                    </a:lnTo>
                    <a:lnTo>
                      <a:pt x="6" y="7"/>
                    </a:lnTo>
                    <a:lnTo>
                      <a:pt x="7" y="5"/>
                    </a:lnTo>
                    <a:lnTo>
                      <a:pt x="9" y="3"/>
                    </a:lnTo>
                    <a:lnTo>
                      <a:pt x="7" y="1"/>
                    </a:lnTo>
                    <a:lnTo>
                      <a:pt x="6" y="1"/>
                    </a:lnTo>
                    <a:lnTo>
                      <a:pt x="6" y="1"/>
                    </a:lnTo>
                    <a:lnTo>
                      <a:pt x="7"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4" name="Freeform 373"/>
              <p:cNvSpPr>
                <a:spLocks/>
              </p:cNvSpPr>
              <p:nvPr/>
            </p:nvSpPr>
            <p:spPr bwMode="auto">
              <a:xfrm>
                <a:off x="1874" y="1213"/>
                <a:ext cx="4" cy="1"/>
              </a:xfrm>
              <a:custGeom>
                <a:avLst/>
                <a:gdLst>
                  <a:gd name="T0" fmla="*/ 4 w 4"/>
                  <a:gd name="T1" fmla="*/ 0 h 1"/>
                  <a:gd name="T2" fmla="*/ 2 w 4"/>
                  <a:gd name="T3" fmla="*/ 0 h 1"/>
                  <a:gd name="T4" fmla="*/ 2 w 4"/>
                  <a:gd name="T5" fmla="*/ 0 h 1"/>
                  <a:gd name="T6" fmla="*/ 0 w 4"/>
                  <a:gd name="T7" fmla="*/ 0 h 1"/>
                  <a:gd name="T8" fmla="*/ 2 w 4"/>
                  <a:gd name="T9" fmla="*/ 0 h 1"/>
                  <a:gd name="T10" fmla="*/ 4 w 4"/>
                  <a:gd name="T11" fmla="*/ 1 h 1"/>
                  <a:gd name="T12" fmla="*/ 4 w 4"/>
                  <a:gd name="T13" fmla="*/ 1 h 1"/>
                  <a:gd name="T14" fmla="*/ 4 w 4"/>
                  <a:gd name="T15" fmla="*/ 0 h 1"/>
                  <a:gd name="T16" fmla="*/ 4 w 4"/>
                  <a:gd name="T17" fmla="*/ 0 h 1"/>
                  <a:gd name="T18" fmla="*/ 4 w 4"/>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0"/>
                    </a:moveTo>
                    <a:lnTo>
                      <a:pt x="2" y="0"/>
                    </a:lnTo>
                    <a:lnTo>
                      <a:pt x="2" y="0"/>
                    </a:lnTo>
                    <a:lnTo>
                      <a:pt x="0" y="0"/>
                    </a:lnTo>
                    <a:lnTo>
                      <a:pt x="2" y="0"/>
                    </a:lnTo>
                    <a:lnTo>
                      <a:pt x="4" y="1"/>
                    </a:lnTo>
                    <a:lnTo>
                      <a:pt x="4" y="1"/>
                    </a:lnTo>
                    <a:lnTo>
                      <a:pt x="4" y="0"/>
                    </a:lnTo>
                    <a:lnTo>
                      <a:pt x="4" y="0"/>
                    </a:lnTo>
                    <a:lnTo>
                      <a:pt x="4"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5" name="Freeform 374"/>
              <p:cNvSpPr>
                <a:spLocks/>
              </p:cNvSpPr>
              <p:nvPr/>
            </p:nvSpPr>
            <p:spPr bwMode="auto">
              <a:xfrm>
                <a:off x="1908" y="1184"/>
                <a:ext cx="8" cy="16"/>
              </a:xfrm>
              <a:custGeom>
                <a:avLst/>
                <a:gdLst>
                  <a:gd name="T0" fmla="*/ 6 w 8"/>
                  <a:gd name="T1" fmla="*/ 0 h 16"/>
                  <a:gd name="T2" fmla="*/ 6 w 8"/>
                  <a:gd name="T3" fmla="*/ 1 h 16"/>
                  <a:gd name="T4" fmla="*/ 6 w 8"/>
                  <a:gd name="T5" fmla="*/ 1 h 16"/>
                  <a:gd name="T6" fmla="*/ 4 w 8"/>
                  <a:gd name="T7" fmla="*/ 1 h 16"/>
                  <a:gd name="T8" fmla="*/ 2 w 8"/>
                  <a:gd name="T9" fmla="*/ 3 h 16"/>
                  <a:gd name="T10" fmla="*/ 0 w 8"/>
                  <a:gd name="T11" fmla="*/ 3 h 16"/>
                  <a:gd name="T12" fmla="*/ 0 w 8"/>
                  <a:gd name="T13" fmla="*/ 3 h 16"/>
                  <a:gd name="T14" fmla="*/ 0 w 8"/>
                  <a:gd name="T15" fmla="*/ 5 h 16"/>
                  <a:gd name="T16" fmla="*/ 0 w 8"/>
                  <a:gd name="T17" fmla="*/ 7 h 16"/>
                  <a:gd name="T18" fmla="*/ 0 w 8"/>
                  <a:gd name="T19" fmla="*/ 9 h 16"/>
                  <a:gd name="T20" fmla="*/ 0 w 8"/>
                  <a:gd name="T21" fmla="*/ 10 h 16"/>
                  <a:gd name="T22" fmla="*/ 0 w 8"/>
                  <a:gd name="T23" fmla="*/ 10 h 16"/>
                  <a:gd name="T24" fmla="*/ 2 w 8"/>
                  <a:gd name="T25" fmla="*/ 12 h 16"/>
                  <a:gd name="T26" fmla="*/ 2 w 8"/>
                  <a:gd name="T27" fmla="*/ 12 h 16"/>
                  <a:gd name="T28" fmla="*/ 2 w 8"/>
                  <a:gd name="T29" fmla="*/ 14 h 16"/>
                  <a:gd name="T30" fmla="*/ 4 w 8"/>
                  <a:gd name="T31" fmla="*/ 14 h 16"/>
                  <a:gd name="T32" fmla="*/ 4 w 8"/>
                  <a:gd name="T33" fmla="*/ 14 h 16"/>
                  <a:gd name="T34" fmla="*/ 6 w 8"/>
                  <a:gd name="T35" fmla="*/ 16 h 16"/>
                  <a:gd name="T36" fmla="*/ 6 w 8"/>
                  <a:gd name="T37" fmla="*/ 14 h 16"/>
                  <a:gd name="T38" fmla="*/ 6 w 8"/>
                  <a:gd name="T39" fmla="*/ 12 h 16"/>
                  <a:gd name="T40" fmla="*/ 6 w 8"/>
                  <a:gd name="T41" fmla="*/ 10 h 16"/>
                  <a:gd name="T42" fmla="*/ 6 w 8"/>
                  <a:gd name="T43" fmla="*/ 10 h 16"/>
                  <a:gd name="T44" fmla="*/ 8 w 8"/>
                  <a:gd name="T45" fmla="*/ 9 h 16"/>
                  <a:gd name="T46" fmla="*/ 8 w 8"/>
                  <a:gd name="T47" fmla="*/ 7 h 16"/>
                  <a:gd name="T48" fmla="*/ 6 w 8"/>
                  <a:gd name="T49" fmla="*/ 3 h 16"/>
                  <a:gd name="T50" fmla="*/ 6 w 8"/>
                  <a:gd name="T51" fmla="*/ 0 h 16"/>
                  <a:gd name="T52" fmla="*/ 6 w 8"/>
                  <a:gd name="T5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16">
                    <a:moveTo>
                      <a:pt x="6" y="0"/>
                    </a:moveTo>
                    <a:lnTo>
                      <a:pt x="6" y="1"/>
                    </a:lnTo>
                    <a:lnTo>
                      <a:pt x="6" y="1"/>
                    </a:lnTo>
                    <a:lnTo>
                      <a:pt x="4" y="1"/>
                    </a:lnTo>
                    <a:lnTo>
                      <a:pt x="2" y="3"/>
                    </a:lnTo>
                    <a:lnTo>
                      <a:pt x="0" y="3"/>
                    </a:lnTo>
                    <a:lnTo>
                      <a:pt x="0" y="3"/>
                    </a:lnTo>
                    <a:lnTo>
                      <a:pt x="0" y="5"/>
                    </a:lnTo>
                    <a:lnTo>
                      <a:pt x="0" y="7"/>
                    </a:lnTo>
                    <a:lnTo>
                      <a:pt x="0" y="9"/>
                    </a:lnTo>
                    <a:lnTo>
                      <a:pt x="0" y="10"/>
                    </a:lnTo>
                    <a:lnTo>
                      <a:pt x="0" y="10"/>
                    </a:lnTo>
                    <a:lnTo>
                      <a:pt x="2" y="12"/>
                    </a:lnTo>
                    <a:lnTo>
                      <a:pt x="2" y="12"/>
                    </a:lnTo>
                    <a:lnTo>
                      <a:pt x="2" y="14"/>
                    </a:lnTo>
                    <a:lnTo>
                      <a:pt x="4" y="14"/>
                    </a:lnTo>
                    <a:lnTo>
                      <a:pt x="4" y="14"/>
                    </a:lnTo>
                    <a:lnTo>
                      <a:pt x="6" y="16"/>
                    </a:lnTo>
                    <a:lnTo>
                      <a:pt x="6" y="14"/>
                    </a:lnTo>
                    <a:lnTo>
                      <a:pt x="6" y="12"/>
                    </a:lnTo>
                    <a:lnTo>
                      <a:pt x="6" y="10"/>
                    </a:lnTo>
                    <a:lnTo>
                      <a:pt x="6" y="10"/>
                    </a:lnTo>
                    <a:lnTo>
                      <a:pt x="8" y="9"/>
                    </a:lnTo>
                    <a:lnTo>
                      <a:pt x="8" y="7"/>
                    </a:lnTo>
                    <a:lnTo>
                      <a:pt x="6" y="3"/>
                    </a:lnTo>
                    <a:lnTo>
                      <a:pt x="6" y="0"/>
                    </a:lnTo>
                    <a:lnTo>
                      <a:pt x="6"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6" name="Freeform 375"/>
              <p:cNvSpPr>
                <a:spLocks/>
              </p:cNvSpPr>
              <p:nvPr/>
            </p:nvSpPr>
            <p:spPr bwMode="auto">
              <a:xfrm>
                <a:off x="2095" y="1149"/>
                <a:ext cx="2" cy="2"/>
              </a:xfrm>
              <a:custGeom>
                <a:avLst/>
                <a:gdLst>
                  <a:gd name="T0" fmla="*/ 0 w 2"/>
                  <a:gd name="T1" fmla="*/ 0 h 2"/>
                  <a:gd name="T2" fmla="*/ 0 w 2"/>
                  <a:gd name="T3" fmla="*/ 2 h 2"/>
                  <a:gd name="T4" fmla="*/ 2 w 2"/>
                  <a:gd name="T5" fmla="*/ 2 h 2"/>
                  <a:gd name="T6" fmla="*/ 2 w 2"/>
                  <a:gd name="T7" fmla="*/ 0 h 2"/>
                  <a:gd name="T8" fmla="*/ 2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7" name="Freeform 376"/>
              <p:cNvSpPr>
                <a:spLocks/>
              </p:cNvSpPr>
              <p:nvPr/>
            </p:nvSpPr>
            <p:spPr bwMode="auto">
              <a:xfrm>
                <a:off x="2026" y="1204"/>
                <a:ext cx="2" cy="1"/>
              </a:xfrm>
              <a:custGeom>
                <a:avLst/>
                <a:gdLst>
                  <a:gd name="T0" fmla="*/ 2 w 2"/>
                  <a:gd name="T1" fmla="*/ 0 h 1"/>
                  <a:gd name="T2" fmla="*/ 0 w 2"/>
                  <a:gd name="T3" fmla="*/ 1 h 1"/>
                  <a:gd name="T4" fmla="*/ 0 w 2"/>
                  <a:gd name="T5" fmla="*/ 1 h 1"/>
                  <a:gd name="T6" fmla="*/ 2 w 2"/>
                  <a:gd name="T7" fmla="*/ 1 h 1"/>
                  <a:gd name="T8" fmla="*/ 2 w 2"/>
                  <a:gd name="T9" fmla="*/ 1 h 1"/>
                  <a:gd name="T10" fmla="*/ 2 w 2"/>
                  <a:gd name="T11" fmla="*/ 1 h 1"/>
                  <a:gd name="T12" fmla="*/ 2 w 2"/>
                  <a:gd name="T13" fmla="*/ 1 h 1"/>
                  <a:gd name="T14" fmla="*/ 2 w 2"/>
                  <a:gd name="T15" fmla="*/ 0 h 1"/>
                  <a:gd name="T16" fmla="*/ 2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2" y="0"/>
                    </a:moveTo>
                    <a:lnTo>
                      <a:pt x="0" y="1"/>
                    </a:lnTo>
                    <a:lnTo>
                      <a:pt x="0" y="1"/>
                    </a:lnTo>
                    <a:lnTo>
                      <a:pt x="2" y="1"/>
                    </a:lnTo>
                    <a:lnTo>
                      <a:pt x="2" y="1"/>
                    </a:lnTo>
                    <a:lnTo>
                      <a:pt x="2" y="1"/>
                    </a:lnTo>
                    <a:lnTo>
                      <a:pt x="2" y="1"/>
                    </a:lnTo>
                    <a:lnTo>
                      <a:pt x="2" y="0"/>
                    </a:lnTo>
                    <a:lnTo>
                      <a:pt x="2"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8" name="Freeform 377"/>
              <p:cNvSpPr>
                <a:spLocks/>
              </p:cNvSpPr>
              <p:nvPr/>
            </p:nvSpPr>
            <p:spPr bwMode="auto">
              <a:xfrm>
                <a:off x="2032" y="1211"/>
                <a:ext cx="1" cy="2"/>
              </a:xfrm>
              <a:custGeom>
                <a:avLst/>
                <a:gdLst>
                  <a:gd name="T0" fmla="*/ 0 w 1"/>
                  <a:gd name="T1" fmla="*/ 2 h 2"/>
                  <a:gd name="T2" fmla="*/ 1 w 1"/>
                  <a:gd name="T3" fmla="*/ 2 h 2"/>
                  <a:gd name="T4" fmla="*/ 1 w 1"/>
                  <a:gd name="T5" fmla="*/ 2 h 2"/>
                  <a:gd name="T6" fmla="*/ 1 w 1"/>
                  <a:gd name="T7" fmla="*/ 0 h 2"/>
                  <a:gd name="T8" fmla="*/ 0 w 1"/>
                  <a:gd name="T9" fmla="*/ 0 h 2"/>
                  <a:gd name="T10" fmla="*/ 0 w 1"/>
                  <a:gd name="T11" fmla="*/ 2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lnTo>
                      <a:pt x="1" y="2"/>
                    </a:lnTo>
                    <a:lnTo>
                      <a:pt x="1" y="2"/>
                    </a:lnTo>
                    <a:lnTo>
                      <a:pt x="1" y="0"/>
                    </a:lnTo>
                    <a:lnTo>
                      <a:pt x="0" y="0"/>
                    </a:lnTo>
                    <a:lnTo>
                      <a:pt x="0" y="2"/>
                    </a:lnTo>
                    <a:lnTo>
                      <a:pt x="0" y="2"/>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49" name="Freeform 378"/>
              <p:cNvSpPr>
                <a:spLocks/>
              </p:cNvSpPr>
              <p:nvPr/>
            </p:nvSpPr>
            <p:spPr bwMode="auto">
              <a:xfrm>
                <a:off x="2039" y="1216"/>
                <a:ext cx="5" cy="6"/>
              </a:xfrm>
              <a:custGeom>
                <a:avLst/>
                <a:gdLst>
                  <a:gd name="T0" fmla="*/ 3 w 5"/>
                  <a:gd name="T1" fmla="*/ 4 h 6"/>
                  <a:gd name="T2" fmla="*/ 3 w 5"/>
                  <a:gd name="T3" fmla="*/ 4 h 6"/>
                  <a:gd name="T4" fmla="*/ 3 w 5"/>
                  <a:gd name="T5" fmla="*/ 4 h 6"/>
                  <a:gd name="T6" fmla="*/ 5 w 5"/>
                  <a:gd name="T7" fmla="*/ 4 h 6"/>
                  <a:gd name="T8" fmla="*/ 3 w 5"/>
                  <a:gd name="T9" fmla="*/ 2 h 6"/>
                  <a:gd name="T10" fmla="*/ 2 w 5"/>
                  <a:gd name="T11" fmla="*/ 0 h 6"/>
                  <a:gd name="T12" fmla="*/ 0 w 5"/>
                  <a:gd name="T13" fmla="*/ 2 h 6"/>
                  <a:gd name="T14" fmla="*/ 0 w 5"/>
                  <a:gd name="T15" fmla="*/ 4 h 6"/>
                  <a:gd name="T16" fmla="*/ 0 w 5"/>
                  <a:gd name="T17" fmla="*/ 4 h 6"/>
                  <a:gd name="T18" fmla="*/ 2 w 5"/>
                  <a:gd name="T19" fmla="*/ 2 h 6"/>
                  <a:gd name="T20" fmla="*/ 2 w 5"/>
                  <a:gd name="T21" fmla="*/ 2 h 6"/>
                  <a:gd name="T22" fmla="*/ 2 w 5"/>
                  <a:gd name="T23" fmla="*/ 4 h 6"/>
                  <a:gd name="T24" fmla="*/ 2 w 5"/>
                  <a:gd name="T25" fmla="*/ 6 h 6"/>
                  <a:gd name="T26" fmla="*/ 3 w 5"/>
                  <a:gd name="T2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3" y="4"/>
                    </a:moveTo>
                    <a:lnTo>
                      <a:pt x="3" y="4"/>
                    </a:lnTo>
                    <a:lnTo>
                      <a:pt x="3" y="4"/>
                    </a:lnTo>
                    <a:lnTo>
                      <a:pt x="5" y="4"/>
                    </a:lnTo>
                    <a:lnTo>
                      <a:pt x="3" y="2"/>
                    </a:lnTo>
                    <a:lnTo>
                      <a:pt x="2" y="0"/>
                    </a:lnTo>
                    <a:lnTo>
                      <a:pt x="0" y="2"/>
                    </a:lnTo>
                    <a:lnTo>
                      <a:pt x="0" y="4"/>
                    </a:lnTo>
                    <a:lnTo>
                      <a:pt x="0" y="4"/>
                    </a:lnTo>
                    <a:lnTo>
                      <a:pt x="2" y="2"/>
                    </a:lnTo>
                    <a:lnTo>
                      <a:pt x="2" y="2"/>
                    </a:lnTo>
                    <a:lnTo>
                      <a:pt x="2" y="4"/>
                    </a:lnTo>
                    <a:lnTo>
                      <a:pt x="2" y="6"/>
                    </a:lnTo>
                    <a:lnTo>
                      <a:pt x="3"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0" name="Freeform 379"/>
              <p:cNvSpPr>
                <a:spLocks/>
              </p:cNvSpPr>
              <p:nvPr/>
            </p:nvSpPr>
            <p:spPr bwMode="auto">
              <a:xfrm>
                <a:off x="2039" y="1225"/>
                <a:ext cx="2" cy="4"/>
              </a:xfrm>
              <a:custGeom>
                <a:avLst/>
                <a:gdLst>
                  <a:gd name="T0" fmla="*/ 0 w 2"/>
                  <a:gd name="T1" fmla="*/ 4 h 4"/>
                  <a:gd name="T2" fmla="*/ 0 w 2"/>
                  <a:gd name="T3" fmla="*/ 4 h 4"/>
                  <a:gd name="T4" fmla="*/ 2 w 2"/>
                  <a:gd name="T5" fmla="*/ 2 h 4"/>
                  <a:gd name="T6" fmla="*/ 2 w 2"/>
                  <a:gd name="T7" fmla="*/ 0 h 4"/>
                  <a:gd name="T8" fmla="*/ 2 w 2"/>
                  <a:gd name="T9" fmla="*/ 0 h 4"/>
                  <a:gd name="T10" fmla="*/ 0 w 2"/>
                  <a:gd name="T11" fmla="*/ 0 h 4"/>
                  <a:gd name="T12" fmla="*/ 0 w 2"/>
                  <a:gd name="T13" fmla="*/ 0 h 4"/>
                  <a:gd name="T14" fmla="*/ 0 w 2"/>
                  <a:gd name="T15" fmla="*/ 2 h 4"/>
                  <a:gd name="T16" fmla="*/ 0 w 2"/>
                  <a:gd name="T17" fmla="*/ 2 h 4"/>
                  <a:gd name="T18" fmla="*/ 0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4"/>
                    </a:moveTo>
                    <a:lnTo>
                      <a:pt x="0" y="4"/>
                    </a:lnTo>
                    <a:lnTo>
                      <a:pt x="2" y="2"/>
                    </a:lnTo>
                    <a:lnTo>
                      <a:pt x="2" y="0"/>
                    </a:lnTo>
                    <a:lnTo>
                      <a:pt x="2" y="0"/>
                    </a:lnTo>
                    <a:lnTo>
                      <a:pt x="0" y="0"/>
                    </a:lnTo>
                    <a:lnTo>
                      <a:pt x="0" y="0"/>
                    </a:lnTo>
                    <a:lnTo>
                      <a:pt x="0" y="2"/>
                    </a:lnTo>
                    <a:lnTo>
                      <a:pt x="0" y="2"/>
                    </a:lnTo>
                    <a:lnTo>
                      <a:pt x="0"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1" name="Freeform 380"/>
              <p:cNvSpPr>
                <a:spLocks/>
              </p:cNvSpPr>
              <p:nvPr/>
            </p:nvSpPr>
            <p:spPr bwMode="auto">
              <a:xfrm>
                <a:off x="2055" y="1245"/>
                <a:ext cx="4" cy="6"/>
              </a:xfrm>
              <a:custGeom>
                <a:avLst/>
                <a:gdLst>
                  <a:gd name="T0" fmla="*/ 4 w 4"/>
                  <a:gd name="T1" fmla="*/ 4 h 6"/>
                  <a:gd name="T2" fmla="*/ 4 w 4"/>
                  <a:gd name="T3" fmla="*/ 4 h 6"/>
                  <a:gd name="T4" fmla="*/ 4 w 4"/>
                  <a:gd name="T5" fmla="*/ 2 h 6"/>
                  <a:gd name="T6" fmla="*/ 4 w 4"/>
                  <a:gd name="T7" fmla="*/ 0 h 6"/>
                  <a:gd name="T8" fmla="*/ 2 w 4"/>
                  <a:gd name="T9" fmla="*/ 2 h 6"/>
                  <a:gd name="T10" fmla="*/ 0 w 4"/>
                  <a:gd name="T11" fmla="*/ 4 h 6"/>
                  <a:gd name="T12" fmla="*/ 0 w 4"/>
                  <a:gd name="T13" fmla="*/ 4 h 6"/>
                  <a:gd name="T14" fmla="*/ 0 w 4"/>
                  <a:gd name="T15" fmla="*/ 6 h 6"/>
                  <a:gd name="T16" fmla="*/ 4 w 4"/>
                  <a:gd name="T17" fmla="*/ 4 h 6"/>
                  <a:gd name="T18" fmla="*/ 4 w 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4" y="4"/>
                    </a:moveTo>
                    <a:lnTo>
                      <a:pt x="4" y="4"/>
                    </a:lnTo>
                    <a:lnTo>
                      <a:pt x="4" y="2"/>
                    </a:lnTo>
                    <a:lnTo>
                      <a:pt x="4" y="0"/>
                    </a:lnTo>
                    <a:lnTo>
                      <a:pt x="2" y="2"/>
                    </a:lnTo>
                    <a:lnTo>
                      <a:pt x="0" y="4"/>
                    </a:lnTo>
                    <a:lnTo>
                      <a:pt x="0" y="4"/>
                    </a:lnTo>
                    <a:lnTo>
                      <a:pt x="0" y="6"/>
                    </a:lnTo>
                    <a:lnTo>
                      <a:pt x="4"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2" name="Freeform 381"/>
              <p:cNvSpPr>
                <a:spLocks/>
              </p:cNvSpPr>
              <p:nvPr/>
            </p:nvSpPr>
            <p:spPr bwMode="auto">
              <a:xfrm>
                <a:off x="2030" y="1231"/>
                <a:ext cx="3" cy="3"/>
              </a:xfrm>
              <a:custGeom>
                <a:avLst/>
                <a:gdLst>
                  <a:gd name="T0" fmla="*/ 0 w 3"/>
                  <a:gd name="T1" fmla="*/ 0 h 3"/>
                  <a:gd name="T2" fmla="*/ 2 w 3"/>
                  <a:gd name="T3" fmla="*/ 1 h 3"/>
                  <a:gd name="T4" fmla="*/ 2 w 3"/>
                  <a:gd name="T5" fmla="*/ 3 h 3"/>
                  <a:gd name="T6" fmla="*/ 3 w 3"/>
                  <a:gd name="T7" fmla="*/ 3 h 3"/>
                  <a:gd name="T8" fmla="*/ 3 w 3"/>
                  <a:gd name="T9" fmla="*/ 3 h 3"/>
                  <a:gd name="T10" fmla="*/ 3 w 3"/>
                  <a:gd name="T11" fmla="*/ 1 h 3"/>
                  <a:gd name="T12" fmla="*/ 3 w 3"/>
                  <a:gd name="T13" fmla="*/ 1 h 3"/>
                  <a:gd name="T14" fmla="*/ 2 w 3"/>
                  <a:gd name="T15" fmla="*/ 0 h 3"/>
                  <a:gd name="T16" fmla="*/ 0 w 3"/>
                  <a:gd name="T17" fmla="*/ 0 h 3"/>
                  <a:gd name="T18" fmla="*/ 0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0"/>
                    </a:moveTo>
                    <a:lnTo>
                      <a:pt x="2" y="1"/>
                    </a:lnTo>
                    <a:lnTo>
                      <a:pt x="2" y="3"/>
                    </a:lnTo>
                    <a:lnTo>
                      <a:pt x="3" y="3"/>
                    </a:lnTo>
                    <a:lnTo>
                      <a:pt x="3" y="3"/>
                    </a:lnTo>
                    <a:lnTo>
                      <a:pt x="3" y="1"/>
                    </a:lnTo>
                    <a:lnTo>
                      <a:pt x="3" y="1"/>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3" name="Freeform 382"/>
              <p:cNvSpPr>
                <a:spLocks/>
              </p:cNvSpPr>
              <p:nvPr/>
            </p:nvSpPr>
            <p:spPr bwMode="auto">
              <a:xfrm>
                <a:off x="2037" y="1240"/>
                <a:ext cx="2" cy="2"/>
              </a:xfrm>
              <a:custGeom>
                <a:avLst/>
                <a:gdLst>
                  <a:gd name="T0" fmla="*/ 2 w 2"/>
                  <a:gd name="T1" fmla="*/ 2 h 2"/>
                  <a:gd name="T2" fmla="*/ 2 w 2"/>
                  <a:gd name="T3" fmla="*/ 0 h 2"/>
                  <a:gd name="T4" fmla="*/ 0 w 2"/>
                  <a:gd name="T5" fmla="*/ 0 h 2"/>
                  <a:gd name="T6" fmla="*/ 0 w 2"/>
                  <a:gd name="T7" fmla="*/ 0 h 2"/>
                  <a:gd name="T8" fmla="*/ 0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2" y="0"/>
                    </a:lnTo>
                    <a:lnTo>
                      <a:pt x="0" y="0"/>
                    </a:lnTo>
                    <a:lnTo>
                      <a:pt x="0" y="0"/>
                    </a:lnTo>
                    <a:lnTo>
                      <a:pt x="0"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4" name="Freeform 383"/>
              <p:cNvSpPr>
                <a:spLocks/>
              </p:cNvSpPr>
              <p:nvPr/>
            </p:nvSpPr>
            <p:spPr bwMode="auto">
              <a:xfrm>
                <a:off x="2024" y="1254"/>
                <a:ext cx="22" cy="7"/>
              </a:xfrm>
              <a:custGeom>
                <a:avLst/>
                <a:gdLst>
                  <a:gd name="T0" fmla="*/ 0 w 22"/>
                  <a:gd name="T1" fmla="*/ 0 h 7"/>
                  <a:gd name="T2" fmla="*/ 0 w 22"/>
                  <a:gd name="T3" fmla="*/ 0 h 7"/>
                  <a:gd name="T4" fmla="*/ 0 w 22"/>
                  <a:gd name="T5" fmla="*/ 0 h 7"/>
                  <a:gd name="T6" fmla="*/ 0 w 22"/>
                  <a:gd name="T7" fmla="*/ 4 h 7"/>
                  <a:gd name="T8" fmla="*/ 0 w 22"/>
                  <a:gd name="T9" fmla="*/ 4 h 7"/>
                  <a:gd name="T10" fmla="*/ 2 w 22"/>
                  <a:gd name="T11" fmla="*/ 4 h 7"/>
                  <a:gd name="T12" fmla="*/ 4 w 22"/>
                  <a:gd name="T13" fmla="*/ 4 h 7"/>
                  <a:gd name="T14" fmla="*/ 6 w 22"/>
                  <a:gd name="T15" fmla="*/ 4 h 7"/>
                  <a:gd name="T16" fmla="*/ 8 w 22"/>
                  <a:gd name="T17" fmla="*/ 4 h 7"/>
                  <a:gd name="T18" fmla="*/ 8 w 22"/>
                  <a:gd name="T19" fmla="*/ 6 h 7"/>
                  <a:gd name="T20" fmla="*/ 9 w 22"/>
                  <a:gd name="T21" fmla="*/ 6 h 7"/>
                  <a:gd name="T22" fmla="*/ 9 w 22"/>
                  <a:gd name="T23" fmla="*/ 7 h 7"/>
                  <a:gd name="T24" fmla="*/ 13 w 22"/>
                  <a:gd name="T25" fmla="*/ 6 h 7"/>
                  <a:gd name="T26" fmla="*/ 15 w 22"/>
                  <a:gd name="T27" fmla="*/ 6 h 7"/>
                  <a:gd name="T28" fmla="*/ 15 w 22"/>
                  <a:gd name="T29" fmla="*/ 6 h 7"/>
                  <a:gd name="T30" fmla="*/ 17 w 22"/>
                  <a:gd name="T31" fmla="*/ 6 h 7"/>
                  <a:gd name="T32" fmla="*/ 18 w 22"/>
                  <a:gd name="T33" fmla="*/ 6 h 7"/>
                  <a:gd name="T34" fmla="*/ 18 w 22"/>
                  <a:gd name="T35" fmla="*/ 6 h 7"/>
                  <a:gd name="T36" fmla="*/ 20 w 22"/>
                  <a:gd name="T37" fmla="*/ 6 h 7"/>
                  <a:gd name="T38" fmla="*/ 22 w 22"/>
                  <a:gd name="T39" fmla="*/ 4 h 7"/>
                  <a:gd name="T40" fmla="*/ 20 w 22"/>
                  <a:gd name="T41" fmla="*/ 4 h 7"/>
                  <a:gd name="T42" fmla="*/ 20 w 22"/>
                  <a:gd name="T43" fmla="*/ 4 h 7"/>
                  <a:gd name="T44" fmla="*/ 18 w 22"/>
                  <a:gd name="T45" fmla="*/ 4 h 7"/>
                  <a:gd name="T46" fmla="*/ 18 w 22"/>
                  <a:gd name="T47" fmla="*/ 4 h 7"/>
                  <a:gd name="T48" fmla="*/ 17 w 22"/>
                  <a:gd name="T49" fmla="*/ 4 h 7"/>
                  <a:gd name="T50" fmla="*/ 17 w 22"/>
                  <a:gd name="T51" fmla="*/ 2 h 7"/>
                  <a:gd name="T52" fmla="*/ 15 w 22"/>
                  <a:gd name="T53" fmla="*/ 2 h 7"/>
                  <a:gd name="T54" fmla="*/ 13 w 22"/>
                  <a:gd name="T55" fmla="*/ 2 h 7"/>
                  <a:gd name="T56" fmla="*/ 11 w 22"/>
                  <a:gd name="T57" fmla="*/ 2 h 7"/>
                  <a:gd name="T58" fmla="*/ 11 w 22"/>
                  <a:gd name="T59" fmla="*/ 2 h 7"/>
                  <a:gd name="T60" fmla="*/ 6 w 22"/>
                  <a:gd name="T61" fmla="*/ 2 h 7"/>
                  <a:gd name="T62" fmla="*/ 6 w 22"/>
                  <a:gd name="T63" fmla="*/ 2 h 7"/>
                  <a:gd name="T64" fmla="*/ 4 w 22"/>
                  <a:gd name="T65" fmla="*/ 2 h 7"/>
                  <a:gd name="T66" fmla="*/ 6 w 22"/>
                  <a:gd name="T67" fmla="*/ 0 h 7"/>
                  <a:gd name="T68" fmla="*/ 4 w 22"/>
                  <a:gd name="T69" fmla="*/ 0 h 7"/>
                  <a:gd name="T70" fmla="*/ 4 w 22"/>
                  <a:gd name="T71" fmla="*/ 0 h 7"/>
                  <a:gd name="T72" fmla="*/ 2 w 22"/>
                  <a:gd name="T73" fmla="*/ 0 h 7"/>
                  <a:gd name="T74" fmla="*/ 0 w 22"/>
                  <a:gd name="T7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7">
                    <a:moveTo>
                      <a:pt x="0" y="0"/>
                    </a:moveTo>
                    <a:lnTo>
                      <a:pt x="0" y="0"/>
                    </a:lnTo>
                    <a:lnTo>
                      <a:pt x="0" y="0"/>
                    </a:lnTo>
                    <a:lnTo>
                      <a:pt x="0" y="4"/>
                    </a:lnTo>
                    <a:lnTo>
                      <a:pt x="0" y="4"/>
                    </a:lnTo>
                    <a:lnTo>
                      <a:pt x="2" y="4"/>
                    </a:lnTo>
                    <a:lnTo>
                      <a:pt x="4" y="4"/>
                    </a:lnTo>
                    <a:lnTo>
                      <a:pt x="6" y="4"/>
                    </a:lnTo>
                    <a:lnTo>
                      <a:pt x="8" y="4"/>
                    </a:lnTo>
                    <a:lnTo>
                      <a:pt x="8" y="6"/>
                    </a:lnTo>
                    <a:lnTo>
                      <a:pt x="9" y="6"/>
                    </a:lnTo>
                    <a:lnTo>
                      <a:pt x="9" y="7"/>
                    </a:lnTo>
                    <a:lnTo>
                      <a:pt x="13" y="6"/>
                    </a:lnTo>
                    <a:lnTo>
                      <a:pt x="15" y="6"/>
                    </a:lnTo>
                    <a:lnTo>
                      <a:pt x="15" y="6"/>
                    </a:lnTo>
                    <a:lnTo>
                      <a:pt x="17" y="6"/>
                    </a:lnTo>
                    <a:lnTo>
                      <a:pt x="18" y="6"/>
                    </a:lnTo>
                    <a:lnTo>
                      <a:pt x="18" y="6"/>
                    </a:lnTo>
                    <a:lnTo>
                      <a:pt x="20" y="6"/>
                    </a:lnTo>
                    <a:lnTo>
                      <a:pt x="22" y="4"/>
                    </a:lnTo>
                    <a:lnTo>
                      <a:pt x="20" y="4"/>
                    </a:lnTo>
                    <a:lnTo>
                      <a:pt x="20" y="4"/>
                    </a:lnTo>
                    <a:lnTo>
                      <a:pt x="18" y="4"/>
                    </a:lnTo>
                    <a:lnTo>
                      <a:pt x="18" y="4"/>
                    </a:lnTo>
                    <a:lnTo>
                      <a:pt x="17" y="4"/>
                    </a:lnTo>
                    <a:lnTo>
                      <a:pt x="17" y="2"/>
                    </a:lnTo>
                    <a:lnTo>
                      <a:pt x="15" y="2"/>
                    </a:lnTo>
                    <a:lnTo>
                      <a:pt x="13" y="2"/>
                    </a:lnTo>
                    <a:lnTo>
                      <a:pt x="11" y="2"/>
                    </a:lnTo>
                    <a:lnTo>
                      <a:pt x="11" y="2"/>
                    </a:lnTo>
                    <a:lnTo>
                      <a:pt x="6" y="2"/>
                    </a:lnTo>
                    <a:lnTo>
                      <a:pt x="6" y="2"/>
                    </a:lnTo>
                    <a:lnTo>
                      <a:pt x="4" y="2"/>
                    </a:lnTo>
                    <a:lnTo>
                      <a:pt x="6" y="0"/>
                    </a:lnTo>
                    <a:lnTo>
                      <a:pt x="4" y="0"/>
                    </a:lnTo>
                    <a:lnTo>
                      <a:pt x="4"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5" name="Freeform 384"/>
              <p:cNvSpPr>
                <a:spLocks/>
              </p:cNvSpPr>
              <p:nvPr/>
            </p:nvSpPr>
            <p:spPr bwMode="auto">
              <a:xfrm>
                <a:off x="1997" y="1227"/>
                <a:ext cx="4" cy="4"/>
              </a:xfrm>
              <a:custGeom>
                <a:avLst/>
                <a:gdLst>
                  <a:gd name="T0" fmla="*/ 4 w 4"/>
                  <a:gd name="T1" fmla="*/ 4 h 4"/>
                  <a:gd name="T2" fmla="*/ 4 w 4"/>
                  <a:gd name="T3" fmla="*/ 2 h 4"/>
                  <a:gd name="T4" fmla="*/ 2 w 4"/>
                  <a:gd name="T5" fmla="*/ 2 h 4"/>
                  <a:gd name="T6" fmla="*/ 2 w 4"/>
                  <a:gd name="T7" fmla="*/ 0 h 4"/>
                  <a:gd name="T8" fmla="*/ 2 w 4"/>
                  <a:gd name="T9" fmla="*/ 0 h 4"/>
                  <a:gd name="T10" fmla="*/ 0 w 4"/>
                  <a:gd name="T11" fmla="*/ 2 h 4"/>
                  <a:gd name="T12" fmla="*/ 2 w 4"/>
                  <a:gd name="T13" fmla="*/ 4 h 4"/>
                  <a:gd name="T14" fmla="*/ 2 w 4"/>
                  <a:gd name="T15" fmla="*/ 4 h 4"/>
                  <a:gd name="T16" fmla="*/ 4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4"/>
                    </a:moveTo>
                    <a:lnTo>
                      <a:pt x="4" y="2"/>
                    </a:lnTo>
                    <a:lnTo>
                      <a:pt x="2" y="2"/>
                    </a:lnTo>
                    <a:lnTo>
                      <a:pt x="2" y="0"/>
                    </a:lnTo>
                    <a:lnTo>
                      <a:pt x="2" y="0"/>
                    </a:lnTo>
                    <a:lnTo>
                      <a:pt x="0" y="2"/>
                    </a:lnTo>
                    <a:lnTo>
                      <a:pt x="2" y="4"/>
                    </a:lnTo>
                    <a:lnTo>
                      <a:pt x="2" y="4"/>
                    </a:lnTo>
                    <a:lnTo>
                      <a:pt x="4"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6" name="Freeform 385"/>
              <p:cNvSpPr>
                <a:spLocks/>
              </p:cNvSpPr>
              <p:nvPr/>
            </p:nvSpPr>
            <p:spPr bwMode="auto">
              <a:xfrm>
                <a:off x="2017" y="1222"/>
                <a:ext cx="13" cy="9"/>
              </a:xfrm>
              <a:custGeom>
                <a:avLst/>
                <a:gdLst>
                  <a:gd name="T0" fmla="*/ 6 w 13"/>
                  <a:gd name="T1" fmla="*/ 5 h 9"/>
                  <a:gd name="T2" fmla="*/ 7 w 13"/>
                  <a:gd name="T3" fmla="*/ 5 h 9"/>
                  <a:gd name="T4" fmla="*/ 9 w 13"/>
                  <a:gd name="T5" fmla="*/ 7 h 9"/>
                  <a:gd name="T6" fmla="*/ 9 w 13"/>
                  <a:gd name="T7" fmla="*/ 7 h 9"/>
                  <a:gd name="T8" fmla="*/ 9 w 13"/>
                  <a:gd name="T9" fmla="*/ 9 h 9"/>
                  <a:gd name="T10" fmla="*/ 11 w 13"/>
                  <a:gd name="T11" fmla="*/ 9 h 9"/>
                  <a:gd name="T12" fmla="*/ 13 w 13"/>
                  <a:gd name="T13" fmla="*/ 9 h 9"/>
                  <a:gd name="T14" fmla="*/ 13 w 13"/>
                  <a:gd name="T15" fmla="*/ 9 h 9"/>
                  <a:gd name="T16" fmla="*/ 13 w 13"/>
                  <a:gd name="T17" fmla="*/ 9 h 9"/>
                  <a:gd name="T18" fmla="*/ 13 w 13"/>
                  <a:gd name="T19" fmla="*/ 7 h 9"/>
                  <a:gd name="T20" fmla="*/ 11 w 13"/>
                  <a:gd name="T21" fmla="*/ 7 h 9"/>
                  <a:gd name="T22" fmla="*/ 9 w 13"/>
                  <a:gd name="T23" fmla="*/ 5 h 9"/>
                  <a:gd name="T24" fmla="*/ 9 w 13"/>
                  <a:gd name="T25" fmla="*/ 3 h 9"/>
                  <a:gd name="T26" fmla="*/ 7 w 13"/>
                  <a:gd name="T27" fmla="*/ 3 h 9"/>
                  <a:gd name="T28" fmla="*/ 6 w 13"/>
                  <a:gd name="T29" fmla="*/ 1 h 9"/>
                  <a:gd name="T30" fmla="*/ 6 w 13"/>
                  <a:gd name="T31" fmla="*/ 1 h 9"/>
                  <a:gd name="T32" fmla="*/ 2 w 13"/>
                  <a:gd name="T33" fmla="*/ 0 h 9"/>
                  <a:gd name="T34" fmla="*/ 2 w 13"/>
                  <a:gd name="T35" fmla="*/ 0 h 9"/>
                  <a:gd name="T36" fmla="*/ 2 w 13"/>
                  <a:gd name="T37" fmla="*/ 0 h 9"/>
                  <a:gd name="T38" fmla="*/ 0 w 13"/>
                  <a:gd name="T39" fmla="*/ 0 h 9"/>
                  <a:gd name="T40" fmla="*/ 0 w 13"/>
                  <a:gd name="T41" fmla="*/ 1 h 9"/>
                  <a:gd name="T42" fmla="*/ 0 w 13"/>
                  <a:gd name="T43" fmla="*/ 1 h 9"/>
                  <a:gd name="T44" fmla="*/ 4 w 13"/>
                  <a:gd name="T45" fmla="*/ 1 h 9"/>
                  <a:gd name="T46" fmla="*/ 4 w 13"/>
                  <a:gd name="T47" fmla="*/ 3 h 9"/>
                  <a:gd name="T48" fmla="*/ 4 w 13"/>
                  <a:gd name="T49" fmla="*/ 5 h 9"/>
                  <a:gd name="T50" fmla="*/ 6 w 13"/>
                  <a:gd name="T5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9">
                    <a:moveTo>
                      <a:pt x="6" y="5"/>
                    </a:moveTo>
                    <a:lnTo>
                      <a:pt x="7" y="5"/>
                    </a:lnTo>
                    <a:lnTo>
                      <a:pt x="9" y="7"/>
                    </a:lnTo>
                    <a:lnTo>
                      <a:pt x="9" y="7"/>
                    </a:lnTo>
                    <a:lnTo>
                      <a:pt x="9" y="9"/>
                    </a:lnTo>
                    <a:lnTo>
                      <a:pt x="11" y="9"/>
                    </a:lnTo>
                    <a:lnTo>
                      <a:pt x="13" y="9"/>
                    </a:lnTo>
                    <a:lnTo>
                      <a:pt x="13" y="9"/>
                    </a:lnTo>
                    <a:lnTo>
                      <a:pt x="13" y="9"/>
                    </a:lnTo>
                    <a:lnTo>
                      <a:pt x="13" y="7"/>
                    </a:lnTo>
                    <a:lnTo>
                      <a:pt x="11" y="7"/>
                    </a:lnTo>
                    <a:lnTo>
                      <a:pt x="9" y="5"/>
                    </a:lnTo>
                    <a:lnTo>
                      <a:pt x="9" y="3"/>
                    </a:lnTo>
                    <a:lnTo>
                      <a:pt x="7" y="3"/>
                    </a:lnTo>
                    <a:lnTo>
                      <a:pt x="6" y="1"/>
                    </a:lnTo>
                    <a:lnTo>
                      <a:pt x="6" y="1"/>
                    </a:lnTo>
                    <a:lnTo>
                      <a:pt x="2" y="0"/>
                    </a:lnTo>
                    <a:lnTo>
                      <a:pt x="2" y="0"/>
                    </a:lnTo>
                    <a:lnTo>
                      <a:pt x="2" y="0"/>
                    </a:lnTo>
                    <a:lnTo>
                      <a:pt x="0" y="0"/>
                    </a:lnTo>
                    <a:lnTo>
                      <a:pt x="0" y="1"/>
                    </a:lnTo>
                    <a:lnTo>
                      <a:pt x="0" y="1"/>
                    </a:lnTo>
                    <a:lnTo>
                      <a:pt x="4" y="1"/>
                    </a:lnTo>
                    <a:lnTo>
                      <a:pt x="4" y="3"/>
                    </a:lnTo>
                    <a:lnTo>
                      <a:pt x="4" y="5"/>
                    </a:lnTo>
                    <a:lnTo>
                      <a:pt x="6"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7" name="Freeform 386"/>
              <p:cNvSpPr>
                <a:spLocks/>
              </p:cNvSpPr>
              <p:nvPr/>
            </p:nvSpPr>
            <p:spPr bwMode="auto">
              <a:xfrm>
                <a:off x="2021" y="1209"/>
                <a:ext cx="2" cy="4"/>
              </a:xfrm>
              <a:custGeom>
                <a:avLst/>
                <a:gdLst>
                  <a:gd name="T0" fmla="*/ 2 w 2"/>
                  <a:gd name="T1" fmla="*/ 4 h 4"/>
                  <a:gd name="T2" fmla="*/ 2 w 2"/>
                  <a:gd name="T3" fmla="*/ 2 h 4"/>
                  <a:gd name="T4" fmla="*/ 0 w 2"/>
                  <a:gd name="T5" fmla="*/ 0 h 4"/>
                  <a:gd name="T6" fmla="*/ 2 w 2"/>
                  <a:gd name="T7" fmla="*/ 2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2"/>
                    </a:lnTo>
                    <a:lnTo>
                      <a:pt x="0" y="0"/>
                    </a:lnTo>
                    <a:lnTo>
                      <a:pt x="2" y="2"/>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8" name="Freeform 387"/>
              <p:cNvSpPr>
                <a:spLocks/>
              </p:cNvSpPr>
              <p:nvPr/>
            </p:nvSpPr>
            <p:spPr bwMode="auto">
              <a:xfrm>
                <a:off x="1992" y="1214"/>
                <a:ext cx="2" cy="4"/>
              </a:xfrm>
              <a:custGeom>
                <a:avLst/>
                <a:gdLst>
                  <a:gd name="T0" fmla="*/ 2 w 2"/>
                  <a:gd name="T1" fmla="*/ 4 h 4"/>
                  <a:gd name="T2" fmla="*/ 2 w 2"/>
                  <a:gd name="T3" fmla="*/ 4 h 4"/>
                  <a:gd name="T4" fmla="*/ 2 w 2"/>
                  <a:gd name="T5" fmla="*/ 0 h 4"/>
                  <a:gd name="T6" fmla="*/ 0 w 2"/>
                  <a:gd name="T7" fmla="*/ 0 h 4"/>
                  <a:gd name="T8" fmla="*/ 0 w 2"/>
                  <a:gd name="T9" fmla="*/ 0 h 4"/>
                  <a:gd name="T10" fmla="*/ 0 w 2"/>
                  <a:gd name="T11" fmla="*/ 2 h 4"/>
                  <a:gd name="T12" fmla="*/ 2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0"/>
                    </a:lnTo>
                    <a:lnTo>
                      <a:pt x="0" y="0"/>
                    </a:lnTo>
                    <a:lnTo>
                      <a:pt x="0" y="0"/>
                    </a:lnTo>
                    <a:lnTo>
                      <a:pt x="0" y="2"/>
                    </a:lnTo>
                    <a:lnTo>
                      <a:pt x="2" y="4"/>
                    </a:lnTo>
                    <a:lnTo>
                      <a:pt x="2" y="4"/>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59" name="Freeform 388"/>
              <p:cNvSpPr>
                <a:spLocks/>
              </p:cNvSpPr>
              <p:nvPr/>
            </p:nvSpPr>
            <p:spPr bwMode="auto">
              <a:xfrm>
                <a:off x="1948" y="1162"/>
                <a:ext cx="2" cy="2"/>
              </a:xfrm>
              <a:custGeom>
                <a:avLst/>
                <a:gdLst>
                  <a:gd name="T0" fmla="*/ 2 w 2"/>
                  <a:gd name="T1" fmla="*/ 2 h 2"/>
                  <a:gd name="T2" fmla="*/ 2 w 2"/>
                  <a:gd name="T3" fmla="*/ 2 h 2"/>
                  <a:gd name="T4" fmla="*/ 2 w 2"/>
                  <a:gd name="T5" fmla="*/ 2 h 2"/>
                  <a:gd name="T6" fmla="*/ 2 w 2"/>
                  <a:gd name="T7" fmla="*/ 2 h 2"/>
                  <a:gd name="T8" fmla="*/ 2 w 2"/>
                  <a:gd name="T9" fmla="*/ 0 h 2"/>
                  <a:gd name="T10" fmla="*/ 0 w 2"/>
                  <a:gd name="T11" fmla="*/ 0 h 2"/>
                  <a:gd name="T12" fmla="*/ 0 w 2"/>
                  <a:gd name="T13" fmla="*/ 2 h 2"/>
                  <a:gd name="T14" fmla="*/ 2 w 2"/>
                  <a:gd name="T15" fmla="*/ 2 h 2"/>
                  <a:gd name="T16" fmla="*/ 2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2"/>
                    </a:moveTo>
                    <a:lnTo>
                      <a:pt x="2" y="2"/>
                    </a:lnTo>
                    <a:lnTo>
                      <a:pt x="2" y="2"/>
                    </a:lnTo>
                    <a:lnTo>
                      <a:pt x="2" y="2"/>
                    </a:lnTo>
                    <a:lnTo>
                      <a:pt x="2" y="0"/>
                    </a:lnTo>
                    <a:lnTo>
                      <a:pt x="0" y="0"/>
                    </a:lnTo>
                    <a:lnTo>
                      <a:pt x="0" y="2"/>
                    </a:lnTo>
                    <a:lnTo>
                      <a:pt x="2" y="2"/>
                    </a:lnTo>
                    <a:lnTo>
                      <a:pt x="2"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0" name="Freeform 389"/>
              <p:cNvSpPr>
                <a:spLocks/>
              </p:cNvSpPr>
              <p:nvPr/>
            </p:nvSpPr>
            <p:spPr bwMode="auto">
              <a:xfrm>
                <a:off x="1948" y="1164"/>
                <a:ext cx="2" cy="3"/>
              </a:xfrm>
              <a:custGeom>
                <a:avLst/>
                <a:gdLst>
                  <a:gd name="T0" fmla="*/ 0 w 2"/>
                  <a:gd name="T1" fmla="*/ 2 h 3"/>
                  <a:gd name="T2" fmla="*/ 2 w 2"/>
                  <a:gd name="T3" fmla="*/ 3 h 3"/>
                  <a:gd name="T4" fmla="*/ 0 w 2"/>
                  <a:gd name="T5" fmla="*/ 2 h 3"/>
                  <a:gd name="T6" fmla="*/ 0 w 2"/>
                  <a:gd name="T7" fmla="*/ 0 h 3"/>
                  <a:gd name="T8" fmla="*/ 0 w 2"/>
                  <a:gd name="T9" fmla="*/ 0 h 3"/>
                  <a:gd name="T10" fmla="*/ 0 w 2"/>
                  <a:gd name="T11" fmla="*/ 0 h 3"/>
                  <a:gd name="T12" fmla="*/ 0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2"/>
                    </a:moveTo>
                    <a:lnTo>
                      <a:pt x="2" y="3"/>
                    </a:lnTo>
                    <a:lnTo>
                      <a:pt x="0" y="2"/>
                    </a:lnTo>
                    <a:lnTo>
                      <a:pt x="0" y="0"/>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1" name="Freeform 390"/>
              <p:cNvSpPr>
                <a:spLocks/>
              </p:cNvSpPr>
              <p:nvPr/>
            </p:nvSpPr>
            <p:spPr bwMode="auto">
              <a:xfrm>
                <a:off x="1948" y="1162"/>
                <a:ext cx="0" cy="2"/>
              </a:xfrm>
              <a:custGeom>
                <a:avLst/>
                <a:gdLst>
                  <a:gd name="T0" fmla="*/ 0 h 2"/>
                  <a:gd name="T1" fmla="*/ 0 h 2"/>
                  <a:gd name="T2" fmla="*/ 2 h 2"/>
                  <a:gd name="T3" fmla="*/ 0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2" name="Freeform 391"/>
              <p:cNvSpPr>
                <a:spLocks/>
              </p:cNvSpPr>
              <p:nvPr/>
            </p:nvSpPr>
            <p:spPr bwMode="auto">
              <a:xfrm>
                <a:off x="1965" y="1180"/>
                <a:ext cx="3" cy="0"/>
              </a:xfrm>
              <a:custGeom>
                <a:avLst/>
                <a:gdLst>
                  <a:gd name="T0" fmla="*/ 3 w 3"/>
                  <a:gd name="T1" fmla="*/ 3 w 3"/>
                  <a:gd name="T2" fmla="*/ 1 w 3"/>
                  <a:gd name="T3" fmla="*/ 0 w 3"/>
                  <a:gd name="T4" fmla="*/ 0 w 3"/>
                  <a:gd name="T5" fmla="*/ 0 w 3"/>
                  <a:gd name="T6" fmla="*/ 1 w 3"/>
                  <a:gd name="T7" fmla="*/ 3 w 3"/>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
                    <a:moveTo>
                      <a:pt x="3" y="0"/>
                    </a:moveTo>
                    <a:lnTo>
                      <a:pt x="3" y="0"/>
                    </a:lnTo>
                    <a:lnTo>
                      <a:pt x="1" y="0"/>
                    </a:lnTo>
                    <a:lnTo>
                      <a:pt x="0" y="0"/>
                    </a:lnTo>
                    <a:lnTo>
                      <a:pt x="0" y="0"/>
                    </a:lnTo>
                    <a:lnTo>
                      <a:pt x="0" y="0"/>
                    </a:lnTo>
                    <a:lnTo>
                      <a:pt x="1" y="0"/>
                    </a:lnTo>
                    <a:lnTo>
                      <a:pt x="3"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3" name="Freeform 392"/>
              <p:cNvSpPr>
                <a:spLocks/>
              </p:cNvSpPr>
              <p:nvPr/>
            </p:nvSpPr>
            <p:spPr bwMode="auto">
              <a:xfrm>
                <a:off x="1966" y="1184"/>
                <a:ext cx="4" cy="0"/>
              </a:xfrm>
              <a:custGeom>
                <a:avLst/>
                <a:gdLst>
                  <a:gd name="T0" fmla="*/ 0 w 4"/>
                  <a:gd name="T1" fmla="*/ 0 w 4"/>
                  <a:gd name="T2" fmla="*/ 0 w 4"/>
                  <a:gd name="T3" fmla="*/ 4 w 4"/>
                  <a:gd name="T4" fmla="*/ 4 w 4"/>
                  <a:gd name="T5" fmla="*/ 4 w 4"/>
                  <a:gd name="T6" fmla="*/ 0 w 4"/>
                </a:gdLst>
                <a:ahLst/>
                <a:cxnLst>
                  <a:cxn ang="0">
                    <a:pos x="T0" y="0"/>
                  </a:cxn>
                  <a:cxn ang="0">
                    <a:pos x="T1" y="0"/>
                  </a:cxn>
                  <a:cxn ang="0">
                    <a:pos x="T2" y="0"/>
                  </a:cxn>
                  <a:cxn ang="0">
                    <a:pos x="T3" y="0"/>
                  </a:cxn>
                  <a:cxn ang="0">
                    <a:pos x="T4" y="0"/>
                  </a:cxn>
                  <a:cxn ang="0">
                    <a:pos x="T5" y="0"/>
                  </a:cxn>
                  <a:cxn ang="0">
                    <a:pos x="T6" y="0"/>
                  </a:cxn>
                </a:cxnLst>
                <a:rect l="0" t="0" r="r" b="b"/>
                <a:pathLst>
                  <a:path w="4">
                    <a:moveTo>
                      <a:pt x="0" y="0"/>
                    </a:moveTo>
                    <a:lnTo>
                      <a:pt x="0" y="0"/>
                    </a:lnTo>
                    <a:lnTo>
                      <a:pt x="0" y="0"/>
                    </a:lnTo>
                    <a:lnTo>
                      <a:pt x="4" y="0"/>
                    </a:lnTo>
                    <a:lnTo>
                      <a:pt x="4" y="0"/>
                    </a:lnTo>
                    <a:lnTo>
                      <a:pt x="4"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4" name="Freeform 393"/>
              <p:cNvSpPr>
                <a:spLocks/>
              </p:cNvSpPr>
              <p:nvPr/>
            </p:nvSpPr>
            <p:spPr bwMode="auto">
              <a:xfrm>
                <a:off x="1927" y="1270"/>
                <a:ext cx="1" cy="2"/>
              </a:xfrm>
              <a:custGeom>
                <a:avLst/>
                <a:gdLst>
                  <a:gd name="T0" fmla="*/ 0 w 1"/>
                  <a:gd name="T1" fmla="*/ 2 h 2"/>
                  <a:gd name="T2" fmla="*/ 1 w 1"/>
                  <a:gd name="T3" fmla="*/ 2 h 2"/>
                  <a:gd name="T4" fmla="*/ 1 w 1"/>
                  <a:gd name="T5" fmla="*/ 2 h 2"/>
                  <a:gd name="T6" fmla="*/ 1 w 1"/>
                  <a:gd name="T7" fmla="*/ 0 h 2"/>
                  <a:gd name="T8" fmla="*/ 0 w 1"/>
                  <a:gd name="T9" fmla="*/ 2 h 2"/>
                  <a:gd name="T10" fmla="*/ 0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0" y="2"/>
                    </a:moveTo>
                    <a:lnTo>
                      <a:pt x="1" y="2"/>
                    </a:lnTo>
                    <a:lnTo>
                      <a:pt x="1" y="2"/>
                    </a:lnTo>
                    <a:lnTo>
                      <a:pt x="1" y="0"/>
                    </a:lnTo>
                    <a:lnTo>
                      <a:pt x="0"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5" name="Freeform 394"/>
              <p:cNvSpPr>
                <a:spLocks/>
              </p:cNvSpPr>
              <p:nvPr/>
            </p:nvSpPr>
            <p:spPr bwMode="auto">
              <a:xfrm>
                <a:off x="1715" y="1323"/>
                <a:ext cx="5" cy="5"/>
              </a:xfrm>
              <a:custGeom>
                <a:avLst/>
                <a:gdLst>
                  <a:gd name="T0" fmla="*/ 0 w 5"/>
                  <a:gd name="T1" fmla="*/ 0 h 5"/>
                  <a:gd name="T2" fmla="*/ 0 w 5"/>
                  <a:gd name="T3" fmla="*/ 2 h 5"/>
                  <a:gd name="T4" fmla="*/ 0 w 5"/>
                  <a:gd name="T5" fmla="*/ 4 h 5"/>
                  <a:gd name="T6" fmla="*/ 0 w 5"/>
                  <a:gd name="T7" fmla="*/ 5 h 5"/>
                  <a:gd name="T8" fmla="*/ 2 w 5"/>
                  <a:gd name="T9" fmla="*/ 4 h 5"/>
                  <a:gd name="T10" fmla="*/ 3 w 5"/>
                  <a:gd name="T11" fmla="*/ 2 h 5"/>
                  <a:gd name="T12" fmla="*/ 5 w 5"/>
                  <a:gd name="T13" fmla="*/ 0 h 5"/>
                  <a:gd name="T14" fmla="*/ 5 w 5"/>
                  <a:gd name="T15" fmla="*/ 0 h 5"/>
                  <a:gd name="T16" fmla="*/ 3 w 5"/>
                  <a:gd name="T17" fmla="*/ 0 h 5"/>
                  <a:gd name="T18" fmla="*/ 2 w 5"/>
                  <a:gd name="T19" fmla="*/ 0 h 5"/>
                  <a:gd name="T20" fmla="*/ 0 w 5"/>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0" y="0"/>
                    </a:moveTo>
                    <a:lnTo>
                      <a:pt x="0" y="2"/>
                    </a:lnTo>
                    <a:lnTo>
                      <a:pt x="0" y="4"/>
                    </a:lnTo>
                    <a:lnTo>
                      <a:pt x="0" y="5"/>
                    </a:lnTo>
                    <a:lnTo>
                      <a:pt x="2" y="4"/>
                    </a:lnTo>
                    <a:lnTo>
                      <a:pt x="3" y="2"/>
                    </a:lnTo>
                    <a:lnTo>
                      <a:pt x="5" y="0"/>
                    </a:lnTo>
                    <a:lnTo>
                      <a:pt x="5" y="0"/>
                    </a:lnTo>
                    <a:lnTo>
                      <a:pt x="3"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6" name="Freeform 395"/>
              <p:cNvSpPr>
                <a:spLocks/>
              </p:cNvSpPr>
              <p:nvPr/>
            </p:nvSpPr>
            <p:spPr bwMode="auto">
              <a:xfrm>
                <a:off x="1722" y="1327"/>
                <a:ext cx="4" cy="3"/>
              </a:xfrm>
              <a:custGeom>
                <a:avLst/>
                <a:gdLst>
                  <a:gd name="T0" fmla="*/ 0 w 4"/>
                  <a:gd name="T1" fmla="*/ 1 h 3"/>
                  <a:gd name="T2" fmla="*/ 0 w 4"/>
                  <a:gd name="T3" fmla="*/ 3 h 3"/>
                  <a:gd name="T4" fmla="*/ 2 w 4"/>
                  <a:gd name="T5" fmla="*/ 3 h 3"/>
                  <a:gd name="T6" fmla="*/ 2 w 4"/>
                  <a:gd name="T7" fmla="*/ 3 h 3"/>
                  <a:gd name="T8" fmla="*/ 4 w 4"/>
                  <a:gd name="T9" fmla="*/ 3 h 3"/>
                  <a:gd name="T10" fmla="*/ 4 w 4"/>
                  <a:gd name="T11" fmla="*/ 1 h 3"/>
                  <a:gd name="T12" fmla="*/ 4 w 4"/>
                  <a:gd name="T13" fmla="*/ 1 h 3"/>
                  <a:gd name="T14" fmla="*/ 4 w 4"/>
                  <a:gd name="T15" fmla="*/ 1 h 3"/>
                  <a:gd name="T16" fmla="*/ 4 w 4"/>
                  <a:gd name="T17" fmla="*/ 0 h 3"/>
                  <a:gd name="T18" fmla="*/ 2 w 4"/>
                  <a:gd name="T19" fmla="*/ 0 h 3"/>
                  <a:gd name="T20" fmla="*/ 0 w 4"/>
                  <a:gd name="T2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
                    <a:moveTo>
                      <a:pt x="0" y="1"/>
                    </a:moveTo>
                    <a:lnTo>
                      <a:pt x="0" y="3"/>
                    </a:lnTo>
                    <a:lnTo>
                      <a:pt x="2" y="3"/>
                    </a:lnTo>
                    <a:lnTo>
                      <a:pt x="2" y="3"/>
                    </a:lnTo>
                    <a:lnTo>
                      <a:pt x="4" y="3"/>
                    </a:lnTo>
                    <a:lnTo>
                      <a:pt x="4" y="1"/>
                    </a:lnTo>
                    <a:lnTo>
                      <a:pt x="4" y="1"/>
                    </a:lnTo>
                    <a:lnTo>
                      <a:pt x="4" y="1"/>
                    </a:lnTo>
                    <a:lnTo>
                      <a:pt x="4" y="0"/>
                    </a:lnTo>
                    <a:lnTo>
                      <a:pt x="2" y="0"/>
                    </a:lnTo>
                    <a:lnTo>
                      <a:pt x="0"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7" name="Freeform 396"/>
              <p:cNvSpPr>
                <a:spLocks/>
              </p:cNvSpPr>
              <p:nvPr/>
            </p:nvSpPr>
            <p:spPr bwMode="auto">
              <a:xfrm>
                <a:off x="1735" y="1321"/>
                <a:ext cx="3" cy="6"/>
              </a:xfrm>
              <a:custGeom>
                <a:avLst/>
                <a:gdLst>
                  <a:gd name="T0" fmla="*/ 1 w 3"/>
                  <a:gd name="T1" fmla="*/ 2 h 6"/>
                  <a:gd name="T2" fmla="*/ 0 w 3"/>
                  <a:gd name="T3" fmla="*/ 4 h 6"/>
                  <a:gd name="T4" fmla="*/ 0 w 3"/>
                  <a:gd name="T5" fmla="*/ 6 h 6"/>
                  <a:gd name="T6" fmla="*/ 0 w 3"/>
                  <a:gd name="T7" fmla="*/ 6 h 6"/>
                  <a:gd name="T8" fmla="*/ 1 w 3"/>
                  <a:gd name="T9" fmla="*/ 6 h 6"/>
                  <a:gd name="T10" fmla="*/ 1 w 3"/>
                  <a:gd name="T11" fmla="*/ 4 h 6"/>
                  <a:gd name="T12" fmla="*/ 3 w 3"/>
                  <a:gd name="T13" fmla="*/ 2 h 6"/>
                  <a:gd name="T14" fmla="*/ 3 w 3"/>
                  <a:gd name="T15" fmla="*/ 0 h 6"/>
                  <a:gd name="T16" fmla="*/ 1 w 3"/>
                  <a:gd name="T17" fmla="*/ 0 h 6"/>
                  <a:gd name="T18" fmla="*/ 1 w 3"/>
                  <a:gd name="T19" fmla="*/ 2 h 6"/>
                  <a:gd name="T20" fmla="*/ 1 w 3"/>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1" y="2"/>
                    </a:moveTo>
                    <a:lnTo>
                      <a:pt x="0" y="4"/>
                    </a:lnTo>
                    <a:lnTo>
                      <a:pt x="0" y="6"/>
                    </a:lnTo>
                    <a:lnTo>
                      <a:pt x="0" y="6"/>
                    </a:lnTo>
                    <a:lnTo>
                      <a:pt x="1" y="6"/>
                    </a:lnTo>
                    <a:lnTo>
                      <a:pt x="1" y="4"/>
                    </a:lnTo>
                    <a:lnTo>
                      <a:pt x="3" y="2"/>
                    </a:lnTo>
                    <a:lnTo>
                      <a:pt x="3" y="0"/>
                    </a:lnTo>
                    <a:lnTo>
                      <a:pt x="1" y="0"/>
                    </a:lnTo>
                    <a:lnTo>
                      <a:pt x="1" y="2"/>
                    </a:lnTo>
                    <a:lnTo>
                      <a:pt x="1"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8" name="Freeform 397"/>
              <p:cNvSpPr>
                <a:spLocks/>
              </p:cNvSpPr>
              <p:nvPr/>
            </p:nvSpPr>
            <p:spPr bwMode="auto">
              <a:xfrm>
                <a:off x="1738" y="1316"/>
                <a:ext cx="4" cy="3"/>
              </a:xfrm>
              <a:custGeom>
                <a:avLst/>
                <a:gdLst>
                  <a:gd name="T0" fmla="*/ 0 w 4"/>
                  <a:gd name="T1" fmla="*/ 2 h 3"/>
                  <a:gd name="T2" fmla="*/ 0 w 4"/>
                  <a:gd name="T3" fmla="*/ 3 h 3"/>
                  <a:gd name="T4" fmla="*/ 0 w 4"/>
                  <a:gd name="T5" fmla="*/ 3 h 3"/>
                  <a:gd name="T6" fmla="*/ 2 w 4"/>
                  <a:gd name="T7" fmla="*/ 3 h 3"/>
                  <a:gd name="T8" fmla="*/ 2 w 4"/>
                  <a:gd name="T9" fmla="*/ 3 h 3"/>
                  <a:gd name="T10" fmla="*/ 2 w 4"/>
                  <a:gd name="T11" fmla="*/ 2 h 3"/>
                  <a:gd name="T12" fmla="*/ 4 w 4"/>
                  <a:gd name="T13" fmla="*/ 0 h 3"/>
                  <a:gd name="T14" fmla="*/ 2 w 4"/>
                  <a:gd name="T15" fmla="*/ 0 h 3"/>
                  <a:gd name="T16" fmla="*/ 2 w 4"/>
                  <a:gd name="T17" fmla="*/ 2 h 3"/>
                  <a:gd name="T18" fmla="*/ 0 w 4"/>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
                    <a:moveTo>
                      <a:pt x="0" y="2"/>
                    </a:moveTo>
                    <a:lnTo>
                      <a:pt x="0" y="3"/>
                    </a:lnTo>
                    <a:lnTo>
                      <a:pt x="0" y="3"/>
                    </a:lnTo>
                    <a:lnTo>
                      <a:pt x="2" y="3"/>
                    </a:lnTo>
                    <a:lnTo>
                      <a:pt x="2" y="3"/>
                    </a:lnTo>
                    <a:lnTo>
                      <a:pt x="2" y="2"/>
                    </a:lnTo>
                    <a:lnTo>
                      <a:pt x="4" y="0"/>
                    </a:lnTo>
                    <a:lnTo>
                      <a:pt x="2" y="0"/>
                    </a:lnTo>
                    <a:lnTo>
                      <a:pt x="2" y="2"/>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69" name="Freeform 398"/>
              <p:cNvSpPr>
                <a:spLocks/>
              </p:cNvSpPr>
              <p:nvPr/>
            </p:nvSpPr>
            <p:spPr bwMode="auto">
              <a:xfrm>
                <a:off x="1642" y="1431"/>
                <a:ext cx="2" cy="2"/>
              </a:xfrm>
              <a:custGeom>
                <a:avLst/>
                <a:gdLst>
                  <a:gd name="T0" fmla="*/ 0 w 2"/>
                  <a:gd name="T1" fmla="*/ 2 h 2"/>
                  <a:gd name="T2" fmla="*/ 0 w 2"/>
                  <a:gd name="T3" fmla="*/ 2 h 2"/>
                  <a:gd name="T4" fmla="*/ 0 w 2"/>
                  <a:gd name="T5" fmla="*/ 2 h 2"/>
                  <a:gd name="T6" fmla="*/ 2 w 2"/>
                  <a:gd name="T7" fmla="*/ 2 h 2"/>
                  <a:gd name="T8" fmla="*/ 2 w 2"/>
                  <a:gd name="T9" fmla="*/ 2 h 2"/>
                  <a:gd name="T10" fmla="*/ 2 w 2"/>
                  <a:gd name="T11" fmla="*/ 0 h 2"/>
                  <a:gd name="T12" fmla="*/ 0 w 2"/>
                  <a:gd name="T13" fmla="*/ 0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0" y="2"/>
                    </a:lnTo>
                    <a:lnTo>
                      <a:pt x="2" y="2"/>
                    </a:lnTo>
                    <a:lnTo>
                      <a:pt x="2" y="2"/>
                    </a:lnTo>
                    <a:lnTo>
                      <a:pt x="2"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0" name="Freeform 399"/>
              <p:cNvSpPr>
                <a:spLocks/>
              </p:cNvSpPr>
              <p:nvPr/>
            </p:nvSpPr>
            <p:spPr bwMode="auto">
              <a:xfrm>
                <a:off x="1650" y="1437"/>
                <a:ext cx="1" cy="2"/>
              </a:xfrm>
              <a:custGeom>
                <a:avLst/>
                <a:gdLst>
                  <a:gd name="T0" fmla="*/ 0 w 1"/>
                  <a:gd name="T1" fmla="*/ 2 h 2"/>
                  <a:gd name="T2" fmla="*/ 0 w 1"/>
                  <a:gd name="T3" fmla="*/ 2 h 2"/>
                  <a:gd name="T4" fmla="*/ 0 w 1"/>
                  <a:gd name="T5" fmla="*/ 2 h 2"/>
                  <a:gd name="T6" fmla="*/ 1 w 1"/>
                  <a:gd name="T7" fmla="*/ 2 h 2"/>
                  <a:gd name="T8" fmla="*/ 1 w 1"/>
                  <a:gd name="T9" fmla="*/ 0 h 2"/>
                  <a:gd name="T10" fmla="*/ 0 w 1"/>
                  <a:gd name="T11" fmla="*/ 0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lnTo>
                      <a:pt x="0" y="2"/>
                    </a:lnTo>
                    <a:lnTo>
                      <a:pt x="0" y="2"/>
                    </a:lnTo>
                    <a:lnTo>
                      <a:pt x="1" y="2"/>
                    </a:lnTo>
                    <a:lnTo>
                      <a:pt x="1"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1" name="Freeform 400"/>
              <p:cNvSpPr>
                <a:spLocks/>
              </p:cNvSpPr>
              <p:nvPr/>
            </p:nvSpPr>
            <p:spPr bwMode="auto">
              <a:xfrm>
                <a:off x="1660" y="1433"/>
                <a:ext cx="0" cy="4"/>
              </a:xfrm>
              <a:custGeom>
                <a:avLst/>
                <a:gdLst>
                  <a:gd name="T0" fmla="*/ 2 h 4"/>
                  <a:gd name="T1" fmla="*/ 0 h 4"/>
                  <a:gd name="T2" fmla="*/ 2 h 4"/>
                  <a:gd name="T3" fmla="*/ 4 h 4"/>
                  <a:gd name="T4" fmla="*/ 4 h 4"/>
                  <a:gd name="T5" fmla="*/ 2 h 4"/>
                </a:gdLst>
                <a:ahLst/>
                <a:cxnLst>
                  <a:cxn ang="0">
                    <a:pos x="0" y="T0"/>
                  </a:cxn>
                  <a:cxn ang="0">
                    <a:pos x="0" y="T1"/>
                  </a:cxn>
                  <a:cxn ang="0">
                    <a:pos x="0" y="T2"/>
                  </a:cxn>
                  <a:cxn ang="0">
                    <a:pos x="0" y="T3"/>
                  </a:cxn>
                  <a:cxn ang="0">
                    <a:pos x="0" y="T4"/>
                  </a:cxn>
                  <a:cxn ang="0">
                    <a:pos x="0" y="T5"/>
                  </a:cxn>
                </a:cxnLst>
                <a:rect l="0" t="0" r="r" b="b"/>
                <a:pathLst>
                  <a:path h="4">
                    <a:moveTo>
                      <a:pt x="0" y="2"/>
                    </a:moveTo>
                    <a:lnTo>
                      <a:pt x="0" y="0"/>
                    </a:lnTo>
                    <a:lnTo>
                      <a:pt x="0" y="2"/>
                    </a:lnTo>
                    <a:lnTo>
                      <a:pt x="0" y="4"/>
                    </a:lnTo>
                    <a:lnTo>
                      <a:pt x="0" y="4"/>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2" name="Freeform 401"/>
              <p:cNvSpPr>
                <a:spLocks/>
              </p:cNvSpPr>
              <p:nvPr/>
            </p:nvSpPr>
            <p:spPr bwMode="auto">
              <a:xfrm>
                <a:off x="1660" y="1442"/>
                <a:ext cx="2" cy="2"/>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0 h 2"/>
                  <a:gd name="T14" fmla="*/ 2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0" y="2"/>
                    </a:lnTo>
                    <a:lnTo>
                      <a:pt x="0" y="2"/>
                    </a:lnTo>
                    <a:lnTo>
                      <a:pt x="2" y="2"/>
                    </a:lnTo>
                    <a:lnTo>
                      <a:pt x="2" y="0"/>
                    </a:lnTo>
                    <a:lnTo>
                      <a:pt x="2"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3" name="Freeform 402"/>
              <p:cNvSpPr>
                <a:spLocks/>
              </p:cNvSpPr>
              <p:nvPr/>
            </p:nvSpPr>
            <p:spPr bwMode="auto">
              <a:xfrm>
                <a:off x="1653" y="1450"/>
                <a:ext cx="2" cy="3"/>
              </a:xfrm>
              <a:custGeom>
                <a:avLst/>
                <a:gdLst>
                  <a:gd name="T0" fmla="*/ 2 w 2"/>
                  <a:gd name="T1" fmla="*/ 1 h 3"/>
                  <a:gd name="T2" fmla="*/ 0 w 2"/>
                  <a:gd name="T3" fmla="*/ 0 h 3"/>
                  <a:gd name="T4" fmla="*/ 0 w 2"/>
                  <a:gd name="T5" fmla="*/ 3 h 3"/>
                  <a:gd name="T6" fmla="*/ 0 w 2"/>
                  <a:gd name="T7" fmla="*/ 3 h 3"/>
                  <a:gd name="T8" fmla="*/ 2 w 2"/>
                  <a:gd name="T9" fmla="*/ 3 h 3"/>
                  <a:gd name="T10" fmla="*/ 2 w 2"/>
                  <a:gd name="T11" fmla="*/ 3 h 3"/>
                  <a:gd name="T12" fmla="*/ 2 w 2"/>
                  <a:gd name="T13" fmla="*/ 1 h 3"/>
                  <a:gd name="T14" fmla="*/ 2 w 2"/>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1"/>
                    </a:moveTo>
                    <a:lnTo>
                      <a:pt x="0" y="0"/>
                    </a:lnTo>
                    <a:lnTo>
                      <a:pt x="0" y="3"/>
                    </a:lnTo>
                    <a:lnTo>
                      <a:pt x="0" y="3"/>
                    </a:lnTo>
                    <a:lnTo>
                      <a:pt x="2" y="3"/>
                    </a:lnTo>
                    <a:lnTo>
                      <a:pt x="2" y="3"/>
                    </a:lnTo>
                    <a:lnTo>
                      <a:pt x="2" y="1"/>
                    </a:lnTo>
                    <a:lnTo>
                      <a:pt x="2" y="1"/>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4" name="Freeform 403"/>
              <p:cNvSpPr>
                <a:spLocks/>
              </p:cNvSpPr>
              <p:nvPr/>
            </p:nvSpPr>
            <p:spPr bwMode="auto">
              <a:xfrm>
                <a:off x="1648" y="1453"/>
                <a:ext cx="0" cy="2"/>
              </a:xfrm>
              <a:custGeom>
                <a:avLst/>
                <a:gdLst>
                  <a:gd name="T0" fmla="*/ 2 h 2"/>
                  <a:gd name="T1" fmla="*/ 2 h 2"/>
                  <a:gd name="T2" fmla="*/ 2 h 2"/>
                  <a:gd name="T3" fmla="*/ 2 h 2"/>
                  <a:gd name="T4" fmla="*/ 0 h 2"/>
                  <a:gd name="T5" fmla="*/ 0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2"/>
                    </a:lnTo>
                    <a:lnTo>
                      <a:pt x="0" y="2"/>
                    </a:lnTo>
                    <a:lnTo>
                      <a:pt x="0" y="0"/>
                    </a:lnTo>
                    <a:lnTo>
                      <a:pt x="0" y="0"/>
                    </a:lnTo>
                    <a:lnTo>
                      <a:pt x="0" y="2"/>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5" name="Freeform 404"/>
              <p:cNvSpPr>
                <a:spLocks/>
              </p:cNvSpPr>
              <p:nvPr/>
            </p:nvSpPr>
            <p:spPr bwMode="auto">
              <a:xfrm>
                <a:off x="1914" y="1560"/>
                <a:ext cx="5" cy="5"/>
              </a:xfrm>
              <a:custGeom>
                <a:avLst/>
                <a:gdLst>
                  <a:gd name="T0" fmla="*/ 4 w 5"/>
                  <a:gd name="T1" fmla="*/ 5 h 5"/>
                  <a:gd name="T2" fmla="*/ 4 w 5"/>
                  <a:gd name="T3" fmla="*/ 5 h 5"/>
                  <a:gd name="T4" fmla="*/ 5 w 5"/>
                  <a:gd name="T5" fmla="*/ 4 h 5"/>
                  <a:gd name="T6" fmla="*/ 5 w 5"/>
                  <a:gd name="T7" fmla="*/ 2 h 5"/>
                  <a:gd name="T8" fmla="*/ 4 w 5"/>
                  <a:gd name="T9" fmla="*/ 0 h 5"/>
                  <a:gd name="T10" fmla="*/ 2 w 5"/>
                  <a:gd name="T11" fmla="*/ 0 h 5"/>
                  <a:gd name="T12" fmla="*/ 0 w 5"/>
                  <a:gd name="T13" fmla="*/ 4 h 5"/>
                  <a:gd name="T14" fmla="*/ 0 w 5"/>
                  <a:gd name="T15" fmla="*/ 4 h 5"/>
                  <a:gd name="T16" fmla="*/ 0 w 5"/>
                  <a:gd name="T17" fmla="*/ 5 h 5"/>
                  <a:gd name="T18" fmla="*/ 0 w 5"/>
                  <a:gd name="T19" fmla="*/ 5 h 5"/>
                  <a:gd name="T20" fmla="*/ 2 w 5"/>
                  <a:gd name="T21" fmla="*/ 5 h 5"/>
                  <a:gd name="T22" fmla="*/ 2 w 5"/>
                  <a:gd name="T23" fmla="*/ 5 h 5"/>
                  <a:gd name="T24" fmla="*/ 4 w 5"/>
                  <a:gd name="T25" fmla="*/ 5 h 5"/>
                  <a:gd name="T26" fmla="*/ 4 w 5"/>
                  <a:gd name="T27" fmla="*/ 5 h 5"/>
                  <a:gd name="T28" fmla="*/ 4 w 5"/>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4" y="5"/>
                    </a:moveTo>
                    <a:lnTo>
                      <a:pt x="4" y="5"/>
                    </a:lnTo>
                    <a:lnTo>
                      <a:pt x="5" y="4"/>
                    </a:lnTo>
                    <a:lnTo>
                      <a:pt x="5" y="2"/>
                    </a:lnTo>
                    <a:lnTo>
                      <a:pt x="4" y="0"/>
                    </a:lnTo>
                    <a:lnTo>
                      <a:pt x="2" y="0"/>
                    </a:lnTo>
                    <a:lnTo>
                      <a:pt x="0" y="4"/>
                    </a:lnTo>
                    <a:lnTo>
                      <a:pt x="0" y="4"/>
                    </a:lnTo>
                    <a:lnTo>
                      <a:pt x="0" y="5"/>
                    </a:lnTo>
                    <a:lnTo>
                      <a:pt x="0" y="5"/>
                    </a:lnTo>
                    <a:lnTo>
                      <a:pt x="2" y="5"/>
                    </a:lnTo>
                    <a:lnTo>
                      <a:pt x="2" y="5"/>
                    </a:lnTo>
                    <a:lnTo>
                      <a:pt x="4" y="5"/>
                    </a:lnTo>
                    <a:lnTo>
                      <a:pt x="4" y="5"/>
                    </a:lnTo>
                    <a:lnTo>
                      <a:pt x="4" y="5"/>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6" name="Freeform 405"/>
              <p:cNvSpPr>
                <a:spLocks/>
              </p:cNvSpPr>
              <p:nvPr/>
            </p:nvSpPr>
            <p:spPr bwMode="auto">
              <a:xfrm>
                <a:off x="1905" y="1580"/>
                <a:ext cx="2" cy="2"/>
              </a:xfrm>
              <a:custGeom>
                <a:avLst/>
                <a:gdLst>
                  <a:gd name="T0" fmla="*/ 0 w 2"/>
                  <a:gd name="T1" fmla="*/ 0 h 2"/>
                  <a:gd name="T2" fmla="*/ 0 w 2"/>
                  <a:gd name="T3" fmla="*/ 2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2"/>
                    </a:lnTo>
                    <a:lnTo>
                      <a:pt x="0" y="2"/>
                    </a:lnTo>
                    <a:lnTo>
                      <a:pt x="2" y="2"/>
                    </a:lnTo>
                    <a:lnTo>
                      <a:pt x="2" y="0"/>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7" name="Freeform 406"/>
              <p:cNvSpPr>
                <a:spLocks/>
              </p:cNvSpPr>
              <p:nvPr/>
            </p:nvSpPr>
            <p:spPr bwMode="auto">
              <a:xfrm>
                <a:off x="1898" y="1593"/>
                <a:ext cx="3" cy="3"/>
              </a:xfrm>
              <a:custGeom>
                <a:avLst/>
                <a:gdLst>
                  <a:gd name="T0" fmla="*/ 1 w 3"/>
                  <a:gd name="T1" fmla="*/ 0 h 3"/>
                  <a:gd name="T2" fmla="*/ 1 w 3"/>
                  <a:gd name="T3" fmla="*/ 0 h 3"/>
                  <a:gd name="T4" fmla="*/ 1 w 3"/>
                  <a:gd name="T5" fmla="*/ 1 h 3"/>
                  <a:gd name="T6" fmla="*/ 0 w 3"/>
                  <a:gd name="T7" fmla="*/ 1 h 3"/>
                  <a:gd name="T8" fmla="*/ 1 w 3"/>
                  <a:gd name="T9" fmla="*/ 3 h 3"/>
                  <a:gd name="T10" fmla="*/ 1 w 3"/>
                  <a:gd name="T11" fmla="*/ 3 h 3"/>
                  <a:gd name="T12" fmla="*/ 1 w 3"/>
                  <a:gd name="T13" fmla="*/ 3 h 3"/>
                  <a:gd name="T14" fmla="*/ 3 w 3"/>
                  <a:gd name="T15" fmla="*/ 1 h 3"/>
                  <a:gd name="T16" fmla="*/ 3 w 3"/>
                  <a:gd name="T17" fmla="*/ 0 h 3"/>
                  <a:gd name="T18" fmla="*/ 1 w 3"/>
                  <a:gd name="T19" fmla="*/ 0 h 3"/>
                  <a:gd name="T20" fmla="*/ 1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1" y="0"/>
                    </a:moveTo>
                    <a:lnTo>
                      <a:pt x="1" y="0"/>
                    </a:lnTo>
                    <a:lnTo>
                      <a:pt x="1" y="1"/>
                    </a:lnTo>
                    <a:lnTo>
                      <a:pt x="0" y="1"/>
                    </a:lnTo>
                    <a:lnTo>
                      <a:pt x="1" y="3"/>
                    </a:lnTo>
                    <a:lnTo>
                      <a:pt x="1" y="3"/>
                    </a:lnTo>
                    <a:lnTo>
                      <a:pt x="1" y="3"/>
                    </a:lnTo>
                    <a:lnTo>
                      <a:pt x="3" y="1"/>
                    </a:lnTo>
                    <a:lnTo>
                      <a:pt x="3" y="0"/>
                    </a:lnTo>
                    <a:lnTo>
                      <a:pt x="1" y="0"/>
                    </a:lnTo>
                    <a:lnTo>
                      <a:pt x="1"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378" name="Freeform 407"/>
              <p:cNvSpPr>
                <a:spLocks/>
              </p:cNvSpPr>
              <p:nvPr/>
            </p:nvSpPr>
            <p:spPr bwMode="auto">
              <a:xfrm>
                <a:off x="2173" y="1645"/>
                <a:ext cx="0" cy="5"/>
              </a:xfrm>
              <a:custGeom>
                <a:avLst/>
                <a:gdLst>
                  <a:gd name="T0" fmla="*/ 0 h 5"/>
                  <a:gd name="T1" fmla="*/ 0 h 5"/>
                  <a:gd name="T2" fmla="*/ 2 h 5"/>
                  <a:gd name="T3" fmla="*/ 5 h 5"/>
                  <a:gd name="T4" fmla="*/ 5 h 5"/>
                  <a:gd name="T5" fmla="*/ 4 h 5"/>
                  <a:gd name="T6" fmla="*/ 2 h 5"/>
                  <a:gd name="T7" fmla="*/ 0 h 5"/>
                  <a:gd name="T8"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5">
                    <a:moveTo>
                      <a:pt x="0" y="0"/>
                    </a:moveTo>
                    <a:lnTo>
                      <a:pt x="0" y="0"/>
                    </a:lnTo>
                    <a:lnTo>
                      <a:pt x="0" y="2"/>
                    </a:lnTo>
                    <a:lnTo>
                      <a:pt x="0" y="5"/>
                    </a:lnTo>
                    <a:lnTo>
                      <a:pt x="0" y="5"/>
                    </a:lnTo>
                    <a:lnTo>
                      <a:pt x="0" y="4"/>
                    </a:lnTo>
                    <a:lnTo>
                      <a:pt x="0" y="2"/>
                    </a:lnTo>
                    <a:lnTo>
                      <a:pt x="0" y="0"/>
                    </a:lnTo>
                    <a:lnTo>
                      <a:pt x="0" y="0"/>
                    </a:ln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8" name="Freeform 409"/>
            <p:cNvSpPr>
              <a:spLocks/>
            </p:cNvSpPr>
            <p:nvPr/>
          </p:nvSpPr>
          <p:spPr bwMode="auto">
            <a:xfrm>
              <a:off x="4007006" y="2968046"/>
              <a:ext cx="8168" cy="8456"/>
            </a:xfrm>
            <a:custGeom>
              <a:avLst/>
              <a:gdLst>
                <a:gd name="T0" fmla="*/ 0 w 4"/>
                <a:gd name="T1" fmla="*/ 2 h 5"/>
                <a:gd name="T2" fmla="*/ 2 w 4"/>
                <a:gd name="T3" fmla="*/ 4 h 5"/>
                <a:gd name="T4" fmla="*/ 4 w 4"/>
                <a:gd name="T5" fmla="*/ 5 h 5"/>
                <a:gd name="T6" fmla="*/ 4 w 4"/>
                <a:gd name="T7" fmla="*/ 4 h 5"/>
                <a:gd name="T8" fmla="*/ 2 w 4"/>
                <a:gd name="T9" fmla="*/ 4 h 5"/>
                <a:gd name="T10" fmla="*/ 2 w 4"/>
                <a:gd name="T11" fmla="*/ 2 h 5"/>
                <a:gd name="T12" fmla="*/ 2 w 4"/>
                <a:gd name="T13" fmla="*/ 2 h 5"/>
                <a:gd name="T14" fmla="*/ 2 w 4"/>
                <a:gd name="T15" fmla="*/ 0 h 5"/>
                <a:gd name="T16" fmla="*/ 0 w 4"/>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2"/>
                  </a:moveTo>
                  <a:lnTo>
                    <a:pt x="2" y="4"/>
                  </a:lnTo>
                  <a:lnTo>
                    <a:pt x="4" y="5"/>
                  </a:lnTo>
                  <a:lnTo>
                    <a:pt x="4" y="4"/>
                  </a:lnTo>
                  <a:lnTo>
                    <a:pt x="2" y="4"/>
                  </a:lnTo>
                  <a:lnTo>
                    <a:pt x="2" y="2"/>
                  </a:lnTo>
                  <a:lnTo>
                    <a:pt x="2" y="2"/>
                  </a:lnTo>
                  <a:lnTo>
                    <a:pt x="2"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 name="Freeform 410"/>
            <p:cNvSpPr>
              <a:spLocks/>
            </p:cNvSpPr>
            <p:nvPr/>
          </p:nvSpPr>
          <p:spPr bwMode="auto">
            <a:xfrm>
              <a:off x="4051930" y="3072899"/>
              <a:ext cx="128648" cy="219852"/>
            </a:xfrm>
            <a:custGeom>
              <a:avLst/>
              <a:gdLst>
                <a:gd name="T0" fmla="*/ 62 w 63"/>
                <a:gd name="T1" fmla="*/ 18 h 130"/>
                <a:gd name="T2" fmla="*/ 62 w 63"/>
                <a:gd name="T3" fmla="*/ 10 h 130"/>
                <a:gd name="T4" fmla="*/ 58 w 63"/>
                <a:gd name="T5" fmla="*/ 5 h 130"/>
                <a:gd name="T6" fmla="*/ 54 w 63"/>
                <a:gd name="T7" fmla="*/ 1 h 130"/>
                <a:gd name="T8" fmla="*/ 53 w 63"/>
                <a:gd name="T9" fmla="*/ 5 h 130"/>
                <a:gd name="T10" fmla="*/ 51 w 63"/>
                <a:gd name="T11" fmla="*/ 12 h 130"/>
                <a:gd name="T12" fmla="*/ 47 w 63"/>
                <a:gd name="T13" fmla="*/ 16 h 130"/>
                <a:gd name="T14" fmla="*/ 44 w 63"/>
                <a:gd name="T15" fmla="*/ 14 h 130"/>
                <a:gd name="T16" fmla="*/ 45 w 63"/>
                <a:gd name="T17" fmla="*/ 19 h 130"/>
                <a:gd name="T18" fmla="*/ 42 w 63"/>
                <a:gd name="T19" fmla="*/ 21 h 130"/>
                <a:gd name="T20" fmla="*/ 45 w 63"/>
                <a:gd name="T21" fmla="*/ 25 h 130"/>
                <a:gd name="T22" fmla="*/ 40 w 63"/>
                <a:gd name="T23" fmla="*/ 29 h 130"/>
                <a:gd name="T24" fmla="*/ 38 w 63"/>
                <a:gd name="T25" fmla="*/ 27 h 130"/>
                <a:gd name="T26" fmla="*/ 36 w 63"/>
                <a:gd name="T27" fmla="*/ 29 h 130"/>
                <a:gd name="T28" fmla="*/ 36 w 63"/>
                <a:gd name="T29" fmla="*/ 32 h 130"/>
                <a:gd name="T30" fmla="*/ 33 w 63"/>
                <a:gd name="T31" fmla="*/ 32 h 130"/>
                <a:gd name="T32" fmla="*/ 33 w 63"/>
                <a:gd name="T33" fmla="*/ 36 h 130"/>
                <a:gd name="T34" fmla="*/ 31 w 63"/>
                <a:gd name="T35" fmla="*/ 38 h 130"/>
                <a:gd name="T36" fmla="*/ 29 w 63"/>
                <a:gd name="T37" fmla="*/ 34 h 130"/>
                <a:gd name="T38" fmla="*/ 25 w 63"/>
                <a:gd name="T39" fmla="*/ 36 h 130"/>
                <a:gd name="T40" fmla="*/ 24 w 63"/>
                <a:gd name="T41" fmla="*/ 38 h 130"/>
                <a:gd name="T42" fmla="*/ 22 w 63"/>
                <a:gd name="T43" fmla="*/ 38 h 130"/>
                <a:gd name="T44" fmla="*/ 16 w 63"/>
                <a:gd name="T45" fmla="*/ 39 h 130"/>
                <a:gd name="T46" fmla="*/ 15 w 63"/>
                <a:gd name="T47" fmla="*/ 43 h 130"/>
                <a:gd name="T48" fmla="*/ 11 w 63"/>
                <a:gd name="T49" fmla="*/ 56 h 130"/>
                <a:gd name="T50" fmla="*/ 11 w 63"/>
                <a:gd name="T51" fmla="*/ 68 h 130"/>
                <a:gd name="T52" fmla="*/ 13 w 63"/>
                <a:gd name="T53" fmla="*/ 74 h 130"/>
                <a:gd name="T54" fmla="*/ 11 w 63"/>
                <a:gd name="T55" fmla="*/ 77 h 130"/>
                <a:gd name="T56" fmla="*/ 4 w 63"/>
                <a:gd name="T57" fmla="*/ 88 h 130"/>
                <a:gd name="T58" fmla="*/ 0 w 63"/>
                <a:gd name="T59" fmla="*/ 94 h 130"/>
                <a:gd name="T60" fmla="*/ 0 w 63"/>
                <a:gd name="T61" fmla="*/ 101 h 130"/>
                <a:gd name="T62" fmla="*/ 2 w 63"/>
                <a:gd name="T63" fmla="*/ 108 h 130"/>
                <a:gd name="T64" fmla="*/ 2 w 63"/>
                <a:gd name="T65" fmla="*/ 115 h 130"/>
                <a:gd name="T66" fmla="*/ 4 w 63"/>
                <a:gd name="T67" fmla="*/ 124 h 130"/>
                <a:gd name="T68" fmla="*/ 9 w 63"/>
                <a:gd name="T69" fmla="*/ 128 h 130"/>
                <a:gd name="T70" fmla="*/ 18 w 63"/>
                <a:gd name="T71" fmla="*/ 128 h 130"/>
                <a:gd name="T72" fmla="*/ 25 w 63"/>
                <a:gd name="T73" fmla="*/ 126 h 130"/>
                <a:gd name="T74" fmla="*/ 31 w 63"/>
                <a:gd name="T75" fmla="*/ 119 h 130"/>
                <a:gd name="T76" fmla="*/ 34 w 63"/>
                <a:gd name="T77" fmla="*/ 108 h 130"/>
                <a:gd name="T78" fmla="*/ 40 w 63"/>
                <a:gd name="T79" fmla="*/ 94 h 130"/>
                <a:gd name="T80" fmla="*/ 45 w 63"/>
                <a:gd name="T81" fmla="*/ 79 h 130"/>
                <a:gd name="T82" fmla="*/ 49 w 63"/>
                <a:gd name="T83" fmla="*/ 68 h 130"/>
                <a:gd name="T84" fmla="*/ 54 w 63"/>
                <a:gd name="T85" fmla="*/ 52 h 130"/>
                <a:gd name="T86" fmla="*/ 58 w 63"/>
                <a:gd name="T87" fmla="*/ 45 h 130"/>
                <a:gd name="T88" fmla="*/ 58 w 63"/>
                <a:gd name="T89" fmla="*/ 39 h 130"/>
                <a:gd name="T90" fmla="*/ 60 w 63"/>
                <a:gd name="T91" fmla="*/ 32 h 130"/>
                <a:gd name="T92" fmla="*/ 62 w 63"/>
                <a:gd name="T93" fmla="*/ 36 h 130"/>
                <a:gd name="T94" fmla="*/ 63 w 63"/>
                <a:gd name="T95" fmla="*/ 2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 h="130">
                  <a:moveTo>
                    <a:pt x="62" y="23"/>
                  </a:moveTo>
                  <a:lnTo>
                    <a:pt x="62" y="21"/>
                  </a:lnTo>
                  <a:lnTo>
                    <a:pt x="62" y="18"/>
                  </a:lnTo>
                  <a:lnTo>
                    <a:pt x="62" y="16"/>
                  </a:lnTo>
                  <a:lnTo>
                    <a:pt x="62" y="12"/>
                  </a:lnTo>
                  <a:lnTo>
                    <a:pt x="62" y="10"/>
                  </a:lnTo>
                  <a:lnTo>
                    <a:pt x="62" y="9"/>
                  </a:lnTo>
                  <a:lnTo>
                    <a:pt x="60" y="5"/>
                  </a:lnTo>
                  <a:lnTo>
                    <a:pt x="58" y="5"/>
                  </a:lnTo>
                  <a:lnTo>
                    <a:pt x="58" y="1"/>
                  </a:lnTo>
                  <a:lnTo>
                    <a:pt x="56" y="0"/>
                  </a:lnTo>
                  <a:lnTo>
                    <a:pt x="54" y="1"/>
                  </a:lnTo>
                  <a:lnTo>
                    <a:pt x="53" y="3"/>
                  </a:lnTo>
                  <a:lnTo>
                    <a:pt x="53" y="3"/>
                  </a:lnTo>
                  <a:lnTo>
                    <a:pt x="53" y="5"/>
                  </a:lnTo>
                  <a:lnTo>
                    <a:pt x="53" y="9"/>
                  </a:lnTo>
                  <a:lnTo>
                    <a:pt x="53" y="10"/>
                  </a:lnTo>
                  <a:lnTo>
                    <a:pt x="51" y="12"/>
                  </a:lnTo>
                  <a:lnTo>
                    <a:pt x="49" y="10"/>
                  </a:lnTo>
                  <a:lnTo>
                    <a:pt x="49" y="12"/>
                  </a:lnTo>
                  <a:lnTo>
                    <a:pt x="47" y="16"/>
                  </a:lnTo>
                  <a:lnTo>
                    <a:pt x="47" y="14"/>
                  </a:lnTo>
                  <a:lnTo>
                    <a:pt x="45" y="14"/>
                  </a:lnTo>
                  <a:lnTo>
                    <a:pt x="44" y="14"/>
                  </a:lnTo>
                  <a:lnTo>
                    <a:pt x="45" y="16"/>
                  </a:lnTo>
                  <a:lnTo>
                    <a:pt x="45" y="18"/>
                  </a:lnTo>
                  <a:lnTo>
                    <a:pt x="45" y="19"/>
                  </a:lnTo>
                  <a:lnTo>
                    <a:pt x="44" y="18"/>
                  </a:lnTo>
                  <a:lnTo>
                    <a:pt x="44" y="21"/>
                  </a:lnTo>
                  <a:lnTo>
                    <a:pt x="42" y="21"/>
                  </a:lnTo>
                  <a:lnTo>
                    <a:pt x="44" y="23"/>
                  </a:lnTo>
                  <a:lnTo>
                    <a:pt x="44" y="23"/>
                  </a:lnTo>
                  <a:lnTo>
                    <a:pt x="45" y="25"/>
                  </a:lnTo>
                  <a:lnTo>
                    <a:pt x="44" y="25"/>
                  </a:lnTo>
                  <a:lnTo>
                    <a:pt x="44" y="25"/>
                  </a:lnTo>
                  <a:lnTo>
                    <a:pt x="40" y="29"/>
                  </a:lnTo>
                  <a:lnTo>
                    <a:pt x="40" y="27"/>
                  </a:lnTo>
                  <a:lnTo>
                    <a:pt x="40" y="25"/>
                  </a:lnTo>
                  <a:lnTo>
                    <a:pt x="38" y="27"/>
                  </a:lnTo>
                  <a:lnTo>
                    <a:pt x="40" y="27"/>
                  </a:lnTo>
                  <a:lnTo>
                    <a:pt x="38" y="29"/>
                  </a:lnTo>
                  <a:lnTo>
                    <a:pt x="36" y="29"/>
                  </a:lnTo>
                  <a:lnTo>
                    <a:pt x="38" y="32"/>
                  </a:lnTo>
                  <a:lnTo>
                    <a:pt x="36" y="32"/>
                  </a:lnTo>
                  <a:lnTo>
                    <a:pt x="36" y="32"/>
                  </a:lnTo>
                  <a:lnTo>
                    <a:pt x="36" y="30"/>
                  </a:lnTo>
                  <a:lnTo>
                    <a:pt x="34" y="30"/>
                  </a:lnTo>
                  <a:lnTo>
                    <a:pt x="33" y="32"/>
                  </a:lnTo>
                  <a:lnTo>
                    <a:pt x="31" y="34"/>
                  </a:lnTo>
                  <a:lnTo>
                    <a:pt x="31" y="34"/>
                  </a:lnTo>
                  <a:lnTo>
                    <a:pt x="33" y="36"/>
                  </a:lnTo>
                  <a:lnTo>
                    <a:pt x="33" y="38"/>
                  </a:lnTo>
                  <a:lnTo>
                    <a:pt x="31" y="38"/>
                  </a:lnTo>
                  <a:lnTo>
                    <a:pt x="31" y="38"/>
                  </a:lnTo>
                  <a:lnTo>
                    <a:pt x="29" y="36"/>
                  </a:lnTo>
                  <a:lnTo>
                    <a:pt x="29" y="34"/>
                  </a:lnTo>
                  <a:lnTo>
                    <a:pt x="29" y="34"/>
                  </a:lnTo>
                  <a:lnTo>
                    <a:pt x="27" y="36"/>
                  </a:lnTo>
                  <a:lnTo>
                    <a:pt x="27" y="34"/>
                  </a:lnTo>
                  <a:lnTo>
                    <a:pt x="25" y="36"/>
                  </a:lnTo>
                  <a:lnTo>
                    <a:pt x="25" y="36"/>
                  </a:lnTo>
                  <a:lnTo>
                    <a:pt x="24" y="38"/>
                  </a:lnTo>
                  <a:lnTo>
                    <a:pt x="24" y="38"/>
                  </a:lnTo>
                  <a:lnTo>
                    <a:pt x="22" y="38"/>
                  </a:lnTo>
                  <a:lnTo>
                    <a:pt x="22" y="38"/>
                  </a:lnTo>
                  <a:lnTo>
                    <a:pt x="22" y="38"/>
                  </a:lnTo>
                  <a:lnTo>
                    <a:pt x="20" y="38"/>
                  </a:lnTo>
                  <a:lnTo>
                    <a:pt x="18" y="39"/>
                  </a:lnTo>
                  <a:lnTo>
                    <a:pt x="16" y="39"/>
                  </a:lnTo>
                  <a:lnTo>
                    <a:pt x="16" y="39"/>
                  </a:lnTo>
                  <a:lnTo>
                    <a:pt x="15" y="39"/>
                  </a:lnTo>
                  <a:lnTo>
                    <a:pt x="15" y="43"/>
                  </a:lnTo>
                  <a:lnTo>
                    <a:pt x="11" y="48"/>
                  </a:lnTo>
                  <a:lnTo>
                    <a:pt x="11" y="52"/>
                  </a:lnTo>
                  <a:lnTo>
                    <a:pt x="11" y="56"/>
                  </a:lnTo>
                  <a:lnTo>
                    <a:pt x="11" y="59"/>
                  </a:lnTo>
                  <a:lnTo>
                    <a:pt x="11" y="65"/>
                  </a:lnTo>
                  <a:lnTo>
                    <a:pt x="11" y="68"/>
                  </a:lnTo>
                  <a:lnTo>
                    <a:pt x="13" y="70"/>
                  </a:lnTo>
                  <a:lnTo>
                    <a:pt x="13" y="72"/>
                  </a:lnTo>
                  <a:lnTo>
                    <a:pt x="13" y="74"/>
                  </a:lnTo>
                  <a:lnTo>
                    <a:pt x="13" y="74"/>
                  </a:lnTo>
                  <a:lnTo>
                    <a:pt x="11" y="76"/>
                  </a:lnTo>
                  <a:lnTo>
                    <a:pt x="11" y="77"/>
                  </a:lnTo>
                  <a:lnTo>
                    <a:pt x="7" y="83"/>
                  </a:lnTo>
                  <a:lnTo>
                    <a:pt x="6" y="88"/>
                  </a:lnTo>
                  <a:lnTo>
                    <a:pt x="4" y="88"/>
                  </a:lnTo>
                  <a:lnTo>
                    <a:pt x="4" y="90"/>
                  </a:lnTo>
                  <a:lnTo>
                    <a:pt x="2" y="92"/>
                  </a:lnTo>
                  <a:lnTo>
                    <a:pt x="0" y="94"/>
                  </a:lnTo>
                  <a:lnTo>
                    <a:pt x="0" y="97"/>
                  </a:lnTo>
                  <a:lnTo>
                    <a:pt x="0" y="99"/>
                  </a:lnTo>
                  <a:lnTo>
                    <a:pt x="0" y="101"/>
                  </a:lnTo>
                  <a:lnTo>
                    <a:pt x="2" y="104"/>
                  </a:lnTo>
                  <a:lnTo>
                    <a:pt x="2" y="106"/>
                  </a:lnTo>
                  <a:lnTo>
                    <a:pt x="2" y="108"/>
                  </a:lnTo>
                  <a:lnTo>
                    <a:pt x="4" y="110"/>
                  </a:lnTo>
                  <a:lnTo>
                    <a:pt x="2" y="112"/>
                  </a:lnTo>
                  <a:lnTo>
                    <a:pt x="2" y="115"/>
                  </a:lnTo>
                  <a:lnTo>
                    <a:pt x="2" y="117"/>
                  </a:lnTo>
                  <a:lnTo>
                    <a:pt x="2" y="121"/>
                  </a:lnTo>
                  <a:lnTo>
                    <a:pt x="4" y="124"/>
                  </a:lnTo>
                  <a:lnTo>
                    <a:pt x="6" y="126"/>
                  </a:lnTo>
                  <a:lnTo>
                    <a:pt x="7" y="126"/>
                  </a:lnTo>
                  <a:lnTo>
                    <a:pt x="9" y="128"/>
                  </a:lnTo>
                  <a:lnTo>
                    <a:pt x="11" y="130"/>
                  </a:lnTo>
                  <a:lnTo>
                    <a:pt x="15" y="130"/>
                  </a:lnTo>
                  <a:lnTo>
                    <a:pt x="18" y="128"/>
                  </a:lnTo>
                  <a:lnTo>
                    <a:pt x="24" y="126"/>
                  </a:lnTo>
                  <a:lnTo>
                    <a:pt x="25" y="126"/>
                  </a:lnTo>
                  <a:lnTo>
                    <a:pt x="25" y="126"/>
                  </a:lnTo>
                  <a:lnTo>
                    <a:pt x="27" y="124"/>
                  </a:lnTo>
                  <a:lnTo>
                    <a:pt x="29" y="121"/>
                  </a:lnTo>
                  <a:lnTo>
                    <a:pt x="31" y="119"/>
                  </a:lnTo>
                  <a:lnTo>
                    <a:pt x="33" y="115"/>
                  </a:lnTo>
                  <a:lnTo>
                    <a:pt x="34" y="110"/>
                  </a:lnTo>
                  <a:lnTo>
                    <a:pt x="34" y="108"/>
                  </a:lnTo>
                  <a:lnTo>
                    <a:pt x="36" y="103"/>
                  </a:lnTo>
                  <a:lnTo>
                    <a:pt x="38" y="97"/>
                  </a:lnTo>
                  <a:lnTo>
                    <a:pt x="40" y="94"/>
                  </a:lnTo>
                  <a:lnTo>
                    <a:pt x="44" y="86"/>
                  </a:lnTo>
                  <a:lnTo>
                    <a:pt x="44" y="83"/>
                  </a:lnTo>
                  <a:lnTo>
                    <a:pt x="45" y="79"/>
                  </a:lnTo>
                  <a:lnTo>
                    <a:pt x="49" y="70"/>
                  </a:lnTo>
                  <a:lnTo>
                    <a:pt x="49" y="68"/>
                  </a:lnTo>
                  <a:lnTo>
                    <a:pt x="49" y="68"/>
                  </a:lnTo>
                  <a:lnTo>
                    <a:pt x="53" y="63"/>
                  </a:lnTo>
                  <a:lnTo>
                    <a:pt x="54" y="56"/>
                  </a:lnTo>
                  <a:lnTo>
                    <a:pt x="54" y="52"/>
                  </a:lnTo>
                  <a:lnTo>
                    <a:pt x="54" y="48"/>
                  </a:lnTo>
                  <a:lnTo>
                    <a:pt x="56" y="47"/>
                  </a:lnTo>
                  <a:lnTo>
                    <a:pt x="58" y="45"/>
                  </a:lnTo>
                  <a:lnTo>
                    <a:pt x="58" y="43"/>
                  </a:lnTo>
                  <a:lnTo>
                    <a:pt x="58" y="41"/>
                  </a:lnTo>
                  <a:lnTo>
                    <a:pt x="58" y="39"/>
                  </a:lnTo>
                  <a:lnTo>
                    <a:pt x="58" y="36"/>
                  </a:lnTo>
                  <a:lnTo>
                    <a:pt x="58" y="32"/>
                  </a:lnTo>
                  <a:lnTo>
                    <a:pt x="60" y="32"/>
                  </a:lnTo>
                  <a:lnTo>
                    <a:pt x="60" y="34"/>
                  </a:lnTo>
                  <a:lnTo>
                    <a:pt x="62" y="36"/>
                  </a:lnTo>
                  <a:lnTo>
                    <a:pt x="62" y="36"/>
                  </a:lnTo>
                  <a:lnTo>
                    <a:pt x="63" y="34"/>
                  </a:lnTo>
                  <a:lnTo>
                    <a:pt x="63" y="32"/>
                  </a:lnTo>
                  <a:lnTo>
                    <a:pt x="63" y="29"/>
                  </a:lnTo>
                  <a:lnTo>
                    <a:pt x="63" y="27"/>
                  </a:lnTo>
                  <a:lnTo>
                    <a:pt x="62"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 name="Freeform 411"/>
            <p:cNvSpPr>
              <a:spLocks/>
            </p:cNvSpPr>
            <p:nvPr/>
          </p:nvSpPr>
          <p:spPr bwMode="auto">
            <a:xfrm>
              <a:off x="4311266" y="2526651"/>
              <a:ext cx="4084" cy="10147"/>
            </a:xfrm>
            <a:custGeom>
              <a:avLst/>
              <a:gdLst>
                <a:gd name="T0" fmla="*/ 0 w 2"/>
                <a:gd name="T1" fmla="*/ 0 h 6"/>
                <a:gd name="T2" fmla="*/ 0 w 2"/>
                <a:gd name="T3" fmla="*/ 0 h 6"/>
                <a:gd name="T4" fmla="*/ 0 w 2"/>
                <a:gd name="T5" fmla="*/ 2 h 6"/>
                <a:gd name="T6" fmla="*/ 0 w 2"/>
                <a:gd name="T7" fmla="*/ 4 h 6"/>
                <a:gd name="T8" fmla="*/ 0 w 2"/>
                <a:gd name="T9" fmla="*/ 4 h 6"/>
                <a:gd name="T10" fmla="*/ 0 w 2"/>
                <a:gd name="T11" fmla="*/ 4 h 6"/>
                <a:gd name="T12" fmla="*/ 0 w 2"/>
                <a:gd name="T13" fmla="*/ 6 h 6"/>
                <a:gd name="T14" fmla="*/ 0 w 2"/>
                <a:gd name="T15" fmla="*/ 6 h 6"/>
                <a:gd name="T16" fmla="*/ 0 w 2"/>
                <a:gd name="T17" fmla="*/ 4 h 6"/>
                <a:gd name="T18" fmla="*/ 0 w 2"/>
                <a:gd name="T19" fmla="*/ 4 h 6"/>
                <a:gd name="T20" fmla="*/ 0 w 2"/>
                <a:gd name="T21" fmla="*/ 4 h 6"/>
                <a:gd name="T22" fmla="*/ 2 w 2"/>
                <a:gd name="T23" fmla="*/ 2 h 6"/>
                <a:gd name="T24" fmla="*/ 2 w 2"/>
                <a:gd name="T25" fmla="*/ 2 h 6"/>
                <a:gd name="T26" fmla="*/ 0 w 2"/>
                <a:gd name="T27" fmla="*/ 2 h 6"/>
                <a:gd name="T28" fmla="*/ 0 w 2"/>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6">
                  <a:moveTo>
                    <a:pt x="0" y="0"/>
                  </a:moveTo>
                  <a:lnTo>
                    <a:pt x="0" y="0"/>
                  </a:lnTo>
                  <a:lnTo>
                    <a:pt x="0" y="2"/>
                  </a:lnTo>
                  <a:lnTo>
                    <a:pt x="0" y="4"/>
                  </a:lnTo>
                  <a:lnTo>
                    <a:pt x="0" y="4"/>
                  </a:lnTo>
                  <a:lnTo>
                    <a:pt x="0" y="4"/>
                  </a:lnTo>
                  <a:lnTo>
                    <a:pt x="0" y="6"/>
                  </a:lnTo>
                  <a:lnTo>
                    <a:pt x="0" y="6"/>
                  </a:lnTo>
                  <a:lnTo>
                    <a:pt x="0" y="4"/>
                  </a:lnTo>
                  <a:lnTo>
                    <a:pt x="0" y="4"/>
                  </a:lnTo>
                  <a:lnTo>
                    <a:pt x="0" y="4"/>
                  </a:lnTo>
                  <a:lnTo>
                    <a:pt x="2" y="2"/>
                  </a:lnTo>
                  <a:lnTo>
                    <a:pt x="2" y="2"/>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 name="Freeform 412"/>
            <p:cNvSpPr>
              <a:spLocks/>
            </p:cNvSpPr>
            <p:nvPr/>
          </p:nvSpPr>
          <p:spPr bwMode="auto">
            <a:xfrm>
              <a:off x="3851812" y="2288196"/>
              <a:ext cx="34715" cy="18603"/>
            </a:xfrm>
            <a:custGeom>
              <a:avLst/>
              <a:gdLst>
                <a:gd name="T0" fmla="*/ 17 w 17"/>
                <a:gd name="T1" fmla="*/ 2 h 11"/>
                <a:gd name="T2" fmla="*/ 17 w 17"/>
                <a:gd name="T3" fmla="*/ 0 h 11"/>
                <a:gd name="T4" fmla="*/ 17 w 17"/>
                <a:gd name="T5" fmla="*/ 0 h 11"/>
                <a:gd name="T6" fmla="*/ 17 w 17"/>
                <a:gd name="T7" fmla="*/ 0 h 11"/>
                <a:gd name="T8" fmla="*/ 15 w 17"/>
                <a:gd name="T9" fmla="*/ 0 h 11"/>
                <a:gd name="T10" fmla="*/ 15 w 17"/>
                <a:gd name="T11" fmla="*/ 0 h 11"/>
                <a:gd name="T12" fmla="*/ 13 w 17"/>
                <a:gd name="T13" fmla="*/ 2 h 11"/>
                <a:gd name="T14" fmla="*/ 9 w 17"/>
                <a:gd name="T15" fmla="*/ 4 h 11"/>
                <a:gd name="T16" fmla="*/ 6 w 17"/>
                <a:gd name="T17" fmla="*/ 4 h 11"/>
                <a:gd name="T18" fmla="*/ 6 w 17"/>
                <a:gd name="T19" fmla="*/ 4 h 11"/>
                <a:gd name="T20" fmla="*/ 6 w 17"/>
                <a:gd name="T21" fmla="*/ 4 h 11"/>
                <a:gd name="T22" fmla="*/ 4 w 17"/>
                <a:gd name="T23" fmla="*/ 6 h 11"/>
                <a:gd name="T24" fmla="*/ 2 w 17"/>
                <a:gd name="T25" fmla="*/ 6 h 11"/>
                <a:gd name="T26" fmla="*/ 2 w 17"/>
                <a:gd name="T27" fmla="*/ 6 h 11"/>
                <a:gd name="T28" fmla="*/ 0 w 17"/>
                <a:gd name="T29" fmla="*/ 6 h 11"/>
                <a:gd name="T30" fmla="*/ 2 w 17"/>
                <a:gd name="T31" fmla="*/ 8 h 11"/>
                <a:gd name="T32" fmla="*/ 2 w 17"/>
                <a:gd name="T33" fmla="*/ 9 h 11"/>
                <a:gd name="T34" fmla="*/ 4 w 17"/>
                <a:gd name="T35" fmla="*/ 11 h 11"/>
                <a:gd name="T36" fmla="*/ 8 w 17"/>
                <a:gd name="T37" fmla="*/ 11 h 11"/>
                <a:gd name="T38" fmla="*/ 8 w 17"/>
                <a:gd name="T39" fmla="*/ 9 h 11"/>
                <a:gd name="T40" fmla="*/ 9 w 17"/>
                <a:gd name="T41" fmla="*/ 9 h 11"/>
                <a:gd name="T42" fmla="*/ 11 w 17"/>
                <a:gd name="T43" fmla="*/ 8 h 11"/>
                <a:gd name="T44" fmla="*/ 13 w 17"/>
                <a:gd name="T45" fmla="*/ 8 h 11"/>
                <a:gd name="T46" fmla="*/ 15 w 17"/>
                <a:gd name="T47" fmla="*/ 6 h 11"/>
                <a:gd name="T48" fmla="*/ 13 w 17"/>
                <a:gd name="T49" fmla="*/ 6 h 11"/>
                <a:gd name="T50" fmla="*/ 15 w 17"/>
                <a:gd name="T51" fmla="*/ 2 h 11"/>
                <a:gd name="T52" fmla="*/ 17 w 17"/>
                <a:gd name="T5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1">
                  <a:moveTo>
                    <a:pt x="17" y="2"/>
                  </a:moveTo>
                  <a:lnTo>
                    <a:pt x="17" y="0"/>
                  </a:lnTo>
                  <a:lnTo>
                    <a:pt x="17" y="0"/>
                  </a:lnTo>
                  <a:lnTo>
                    <a:pt x="17" y="0"/>
                  </a:lnTo>
                  <a:lnTo>
                    <a:pt x="15" y="0"/>
                  </a:lnTo>
                  <a:lnTo>
                    <a:pt x="15" y="0"/>
                  </a:lnTo>
                  <a:lnTo>
                    <a:pt x="13" y="2"/>
                  </a:lnTo>
                  <a:lnTo>
                    <a:pt x="9" y="4"/>
                  </a:lnTo>
                  <a:lnTo>
                    <a:pt x="6" y="4"/>
                  </a:lnTo>
                  <a:lnTo>
                    <a:pt x="6" y="4"/>
                  </a:lnTo>
                  <a:lnTo>
                    <a:pt x="6" y="4"/>
                  </a:lnTo>
                  <a:lnTo>
                    <a:pt x="4" y="6"/>
                  </a:lnTo>
                  <a:lnTo>
                    <a:pt x="2" y="6"/>
                  </a:lnTo>
                  <a:lnTo>
                    <a:pt x="2" y="6"/>
                  </a:lnTo>
                  <a:lnTo>
                    <a:pt x="0" y="6"/>
                  </a:lnTo>
                  <a:lnTo>
                    <a:pt x="2" y="8"/>
                  </a:lnTo>
                  <a:lnTo>
                    <a:pt x="2" y="9"/>
                  </a:lnTo>
                  <a:lnTo>
                    <a:pt x="4" y="11"/>
                  </a:lnTo>
                  <a:lnTo>
                    <a:pt x="8" y="11"/>
                  </a:lnTo>
                  <a:lnTo>
                    <a:pt x="8" y="9"/>
                  </a:lnTo>
                  <a:lnTo>
                    <a:pt x="9" y="9"/>
                  </a:lnTo>
                  <a:lnTo>
                    <a:pt x="11" y="8"/>
                  </a:lnTo>
                  <a:lnTo>
                    <a:pt x="13" y="8"/>
                  </a:lnTo>
                  <a:lnTo>
                    <a:pt x="15" y="6"/>
                  </a:lnTo>
                  <a:lnTo>
                    <a:pt x="13" y="6"/>
                  </a:lnTo>
                  <a:lnTo>
                    <a:pt x="15" y="2"/>
                  </a:lnTo>
                  <a:lnTo>
                    <a:pt x="17"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 name="Freeform 413"/>
            <p:cNvSpPr>
              <a:spLocks/>
            </p:cNvSpPr>
            <p:nvPr/>
          </p:nvSpPr>
          <p:spPr bwMode="auto">
            <a:xfrm>
              <a:off x="4237753" y="2426872"/>
              <a:ext cx="14295" cy="5074"/>
            </a:xfrm>
            <a:custGeom>
              <a:avLst/>
              <a:gdLst>
                <a:gd name="T0" fmla="*/ 3 w 7"/>
                <a:gd name="T1" fmla="*/ 2 h 3"/>
                <a:gd name="T2" fmla="*/ 1 w 7"/>
                <a:gd name="T3" fmla="*/ 2 h 3"/>
                <a:gd name="T4" fmla="*/ 0 w 7"/>
                <a:gd name="T5" fmla="*/ 3 h 3"/>
                <a:gd name="T6" fmla="*/ 0 w 7"/>
                <a:gd name="T7" fmla="*/ 3 h 3"/>
                <a:gd name="T8" fmla="*/ 3 w 7"/>
                <a:gd name="T9" fmla="*/ 3 h 3"/>
                <a:gd name="T10" fmla="*/ 7 w 7"/>
                <a:gd name="T11" fmla="*/ 0 h 3"/>
                <a:gd name="T12" fmla="*/ 5 w 7"/>
                <a:gd name="T13" fmla="*/ 0 h 3"/>
                <a:gd name="T14" fmla="*/ 3 w 7"/>
                <a:gd name="T15" fmla="*/ 0 h 3"/>
                <a:gd name="T16" fmla="*/ 3 w 7"/>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3" y="2"/>
                  </a:moveTo>
                  <a:lnTo>
                    <a:pt x="1" y="2"/>
                  </a:lnTo>
                  <a:lnTo>
                    <a:pt x="0" y="3"/>
                  </a:lnTo>
                  <a:lnTo>
                    <a:pt x="0" y="3"/>
                  </a:lnTo>
                  <a:lnTo>
                    <a:pt x="3" y="3"/>
                  </a:lnTo>
                  <a:lnTo>
                    <a:pt x="7" y="0"/>
                  </a:lnTo>
                  <a:lnTo>
                    <a:pt x="5" y="0"/>
                  </a:lnTo>
                  <a:lnTo>
                    <a:pt x="3" y="0"/>
                  </a:lnTo>
                  <a:lnTo>
                    <a:pt x="3"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 name="Freeform 414"/>
            <p:cNvSpPr>
              <a:spLocks/>
            </p:cNvSpPr>
            <p:nvPr/>
          </p:nvSpPr>
          <p:spPr bwMode="auto">
            <a:xfrm>
              <a:off x="4219376" y="2469151"/>
              <a:ext cx="2043" cy="3382"/>
            </a:xfrm>
            <a:custGeom>
              <a:avLst/>
              <a:gdLst>
                <a:gd name="T0" fmla="*/ 0 w 1"/>
                <a:gd name="T1" fmla="*/ 0 h 2"/>
                <a:gd name="T2" fmla="*/ 0 w 1"/>
                <a:gd name="T3" fmla="*/ 2 h 2"/>
                <a:gd name="T4" fmla="*/ 0 w 1"/>
                <a:gd name="T5" fmla="*/ 2 h 2"/>
                <a:gd name="T6" fmla="*/ 0 w 1"/>
                <a:gd name="T7" fmla="*/ 2 h 2"/>
                <a:gd name="T8" fmla="*/ 1 w 1"/>
                <a:gd name="T9" fmla="*/ 2 h 2"/>
                <a:gd name="T10" fmla="*/ 1 w 1"/>
                <a:gd name="T11" fmla="*/ 2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lnTo>
                    <a:pt x="0" y="2"/>
                  </a:lnTo>
                  <a:lnTo>
                    <a:pt x="0" y="2"/>
                  </a:lnTo>
                  <a:lnTo>
                    <a:pt x="0" y="2"/>
                  </a:lnTo>
                  <a:lnTo>
                    <a:pt x="1" y="2"/>
                  </a:lnTo>
                  <a:lnTo>
                    <a:pt x="1"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 name="Rectangle 415"/>
            <p:cNvSpPr>
              <a:spLocks noChangeArrowheads="1"/>
            </p:cNvSpPr>
            <p:nvPr/>
          </p:nvSpPr>
          <p:spPr bwMode="auto">
            <a:xfrm>
              <a:off x="4221417" y="2472534"/>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 name="Freeform 416"/>
            <p:cNvSpPr>
              <a:spLocks/>
            </p:cNvSpPr>
            <p:nvPr/>
          </p:nvSpPr>
          <p:spPr bwMode="auto">
            <a:xfrm>
              <a:off x="4160156" y="2438710"/>
              <a:ext cx="2043" cy="6765"/>
            </a:xfrm>
            <a:custGeom>
              <a:avLst/>
              <a:gdLst>
                <a:gd name="T0" fmla="*/ 0 w 1"/>
                <a:gd name="T1" fmla="*/ 2 h 4"/>
                <a:gd name="T2" fmla="*/ 1 w 1"/>
                <a:gd name="T3" fmla="*/ 4 h 4"/>
                <a:gd name="T4" fmla="*/ 1 w 1"/>
                <a:gd name="T5" fmla="*/ 2 h 4"/>
                <a:gd name="T6" fmla="*/ 1 w 1"/>
                <a:gd name="T7" fmla="*/ 0 h 4"/>
                <a:gd name="T8" fmla="*/ 0 w 1"/>
                <a:gd name="T9" fmla="*/ 0 h 4"/>
                <a:gd name="T10" fmla="*/ 0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0" y="2"/>
                  </a:moveTo>
                  <a:lnTo>
                    <a:pt x="1" y="4"/>
                  </a:lnTo>
                  <a:lnTo>
                    <a:pt x="1" y="2"/>
                  </a:lnTo>
                  <a:lnTo>
                    <a:pt x="1"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 name="Freeform 417"/>
            <p:cNvSpPr>
              <a:spLocks/>
            </p:cNvSpPr>
            <p:nvPr/>
          </p:nvSpPr>
          <p:spPr bwMode="auto">
            <a:xfrm>
              <a:off x="5128073" y="2518195"/>
              <a:ext cx="36756" cy="33823"/>
            </a:xfrm>
            <a:custGeom>
              <a:avLst/>
              <a:gdLst>
                <a:gd name="T0" fmla="*/ 16 w 18"/>
                <a:gd name="T1" fmla="*/ 0 h 20"/>
                <a:gd name="T2" fmla="*/ 14 w 18"/>
                <a:gd name="T3" fmla="*/ 0 h 20"/>
                <a:gd name="T4" fmla="*/ 13 w 18"/>
                <a:gd name="T5" fmla="*/ 0 h 20"/>
                <a:gd name="T6" fmla="*/ 13 w 18"/>
                <a:gd name="T7" fmla="*/ 0 h 20"/>
                <a:gd name="T8" fmla="*/ 11 w 18"/>
                <a:gd name="T9" fmla="*/ 0 h 20"/>
                <a:gd name="T10" fmla="*/ 11 w 18"/>
                <a:gd name="T11" fmla="*/ 0 h 20"/>
                <a:gd name="T12" fmla="*/ 11 w 18"/>
                <a:gd name="T13" fmla="*/ 2 h 20"/>
                <a:gd name="T14" fmla="*/ 5 w 18"/>
                <a:gd name="T15" fmla="*/ 2 h 20"/>
                <a:gd name="T16" fmla="*/ 4 w 18"/>
                <a:gd name="T17" fmla="*/ 2 h 20"/>
                <a:gd name="T18" fmla="*/ 4 w 18"/>
                <a:gd name="T19" fmla="*/ 4 h 20"/>
                <a:gd name="T20" fmla="*/ 4 w 18"/>
                <a:gd name="T21" fmla="*/ 4 h 20"/>
                <a:gd name="T22" fmla="*/ 2 w 18"/>
                <a:gd name="T23" fmla="*/ 5 h 20"/>
                <a:gd name="T24" fmla="*/ 2 w 18"/>
                <a:gd name="T25" fmla="*/ 7 h 20"/>
                <a:gd name="T26" fmla="*/ 0 w 18"/>
                <a:gd name="T27" fmla="*/ 9 h 20"/>
                <a:gd name="T28" fmla="*/ 2 w 18"/>
                <a:gd name="T29" fmla="*/ 15 h 20"/>
                <a:gd name="T30" fmla="*/ 4 w 18"/>
                <a:gd name="T31" fmla="*/ 18 h 20"/>
                <a:gd name="T32" fmla="*/ 9 w 18"/>
                <a:gd name="T33" fmla="*/ 18 h 20"/>
                <a:gd name="T34" fmla="*/ 11 w 18"/>
                <a:gd name="T35" fmla="*/ 20 h 20"/>
                <a:gd name="T36" fmla="*/ 11 w 18"/>
                <a:gd name="T37" fmla="*/ 20 h 20"/>
                <a:gd name="T38" fmla="*/ 11 w 18"/>
                <a:gd name="T39" fmla="*/ 18 h 20"/>
                <a:gd name="T40" fmla="*/ 14 w 18"/>
                <a:gd name="T41" fmla="*/ 16 h 20"/>
                <a:gd name="T42" fmla="*/ 14 w 18"/>
                <a:gd name="T43" fmla="*/ 15 h 20"/>
                <a:gd name="T44" fmla="*/ 16 w 18"/>
                <a:gd name="T45" fmla="*/ 15 h 20"/>
                <a:gd name="T46" fmla="*/ 16 w 18"/>
                <a:gd name="T47" fmla="*/ 11 h 20"/>
                <a:gd name="T48" fmla="*/ 16 w 18"/>
                <a:gd name="T49" fmla="*/ 5 h 20"/>
                <a:gd name="T50" fmla="*/ 18 w 18"/>
                <a:gd name="T51" fmla="*/ 4 h 20"/>
                <a:gd name="T52" fmla="*/ 16 w 18"/>
                <a:gd name="T53" fmla="*/ 4 h 20"/>
                <a:gd name="T54" fmla="*/ 16 w 18"/>
                <a:gd name="T5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 h="20">
                  <a:moveTo>
                    <a:pt x="16" y="0"/>
                  </a:moveTo>
                  <a:lnTo>
                    <a:pt x="14" y="0"/>
                  </a:lnTo>
                  <a:lnTo>
                    <a:pt x="13" y="0"/>
                  </a:lnTo>
                  <a:lnTo>
                    <a:pt x="13" y="0"/>
                  </a:lnTo>
                  <a:lnTo>
                    <a:pt x="11" y="0"/>
                  </a:lnTo>
                  <a:lnTo>
                    <a:pt x="11" y="0"/>
                  </a:lnTo>
                  <a:lnTo>
                    <a:pt x="11" y="2"/>
                  </a:lnTo>
                  <a:lnTo>
                    <a:pt x="5" y="2"/>
                  </a:lnTo>
                  <a:lnTo>
                    <a:pt x="4" y="2"/>
                  </a:lnTo>
                  <a:lnTo>
                    <a:pt x="4" y="4"/>
                  </a:lnTo>
                  <a:lnTo>
                    <a:pt x="4" y="4"/>
                  </a:lnTo>
                  <a:lnTo>
                    <a:pt x="2" y="5"/>
                  </a:lnTo>
                  <a:lnTo>
                    <a:pt x="2" y="7"/>
                  </a:lnTo>
                  <a:lnTo>
                    <a:pt x="0" y="9"/>
                  </a:lnTo>
                  <a:lnTo>
                    <a:pt x="2" y="15"/>
                  </a:lnTo>
                  <a:lnTo>
                    <a:pt x="4" y="18"/>
                  </a:lnTo>
                  <a:lnTo>
                    <a:pt x="9" y="18"/>
                  </a:lnTo>
                  <a:lnTo>
                    <a:pt x="11" y="20"/>
                  </a:lnTo>
                  <a:lnTo>
                    <a:pt x="11" y="20"/>
                  </a:lnTo>
                  <a:lnTo>
                    <a:pt x="11" y="18"/>
                  </a:lnTo>
                  <a:lnTo>
                    <a:pt x="14" y="16"/>
                  </a:lnTo>
                  <a:lnTo>
                    <a:pt x="14" y="15"/>
                  </a:lnTo>
                  <a:lnTo>
                    <a:pt x="16" y="15"/>
                  </a:lnTo>
                  <a:lnTo>
                    <a:pt x="16" y="11"/>
                  </a:lnTo>
                  <a:lnTo>
                    <a:pt x="16" y="5"/>
                  </a:lnTo>
                  <a:lnTo>
                    <a:pt x="18" y="4"/>
                  </a:lnTo>
                  <a:lnTo>
                    <a:pt x="16" y="4"/>
                  </a:lnTo>
                  <a:lnTo>
                    <a:pt x="1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 name="Freeform 418"/>
            <p:cNvSpPr>
              <a:spLocks/>
            </p:cNvSpPr>
            <p:nvPr/>
          </p:nvSpPr>
          <p:spPr bwMode="auto">
            <a:xfrm>
              <a:off x="4684956" y="2704224"/>
              <a:ext cx="32672" cy="67647"/>
            </a:xfrm>
            <a:custGeom>
              <a:avLst/>
              <a:gdLst>
                <a:gd name="T0" fmla="*/ 14 w 16"/>
                <a:gd name="T1" fmla="*/ 22 h 40"/>
                <a:gd name="T2" fmla="*/ 14 w 16"/>
                <a:gd name="T3" fmla="*/ 17 h 40"/>
                <a:gd name="T4" fmla="*/ 12 w 16"/>
                <a:gd name="T5" fmla="*/ 15 h 40"/>
                <a:gd name="T6" fmla="*/ 11 w 16"/>
                <a:gd name="T7" fmla="*/ 13 h 40"/>
                <a:gd name="T8" fmla="*/ 11 w 16"/>
                <a:gd name="T9" fmla="*/ 11 h 40"/>
                <a:gd name="T10" fmla="*/ 11 w 16"/>
                <a:gd name="T11" fmla="*/ 11 h 40"/>
                <a:gd name="T12" fmla="*/ 9 w 16"/>
                <a:gd name="T13" fmla="*/ 9 h 40"/>
                <a:gd name="T14" fmla="*/ 7 w 16"/>
                <a:gd name="T15" fmla="*/ 8 h 40"/>
                <a:gd name="T16" fmla="*/ 5 w 16"/>
                <a:gd name="T17" fmla="*/ 4 h 40"/>
                <a:gd name="T18" fmla="*/ 3 w 16"/>
                <a:gd name="T19" fmla="*/ 2 h 40"/>
                <a:gd name="T20" fmla="*/ 2 w 16"/>
                <a:gd name="T21" fmla="*/ 0 h 40"/>
                <a:gd name="T22" fmla="*/ 0 w 16"/>
                <a:gd name="T23" fmla="*/ 0 h 40"/>
                <a:gd name="T24" fmla="*/ 0 w 16"/>
                <a:gd name="T25" fmla="*/ 2 h 40"/>
                <a:gd name="T26" fmla="*/ 2 w 16"/>
                <a:gd name="T27" fmla="*/ 2 h 40"/>
                <a:gd name="T28" fmla="*/ 2 w 16"/>
                <a:gd name="T29" fmla="*/ 4 h 40"/>
                <a:gd name="T30" fmla="*/ 3 w 16"/>
                <a:gd name="T31" fmla="*/ 4 h 40"/>
                <a:gd name="T32" fmla="*/ 2 w 16"/>
                <a:gd name="T33" fmla="*/ 4 h 40"/>
                <a:gd name="T34" fmla="*/ 2 w 16"/>
                <a:gd name="T35" fmla="*/ 6 h 40"/>
                <a:gd name="T36" fmla="*/ 2 w 16"/>
                <a:gd name="T37" fmla="*/ 8 h 40"/>
                <a:gd name="T38" fmla="*/ 0 w 16"/>
                <a:gd name="T39" fmla="*/ 9 h 40"/>
                <a:gd name="T40" fmla="*/ 0 w 16"/>
                <a:gd name="T41" fmla="*/ 19 h 40"/>
                <a:gd name="T42" fmla="*/ 0 w 16"/>
                <a:gd name="T43" fmla="*/ 19 h 40"/>
                <a:gd name="T44" fmla="*/ 0 w 16"/>
                <a:gd name="T45" fmla="*/ 19 h 40"/>
                <a:gd name="T46" fmla="*/ 0 w 16"/>
                <a:gd name="T47" fmla="*/ 20 h 40"/>
                <a:gd name="T48" fmla="*/ 2 w 16"/>
                <a:gd name="T49" fmla="*/ 31 h 40"/>
                <a:gd name="T50" fmla="*/ 2 w 16"/>
                <a:gd name="T51" fmla="*/ 35 h 40"/>
                <a:gd name="T52" fmla="*/ 3 w 16"/>
                <a:gd name="T53" fmla="*/ 37 h 40"/>
                <a:gd name="T54" fmla="*/ 5 w 16"/>
                <a:gd name="T55" fmla="*/ 38 h 40"/>
                <a:gd name="T56" fmla="*/ 7 w 16"/>
                <a:gd name="T57" fmla="*/ 40 h 40"/>
                <a:gd name="T58" fmla="*/ 9 w 16"/>
                <a:gd name="T59" fmla="*/ 40 h 40"/>
                <a:gd name="T60" fmla="*/ 12 w 16"/>
                <a:gd name="T61" fmla="*/ 37 h 40"/>
                <a:gd name="T62" fmla="*/ 14 w 16"/>
                <a:gd name="T63" fmla="*/ 35 h 40"/>
                <a:gd name="T64" fmla="*/ 16 w 16"/>
                <a:gd name="T65" fmla="*/ 33 h 40"/>
                <a:gd name="T66" fmla="*/ 16 w 16"/>
                <a:gd name="T67" fmla="*/ 28 h 40"/>
                <a:gd name="T68" fmla="*/ 16 w 16"/>
                <a:gd name="T69" fmla="*/ 24 h 40"/>
                <a:gd name="T70" fmla="*/ 16 w 16"/>
                <a:gd name="T71" fmla="*/ 22 h 40"/>
                <a:gd name="T72" fmla="*/ 14 w 16"/>
                <a:gd name="T73"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 h="40">
                  <a:moveTo>
                    <a:pt x="14" y="22"/>
                  </a:moveTo>
                  <a:lnTo>
                    <a:pt x="14" y="17"/>
                  </a:lnTo>
                  <a:lnTo>
                    <a:pt x="12" y="15"/>
                  </a:lnTo>
                  <a:lnTo>
                    <a:pt x="11" y="13"/>
                  </a:lnTo>
                  <a:lnTo>
                    <a:pt x="11" y="11"/>
                  </a:lnTo>
                  <a:lnTo>
                    <a:pt x="11" y="11"/>
                  </a:lnTo>
                  <a:lnTo>
                    <a:pt x="9" y="9"/>
                  </a:lnTo>
                  <a:lnTo>
                    <a:pt x="7" y="8"/>
                  </a:lnTo>
                  <a:lnTo>
                    <a:pt x="5" y="4"/>
                  </a:lnTo>
                  <a:lnTo>
                    <a:pt x="3" y="2"/>
                  </a:lnTo>
                  <a:lnTo>
                    <a:pt x="2" y="0"/>
                  </a:lnTo>
                  <a:lnTo>
                    <a:pt x="0" y="0"/>
                  </a:lnTo>
                  <a:lnTo>
                    <a:pt x="0" y="2"/>
                  </a:lnTo>
                  <a:lnTo>
                    <a:pt x="2" y="2"/>
                  </a:lnTo>
                  <a:lnTo>
                    <a:pt x="2" y="4"/>
                  </a:lnTo>
                  <a:lnTo>
                    <a:pt x="3" y="4"/>
                  </a:lnTo>
                  <a:lnTo>
                    <a:pt x="2" y="4"/>
                  </a:lnTo>
                  <a:lnTo>
                    <a:pt x="2" y="6"/>
                  </a:lnTo>
                  <a:lnTo>
                    <a:pt x="2" y="8"/>
                  </a:lnTo>
                  <a:lnTo>
                    <a:pt x="0" y="9"/>
                  </a:lnTo>
                  <a:lnTo>
                    <a:pt x="0" y="19"/>
                  </a:lnTo>
                  <a:lnTo>
                    <a:pt x="0" y="19"/>
                  </a:lnTo>
                  <a:lnTo>
                    <a:pt x="0" y="19"/>
                  </a:lnTo>
                  <a:lnTo>
                    <a:pt x="0" y="20"/>
                  </a:lnTo>
                  <a:lnTo>
                    <a:pt x="2" y="31"/>
                  </a:lnTo>
                  <a:lnTo>
                    <a:pt x="2" y="35"/>
                  </a:lnTo>
                  <a:lnTo>
                    <a:pt x="3" y="37"/>
                  </a:lnTo>
                  <a:lnTo>
                    <a:pt x="5" y="38"/>
                  </a:lnTo>
                  <a:lnTo>
                    <a:pt x="7" y="40"/>
                  </a:lnTo>
                  <a:lnTo>
                    <a:pt x="9" y="40"/>
                  </a:lnTo>
                  <a:lnTo>
                    <a:pt x="12" y="37"/>
                  </a:lnTo>
                  <a:lnTo>
                    <a:pt x="14" y="35"/>
                  </a:lnTo>
                  <a:lnTo>
                    <a:pt x="16" y="33"/>
                  </a:lnTo>
                  <a:lnTo>
                    <a:pt x="16" y="28"/>
                  </a:lnTo>
                  <a:lnTo>
                    <a:pt x="16" y="24"/>
                  </a:lnTo>
                  <a:lnTo>
                    <a:pt x="16" y="22"/>
                  </a:lnTo>
                  <a:lnTo>
                    <a:pt x="14"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8" name="Freeform 419"/>
            <p:cNvSpPr>
              <a:spLocks/>
            </p:cNvSpPr>
            <p:nvPr/>
          </p:nvSpPr>
          <p:spPr bwMode="auto">
            <a:xfrm>
              <a:off x="5091316" y="2846282"/>
              <a:ext cx="6127" cy="1692"/>
            </a:xfrm>
            <a:custGeom>
              <a:avLst/>
              <a:gdLst>
                <a:gd name="T0" fmla="*/ 0 w 3"/>
                <a:gd name="T1" fmla="*/ 1 h 1"/>
                <a:gd name="T2" fmla="*/ 0 w 3"/>
                <a:gd name="T3" fmla="*/ 1 h 1"/>
                <a:gd name="T4" fmla="*/ 2 w 3"/>
                <a:gd name="T5" fmla="*/ 1 h 1"/>
                <a:gd name="T6" fmla="*/ 2 w 3"/>
                <a:gd name="T7" fmla="*/ 1 h 1"/>
                <a:gd name="T8" fmla="*/ 3 w 3"/>
                <a:gd name="T9" fmla="*/ 0 h 1"/>
                <a:gd name="T10" fmla="*/ 3 w 3"/>
                <a:gd name="T11" fmla="*/ 0 h 1"/>
                <a:gd name="T12" fmla="*/ 2 w 3"/>
                <a:gd name="T13" fmla="*/ 0 h 1"/>
                <a:gd name="T14" fmla="*/ 0 w 3"/>
                <a:gd name="T15" fmla="*/ 0 h 1"/>
                <a:gd name="T16" fmla="*/ 0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0" y="1"/>
                  </a:moveTo>
                  <a:lnTo>
                    <a:pt x="0" y="1"/>
                  </a:lnTo>
                  <a:lnTo>
                    <a:pt x="2" y="1"/>
                  </a:lnTo>
                  <a:lnTo>
                    <a:pt x="2" y="1"/>
                  </a:lnTo>
                  <a:lnTo>
                    <a:pt x="3" y="0"/>
                  </a:lnTo>
                  <a:lnTo>
                    <a:pt x="3" y="0"/>
                  </a:lnTo>
                  <a:lnTo>
                    <a:pt x="2" y="0"/>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9" name="Freeform 420"/>
            <p:cNvSpPr>
              <a:spLocks/>
            </p:cNvSpPr>
            <p:nvPr/>
          </p:nvSpPr>
          <p:spPr bwMode="auto">
            <a:xfrm>
              <a:off x="5101527" y="2851356"/>
              <a:ext cx="8168" cy="6765"/>
            </a:xfrm>
            <a:custGeom>
              <a:avLst/>
              <a:gdLst>
                <a:gd name="T0" fmla="*/ 4 w 4"/>
                <a:gd name="T1" fmla="*/ 2 h 4"/>
                <a:gd name="T2" fmla="*/ 4 w 4"/>
                <a:gd name="T3" fmla="*/ 0 h 4"/>
                <a:gd name="T4" fmla="*/ 2 w 4"/>
                <a:gd name="T5" fmla="*/ 0 h 4"/>
                <a:gd name="T6" fmla="*/ 2 w 4"/>
                <a:gd name="T7" fmla="*/ 0 h 4"/>
                <a:gd name="T8" fmla="*/ 0 w 4"/>
                <a:gd name="T9" fmla="*/ 0 h 4"/>
                <a:gd name="T10" fmla="*/ 0 w 4"/>
                <a:gd name="T11" fmla="*/ 2 h 4"/>
                <a:gd name="T12" fmla="*/ 2 w 4"/>
                <a:gd name="T13" fmla="*/ 2 h 4"/>
                <a:gd name="T14" fmla="*/ 2 w 4"/>
                <a:gd name="T15" fmla="*/ 2 h 4"/>
                <a:gd name="T16" fmla="*/ 2 w 4"/>
                <a:gd name="T17" fmla="*/ 4 h 4"/>
                <a:gd name="T18" fmla="*/ 4 w 4"/>
                <a:gd name="T19" fmla="*/ 4 h 4"/>
                <a:gd name="T20" fmla="*/ 4 w 4"/>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4" y="2"/>
                  </a:moveTo>
                  <a:lnTo>
                    <a:pt x="4" y="0"/>
                  </a:lnTo>
                  <a:lnTo>
                    <a:pt x="2" y="0"/>
                  </a:lnTo>
                  <a:lnTo>
                    <a:pt x="2" y="0"/>
                  </a:lnTo>
                  <a:lnTo>
                    <a:pt x="0" y="0"/>
                  </a:lnTo>
                  <a:lnTo>
                    <a:pt x="0" y="2"/>
                  </a:lnTo>
                  <a:lnTo>
                    <a:pt x="2" y="2"/>
                  </a:lnTo>
                  <a:lnTo>
                    <a:pt x="2" y="2"/>
                  </a:lnTo>
                  <a:lnTo>
                    <a:pt x="2" y="4"/>
                  </a:lnTo>
                  <a:lnTo>
                    <a:pt x="4"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0" name="Freeform 421"/>
            <p:cNvSpPr>
              <a:spLocks/>
            </p:cNvSpPr>
            <p:nvPr/>
          </p:nvSpPr>
          <p:spPr bwMode="auto">
            <a:xfrm>
              <a:off x="4946334" y="2775253"/>
              <a:ext cx="185824" cy="199558"/>
            </a:xfrm>
            <a:custGeom>
              <a:avLst/>
              <a:gdLst>
                <a:gd name="T0" fmla="*/ 85 w 91"/>
                <a:gd name="T1" fmla="*/ 116 h 118"/>
                <a:gd name="T2" fmla="*/ 87 w 91"/>
                <a:gd name="T3" fmla="*/ 116 h 118"/>
                <a:gd name="T4" fmla="*/ 89 w 91"/>
                <a:gd name="T5" fmla="*/ 103 h 118"/>
                <a:gd name="T6" fmla="*/ 89 w 91"/>
                <a:gd name="T7" fmla="*/ 98 h 118"/>
                <a:gd name="T8" fmla="*/ 91 w 91"/>
                <a:gd name="T9" fmla="*/ 92 h 118"/>
                <a:gd name="T10" fmla="*/ 89 w 91"/>
                <a:gd name="T11" fmla="*/ 87 h 118"/>
                <a:gd name="T12" fmla="*/ 87 w 91"/>
                <a:gd name="T13" fmla="*/ 83 h 118"/>
                <a:gd name="T14" fmla="*/ 84 w 91"/>
                <a:gd name="T15" fmla="*/ 81 h 118"/>
                <a:gd name="T16" fmla="*/ 82 w 91"/>
                <a:gd name="T17" fmla="*/ 80 h 118"/>
                <a:gd name="T18" fmla="*/ 78 w 91"/>
                <a:gd name="T19" fmla="*/ 78 h 118"/>
                <a:gd name="T20" fmla="*/ 78 w 91"/>
                <a:gd name="T21" fmla="*/ 72 h 118"/>
                <a:gd name="T22" fmla="*/ 76 w 91"/>
                <a:gd name="T23" fmla="*/ 69 h 118"/>
                <a:gd name="T24" fmla="*/ 73 w 91"/>
                <a:gd name="T25" fmla="*/ 69 h 118"/>
                <a:gd name="T26" fmla="*/ 69 w 91"/>
                <a:gd name="T27" fmla="*/ 65 h 118"/>
                <a:gd name="T28" fmla="*/ 71 w 91"/>
                <a:gd name="T29" fmla="*/ 60 h 118"/>
                <a:gd name="T30" fmla="*/ 73 w 91"/>
                <a:gd name="T31" fmla="*/ 56 h 118"/>
                <a:gd name="T32" fmla="*/ 71 w 91"/>
                <a:gd name="T33" fmla="*/ 53 h 118"/>
                <a:gd name="T34" fmla="*/ 67 w 91"/>
                <a:gd name="T35" fmla="*/ 54 h 118"/>
                <a:gd name="T36" fmla="*/ 65 w 91"/>
                <a:gd name="T37" fmla="*/ 54 h 118"/>
                <a:gd name="T38" fmla="*/ 65 w 91"/>
                <a:gd name="T39" fmla="*/ 51 h 118"/>
                <a:gd name="T40" fmla="*/ 67 w 91"/>
                <a:gd name="T41" fmla="*/ 49 h 118"/>
                <a:gd name="T42" fmla="*/ 65 w 91"/>
                <a:gd name="T43" fmla="*/ 47 h 118"/>
                <a:gd name="T44" fmla="*/ 60 w 91"/>
                <a:gd name="T45" fmla="*/ 43 h 118"/>
                <a:gd name="T46" fmla="*/ 60 w 91"/>
                <a:gd name="T47" fmla="*/ 45 h 118"/>
                <a:gd name="T48" fmla="*/ 55 w 91"/>
                <a:gd name="T49" fmla="*/ 40 h 118"/>
                <a:gd name="T50" fmla="*/ 53 w 91"/>
                <a:gd name="T51" fmla="*/ 40 h 118"/>
                <a:gd name="T52" fmla="*/ 49 w 91"/>
                <a:gd name="T53" fmla="*/ 34 h 118"/>
                <a:gd name="T54" fmla="*/ 47 w 91"/>
                <a:gd name="T55" fmla="*/ 36 h 118"/>
                <a:gd name="T56" fmla="*/ 44 w 91"/>
                <a:gd name="T57" fmla="*/ 29 h 118"/>
                <a:gd name="T58" fmla="*/ 40 w 91"/>
                <a:gd name="T59" fmla="*/ 25 h 118"/>
                <a:gd name="T60" fmla="*/ 31 w 91"/>
                <a:gd name="T61" fmla="*/ 18 h 118"/>
                <a:gd name="T62" fmla="*/ 26 w 91"/>
                <a:gd name="T63" fmla="*/ 15 h 118"/>
                <a:gd name="T64" fmla="*/ 24 w 91"/>
                <a:gd name="T65" fmla="*/ 9 h 118"/>
                <a:gd name="T66" fmla="*/ 20 w 91"/>
                <a:gd name="T67" fmla="*/ 5 h 118"/>
                <a:gd name="T68" fmla="*/ 17 w 91"/>
                <a:gd name="T69" fmla="*/ 4 h 118"/>
                <a:gd name="T70" fmla="*/ 9 w 91"/>
                <a:gd name="T71" fmla="*/ 4 h 118"/>
                <a:gd name="T72" fmla="*/ 6 w 91"/>
                <a:gd name="T73" fmla="*/ 0 h 118"/>
                <a:gd name="T74" fmla="*/ 2 w 91"/>
                <a:gd name="T75" fmla="*/ 0 h 118"/>
                <a:gd name="T76" fmla="*/ 0 w 91"/>
                <a:gd name="T77" fmla="*/ 0 h 118"/>
                <a:gd name="T78" fmla="*/ 4 w 91"/>
                <a:gd name="T79" fmla="*/ 9 h 118"/>
                <a:gd name="T80" fmla="*/ 9 w 91"/>
                <a:gd name="T81" fmla="*/ 15 h 118"/>
                <a:gd name="T82" fmla="*/ 15 w 91"/>
                <a:gd name="T83" fmla="*/ 18 h 118"/>
                <a:gd name="T84" fmla="*/ 18 w 91"/>
                <a:gd name="T85" fmla="*/ 25 h 118"/>
                <a:gd name="T86" fmla="*/ 20 w 91"/>
                <a:gd name="T87" fmla="*/ 27 h 118"/>
                <a:gd name="T88" fmla="*/ 26 w 91"/>
                <a:gd name="T89" fmla="*/ 34 h 118"/>
                <a:gd name="T90" fmla="*/ 31 w 91"/>
                <a:gd name="T91" fmla="*/ 40 h 118"/>
                <a:gd name="T92" fmla="*/ 35 w 91"/>
                <a:gd name="T93" fmla="*/ 47 h 118"/>
                <a:gd name="T94" fmla="*/ 36 w 91"/>
                <a:gd name="T95" fmla="*/ 54 h 118"/>
                <a:gd name="T96" fmla="*/ 40 w 91"/>
                <a:gd name="T97" fmla="*/ 60 h 118"/>
                <a:gd name="T98" fmla="*/ 44 w 91"/>
                <a:gd name="T99" fmla="*/ 63 h 118"/>
                <a:gd name="T100" fmla="*/ 49 w 91"/>
                <a:gd name="T101" fmla="*/ 76 h 118"/>
                <a:gd name="T102" fmla="*/ 53 w 91"/>
                <a:gd name="T103" fmla="*/ 85 h 118"/>
                <a:gd name="T104" fmla="*/ 58 w 91"/>
                <a:gd name="T105" fmla="*/ 94 h 118"/>
                <a:gd name="T106" fmla="*/ 62 w 91"/>
                <a:gd name="T107" fmla="*/ 100 h 118"/>
                <a:gd name="T108" fmla="*/ 67 w 91"/>
                <a:gd name="T109" fmla="*/ 105 h 118"/>
                <a:gd name="T110" fmla="*/ 71 w 91"/>
                <a:gd name="T111" fmla="*/ 109 h 118"/>
                <a:gd name="T112" fmla="*/ 76 w 91"/>
                <a:gd name="T113" fmla="*/ 116 h 118"/>
                <a:gd name="T114" fmla="*/ 78 w 91"/>
                <a:gd name="T115" fmla="*/ 118 h 118"/>
                <a:gd name="T116" fmla="*/ 82 w 91"/>
                <a:gd name="T1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118">
                  <a:moveTo>
                    <a:pt x="84" y="116"/>
                  </a:moveTo>
                  <a:lnTo>
                    <a:pt x="84" y="114"/>
                  </a:lnTo>
                  <a:lnTo>
                    <a:pt x="85" y="116"/>
                  </a:lnTo>
                  <a:lnTo>
                    <a:pt x="85" y="118"/>
                  </a:lnTo>
                  <a:lnTo>
                    <a:pt x="87" y="118"/>
                  </a:lnTo>
                  <a:lnTo>
                    <a:pt x="87" y="116"/>
                  </a:lnTo>
                  <a:lnTo>
                    <a:pt x="89" y="112"/>
                  </a:lnTo>
                  <a:lnTo>
                    <a:pt x="89" y="105"/>
                  </a:lnTo>
                  <a:lnTo>
                    <a:pt x="89" y="103"/>
                  </a:lnTo>
                  <a:lnTo>
                    <a:pt x="89" y="100"/>
                  </a:lnTo>
                  <a:lnTo>
                    <a:pt x="89" y="98"/>
                  </a:lnTo>
                  <a:lnTo>
                    <a:pt x="89" y="98"/>
                  </a:lnTo>
                  <a:lnTo>
                    <a:pt x="89" y="96"/>
                  </a:lnTo>
                  <a:lnTo>
                    <a:pt x="89" y="94"/>
                  </a:lnTo>
                  <a:lnTo>
                    <a:pt x="91" y="92"/>
                  </a:lnTo>
                  <a:lnTo>
                    <a:pt x="91" y="91"/>
                  </a:lnTo>
                  <a:lnTo>
                    <a:pt x="91" y="89"/>
                  </a:lnTo>
                  <a:lnTo>
                    <a:pt x="89" y="87"/>
                  </a:lnTo>
                  <a:lnTo>
                    <a:pt x="89" y="85"/>
                  </a:lnTo>
                  <a:lnTo>
                    <a:pt x="87" y="83"/>
                  </a:lnTo>
                  <a:lnTo>
                    <a:pt x="87" y="83"/>
                  </a:lnTo>
                  <a:lnTo>
                    <a:pt x="85" y="81"/>
                  </a:lnTo>
                  <a:lnTo>
                    <a:pt x="85" y="81"/>
                  </a:lnTo>
                  <a:lnTo>
                    <a:pt x="84" y="81"/>
                  </a:lnTo>
                  <a:lnTo>
                    <a:pt x="82" y="81"/>
                  </a:lnTo>
                  <a:lnTo>
                    <a:pt x="82" y="81"/>
                  </a:lnTo>
                  <a:lnTo>
                    <a:pt x="82" y="80"/>
                  </a:lnTo>
                  <a:lnTo>
                    <a:pt x="82" y="78"/>
                  </a:lnTo>
                  <a:lnTo>
                    <a:pt x="80" y="78"/>
                  </a:lnTo>
                  <a:lnTo>
                    <a:pt x="78" y="78"/>
                  </a:lnTo>
                  <a:lnTo>
                    <a:pt x="78" y="76"/>
                  </a:lnTo>
                  <a:lnTo>
                    <a:pt x="78" y="74"/>
                  </a:lnTo>
                  <a:lnTo>
                    <a:pt x="78" y="72"/>
                  </a:lnTo>
                  <a:lnTo>
                    <a:pt x="78" y="71"/>
                  </a:lnTo>
                  <a:lnTo>
                    <a:pt x="76" y="69"/>
                  </a:lnTo>
                  <a:lnTo>
                    <a:pt x="76" y="69"/>
                  </a:lnTo>
                  <a:lnTo>
                    <a:pt x="74" y="69"/>
                  </a:lnTo>
                  <a:lnTo>
                    <a:pt x="74" y="69"/>
                  </a:lnTo>
                  <a:lnTo>
                    <a:pt x="73" y="69"/>
                  </a:lnTo>
                  <a:lnTo>
                    <a:pt x="71" y="67"/>
                  </a:lnTo>
                  <a:lnTo>
                    <a:pt x="71" y="65"/>
                  </a:lnTo>
                  <a:lnTo>
                    <a:pt x="69" y="65"/>
                  </a:lnTo>
                  <a:lnTo>
                    <a:pt x="71" y="63"/>
                  </a:lnTo>
                  <a:lnTo>
                    <a:pt x="71" y="62"/>
                  </a:lnTo>
                  <a:lnTo>
                    <a:pt x="71" y="60"/>
                  </a:lnTo>
                  <a:lnTo>
                    <a:pt x="71" y="60"/>
                  </a:lnTo>
                  <a:lnTo>
                    <a:pt x="71" y="60"/>
                  </a:lnTo>
                  <a:lnTo>
                    <a:pt x="73" y="56"/>
                  </a:lnTo>
                  <a:lnTo>
                    <a:pt x="71" y="56"/>
                  </a:lnTo>
                  <a:lnTo>
                    <a:pt x="71" y="54"/>
                  </a:lnTo>
                  <a:lnTo>
                    <a:pt x="71" y="53"/>
                  </a:lnTo>
                  <a:lnTo>
                    <a:pt x="69" y="53"/>
                  </a:lnTo>
                  <a:lnTo>
                    <a:pt x="67" y="53"/>
                  </a:lnTo>
                  <a:lnTo>
                    <a:pt x="67" y="54"/>
                  </a:lnTo>
                  <a:lnTo>
                    <a:pt x="65" y="56"/>
                  </a:lnTo>
                  <a:lnTo>
                    <a:pt x="65" y="54"/>
                  </a:lnTo>
                  <a:lnTo>
                    <a:pt x="65" y="54"/>
                  </a:lnTo>
                  <a:lnTo>
                    <a:pt x="67" y="53"/>
                  </a:lnTo>
                  <a:lnTo>
                    <a:pt x="67" y="53"/>
                  </a:lnTo>
                  <a:lnTo>
                    <a:pt x="65" y="51"/>
                  </a:lnTo>
                  <a:lnTo>
                    <a:pt x="65" y="49"/>
                  </a:lnTo>
                  <a:lnTo>
                    <a:pt x="67" y="49"/>
                  </a:lnTo>
                  <a:lnTo>
                    <a:pt x="67" y="49"/>
                  </a:lnTo>
                  <a:lnTo>
                    <a:pt x="67" y="47"/>
                  </a:lnTo>
                  <a:lnTo>
                    <a:pt x="67" y="47"/>
                  </a:lnTo>
                  <a:lnTo>
                    <a:pt x="65" y="47"/>
                  </a:lnTo>
                  <a:lnTo>
                    <a:pt x="62" y="47"/>
                  </a:lnTo>
                  <a:lnTo>
                    <a:pt x="62" y="45"/>
                  </a:lnTo>
                  <a:lnTo>
                    <a:pt x="60" y="43"/>
                  </a:lnTo>
                  <a:lnTo>
                    <a:pt x="60" y="43"/>
                  </a:lnTo>
                  <a:lnTo>
                    <a:pt x="60" y="45"/>
                  </a:lnTo>
                  <a:lnTo>
                    <a:pt x="60" y="45"/>
                  </a:lnTo>
                  <a:lnTo>
                    <a:pt x="58" y="43"/>
                  </a:lnTo>
                  <a:lnTo>
                    <a:pt x="58" y="42"/>
                  </a:lnTo>
                  <a:lnTo>
                    <a:pt x="55" y="40"/>
                  </a:lnTo>
                  <a:lnTo>
                    <a:pt x="55" y="40"/>
                  </a:lnTo>
                  <a:lnTo>
                    <a:pt x="55" y="40"/>
                  </a:lnTo>
                  <a:lnTo>
                    <a:pt x="53" y="40"/>
                  </a:lnTo>
                  <a:lnTo>
                    <a:pt x="51" y="34"/>
                  </a:lnTo>
                  <a:lnTo>
                    <a:pt x="49" y="34"/>
                  </a:lnTo>
                  <a:lnTo>
                    <a:pt x="49" y="34"/>
                  </a:lnTo>
                  <a:lnTo>
                    <a:pt x="49" y="34"/>
                  </a:lnTo>
                  <a:lnTo>
                    <a:pt x="47" y="36"/>
                  </a:lnTo>
                  <a:lnTo>
                    <a:pt x="47" y="36"/>
                  </a:lnTo>
                  <a:lnTo>
                    <a:pt x="46" y="34"/>
                  </a:lnTo>
                  <a:lnTo>
                    <a:pt x="44" y="33"/>
                  </a:lnTo>
                  <a:lnTo>
                    <a:pt x="44" y="29"/>
                  </a:lnTo>
                  <a:lnTo>
                    <a:pt x="42" y="29"/>
                  </a:lnTo>
                  <a:lnTo>
                    <a:pt x="40" y="27"/>
                  </a:lnTo>
                  <a:lnTo>
                    <a:pt x="40" y="25"/>
                  </a:lnTo>
                  <a:lnTo>
                    <a:pt x="36" y="24"/>
                  </a:lnTo>
                  <a:lnTo>
                    <a:pt x="36" y="22"/>
                  </a:lnTo>
                  <a:lnTo>
                    <a:pt x="31" y="18"/>
                  </a:lnTo>
                  <a:lnTo>
                    <a:pt x="29" y="16"/>
                  </a:lnTo>
                  <a:lnTo>
                    <a:pt x="27" y="15"/>
                  </a:lnTo>
                  <a:lnTo>
                    <a:pt x="26" y="15"/>
                  </a:lnTo>
                  <a:lnTo>
                    <a:pt x="26" y="11"/>
                  </a:lnTo>
                  <a:lnTo>
                    <a:pt x="24" y="11"/>
                  </a:lnTo>
                  <a:lnTo>
                    <a:pt x="24" y="9"/>
                  </a:lnTo>
                  <a:lnTo>
                    <a:pt x="24" y="9"/>
                  </a:lnTo>
                  <a:lnTo>
                    <a:pt x="22" y="7"/>
                  </a:lnTo>
                  <a:lnTo>
                    <a:pt x="20" y="5"/>
                  </a:lnTo>
                  <a:lnTo>
                    <a:pt x="18" y="4"/>
                  </a:lnTo>
                  <a:lnTo>
                    <a:pt x="17" y="4"/>
                  </a:lnTo>
                  <a:lnTo>
                    <a:pt x="17" y="4"/>
                  </a:lnTo>
                  <a:lnTo>
                    <a:pt x="15" y="4"/>
                  </a:lnTo>
                  <a:lnTo>
                    <a:pt x="11" y="4"/>
                  </a:lnTo>
                  <a:lnTo>
                    <a:pt x="9" y="4"/>
                  </a:lnTo>
                  <a:lnTo>
                    <a:pt x="9" y="4"/>
                  </a:lnTo>
                  <a:lnTo>
                    <a:pt x="8" y="4"/>
                  </a:lnTo>
                  <a:lnTo>
                    <a:pt x="6" y="0"/>
                  </a:lnTo>
                  <a:lnTo>
                    <a:pt x="6" y="0"/>
                  </a:lnTo>
                  <a:lnTo>
                    <a:pt x="4" y="0"/>
                  </a:lnTo>
                  <a:lnTo>
                    <a:pt x="2" y="0"/>
                  </a:lnTo>
                  <a:lnTo>
                    <a:pt x="2" y="0"/>
                  </a:lnTo>
                  <a:lnTo>
                    <a:pt x="0" y="0"/>
                  </a:lnTo>
                  <a:lnTo>
                    <a:pt x="0" y="0"/>
                  </a:lnTo>
                  <a:lnTo>
                    <a:pt x="2" y="4"/>
                  </a:lnTo>
                  <a:lnTo>
                    <a:pt x="2" y="7"/>
                  </a:lnTo>
                  <a:lnTo>
                    <a:pt x="4" y="9"/>
                  </a:lnTo>
                  <a:lnTo>
                    <a:pt x="8" y="13"/>
                  </a:lnTo>
                  <a:lnTo>
                    <a:pt x="9" y="15"/>
                  </a:lnTo>
                  <a:lnTo>
                    <a:pt x="9" y="15"/>
                  </a:lnTo>
                  <a:lnTo>
                    <a:pt x="11" y="18"/>
                  </a:lnTo>
                  <a:lnTo>
                    <a:pt x="13" y="18"/>
                  </a:lnTo>
                  <a:lnTo>
                    <a:pt x="15" y="18"/>
                  </a:lnTo>
                  <a:lnTo>
                    <a:pt x="17" y="20"/>
                  </a:lnTo>
                  <a:lnTo>
                    <a:pt x="17" y="22"/>
                  </a:lnTo>
                  <a:lnTo>
                    <a:pt x="18" y="25"/>
                  </a:lnTo>
                  <a:lnTo>
                    <a:pt x="20" y="27"/>
                  </a:lnTo>
                  <a:lnTo>
                    <a:pt x="20" y="27"/>
                  </a:lnTo>
                  <a:lnTo>
                    <a:pt x="20" y="27"/>
                  </a:lnTo>
                  <a:lnTo>
                    <a:pt x="22" y="33"/>
                  </a:lnTo>
                  <a:lnTo>
                    <a:pt x="24" y="34"/>
                  </a:lnTo>
                  <a:lnTo>
                    <a:pt x="26" y="34"/>
                  </a:lnTo>
                  <a:lnTo>
                    <a:pt x="29" y="36"/>
                  </a:lnTo>
                  <a:lnTo>
                    <a:pt x="31" y="38"/>
                  </a:lnTo>
                  <a:lnTo>
                    <a:pt x="31" y="40"/>
                  </a:lnTo>
                  <a:lnTo>
                    <a:pt x="31" y="42"/>
                  </a:lnTo>
                  <a:lnTo>
                    <a:pt x="33" y="45"/>
                  </a:lnTo>
                  <a:lnTo>
                    <a:pt x="35" y="47"/>
                  </a:lnTo>
                  <a:lnTo>
                    <a:pt x="35" y="51"/>
                  </a:lnTo>
                  <a:lnTo>
                    <a:pt x="35" y="54"/>
                  </a:lnTo>
                  <a:lnTo>
                    <a:pt x="36" y="54"/>
                  </a:lnTo>
                  <a:lnTo>
                    <a:pt x="36" y="54"/>
                  </a:lnTo>
                  <a:lnTo>
                    <a:pt x="40" y="58"/>
                  </a:lnTo>
                  <a:lnTo>
                    <a:pt x="40" y="60"/>
                  </a:lnTo>
                  <a:lnTo>
                    <a:pt x="42" y="62"/>
                  </a:lnTo>
                  <a:lnTo>
                    <a:pt x="44" y="63"/>
                  </a:lnTo>
                  <a:lnTo>
                    <a:pt x="44" y="63"/>
                  </a:lnTo>
                  <a:lnTo>
                    <a:pt x="46" y="67"/>
                  </a:lnTo>
                  <a:lnTo>
                    <a:pt x="46" y="69"/>
                  </a:lnTo>
                  <a:lnTo>
                    <a:pt x="49" y="76"/>
                  </a:lnTo>
                  <a:lnTo>
                    <a:pt x="49" y="80"/>
                  </a:lnTo>
                  <a:lnTo>
                    <a:pt x="49" y="81"/>
                  </a:lnTo>
                  <a:lnTo>
                    <a:pt x="53" y="85"/>
                  </a:lnTo>
                  <a:lnTo>
                    <a:pt x="56" y="91"/>
                  </a:lnTo>
                  <a:lnTo>
                    <a:pt x="58" y="92"/>
                  </a:lnTo>
                  <a:lnTo>
                    <a:pt x="58" y="94"/>
                  </a:lnTo>
                  <a:lnTo>
                    <a:pt x="60" y="96"/>
                  </a:lnTo>
                  <a:lnTo>
                    <a:pt x="60" y="98"/>
                  </a:lnTo>
                  <a:lnTo>
                    <a:pt x="62" y="100"/>
                  </a:lnTo>
                  <a:lnTo>
                    <a:pt x="62" y="101"/>
                  </a:lnTo>
                  <a:lnTo>
                    <a:pt x="64" y="101"/>
                  </a:lnTo>
                  <a:lnTo>
                    <a:pt x="67" y="105"/>
                  </a:lnTo>
                  <a:lnTo>
                    <a:pt x="69" y="107"/>
                  </a:lnTo>
                  <a:lnTo>
                    <a:pt x="71" y="109"/>
                  </a:lnTo>
                  <a:lnTo>
                    <a:pt x="71" y="109"/>
                  </a:lnTo>
                  <a:lnTo>
                    <a:pt x="73" y="110"/>
                  </a:lnTo>
                  <a:lnTo>
                    <a:pt x="73" y="112"/>
                  </a:lnTo>
                  <a:lnTo>
                    <a:pt x="76" y="116"/>
                  </a:lnTo>
                  <a:lnTo>
                    <a:pt x="76" y="116"/>
                  </a:lnTo>
                  <a:lnTo>
                    <a:pt x="78" y="118"/>
                  </a:lnTo>
                  <a:lnTo>
                    <a:pt x="78" y="118"/>
                  </a:lnTo>
                  <a:lnTo>
                    <a:pt x="78" y="116"/>
                  </a:lnTo>
                  <a:lnTo>
                    <a:pt x="78" y="114"/>
                  </a:lnTo>
                  <a:lnTo>
                    <a:pt x="82" y="118"/>
                  </a:lnTo>
                  <a:lnTo>
                    <a:pt x="84" y="116"/>
                  </a:lnTo>
                  <a:lnTo>
                    <a:pt x="84" y="11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1" name="Freeform 422"/>
            <p:cNvSpPr>
              <a:spLocks/>
            </p:cNvSpPr>
            <p:nvPr/>
          </p:nvSpPr>
          <p:spPr bwMode="auto">
            <a:xfrm>
              <a:off x="4958586" y="2820915"/>
              <a:ext cx="10211" cy="10147"/>
            </a:xfrm>
            <a:custGeom>
              <a:avLst/>
              <a:gdLst>
                <a:gd name="T0" fmla="*/ 2 w 5"/>
                <a:gd name="T1" fmla="*/ 0 h 6"/>
                <a:gd name="T2" fmla="*/ 0 w 5"/>
                <a:gd name="T3" fmla="*/ 0 h 6"/>
                <a:gd name="T4" fmla="*/ 0 w 5"/>
                <a:gd name="T5" fmla="*/ 2 h 6"/>
                <a:gd name="T6" fmla="*/ 2 w 5"/>
                <a:gd name="T7" fmla="*/ 2 h 6"/>
                <a:gd name="T8" fmla="*/ 3 w 5"/>
                <a:gd name="T9" fmla="*/ 6 h 6"/>
                <a:gd name="T10" fmla="*/ 5 w 5"/>
                <a:gd name="T11" fmla="*/ 6 h 6"/>
                <a:gd name="T12" fmla="*/ 5 w 5"/>
                <a:gd name="T13" fmla="*/ 6 h 6"/>
                <a:gd name="T14" fmla="*/ 5 w 5"/>
                <a:gd name="T15" fmla="*/ 4 h 6"/>
                <a:gd name="T16" fmla="*/ 2 w 5"/>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2" y="0"/>
                  </a:moveTo>
                  <a:lnTo>
                    <a:pt x="0" y="0"/>
                  </a:lnTo>
                  <a:lnTo>
                    <a:pt x="0" y="2"/>
                  </a:lnTo>
                  <a:lnTo>
                    <a:pt x="2" y="2"/>
                  </a:lnTo>
                  <a:lnTo>
                    <a:pt x="3" y="6"/>
                  </a:lnTo>
                  <a:lnTo>
                    <a:pt x="5" y="6"/>
                  </a:lnTo>
                  <a:lnTo>
                    <a:pt x="5" y="6"/>
                  </a:lnTo>
                  <a:lnTo>
                    <a:pt x="5"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2" name="Freeform 423"/>
            <p:cNvSpPr>
              <a:spLocks/>
            </p:cNvSpPr>
            <p:nvPr/>
          </p:nvSpPr>
          <p:spPr bwMode="auto">
            <a:xfrm>
              <a:off x="4983090" y="2846282"/>
              <a:ext cx="16336" cy="15221"/>
            </a:xfrm>
            <a:custGeom>
              <a:avLst/>
              <a:gdLst>
                <a:gd name="T0" fmla="*/ 4 w 8"/>
                <a:gd name="T1" fmla="*/ 3 h 9"/>
                <a:gd name="T2" fmla="*/ 2 w 8"/>
                <a:gd name="T3" fmla="*/ 1 h 9"/>
                <a:gd name="T4" fmla="*/ 2 w 8"/>
                <a:gd name="T5" fmla="*/ 0 h 9"/>
                <a:gd name="T6" fmla="*/ 0 w 8"/>
                <a:gd name="T7" fmla="*/ 0 h 9"/>
                <a:gd name="T8" fmla="*/ 0 w 8"/>
                <a:gd name="T9" fmla="*/ 1 h 9"/>
                <a:gd name="T10" fmla="*/ 2 w 8"/>
                <a:gd name="T11" fmla="*/ 5 h 9"/>
                <a:gd name="T12" fmla="*/ 4 w 8"/>
                <a:gd name="T13" fmla="*/ 7 h 9"/>
                <a:gd name="T14" fmla="*/ 4 w 8"/>
                <a:gd name="T15" fmla="*/ 7 h 9"/>
                <a:gd name="T16" fmla="*/ 6 w 8"/>
                <a:gd name="T17" fmla="*/ 9 h 9"/>
                <a:gd name="T18" fmla="*/ 6 w 8"/>
                <a:gd name="T19" fmla="*/ 9 h 9"/>
                <a:gd name="T20" fmla="*/ 8 w 8"/>
                <a:gd name="T21" fmla="*/ 9 h 9"/>
                <a:gd name="T22" fmla="*/ 6 w 8"/>
                <a:gd name="T23" fmla="*/ 5 h 9"/>
                <a:gd name="T24" fmla="*/ 4 w 8"/>
                <a:gd name="T2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4" y="3"/>
                  </a:moveTo>
                  <a:lnTo>
                    <a:pt x="2" y="1"/>
                  </a:lnTo>
                  <a:lnTo>
                    <a:pt x="2" y="0"/>
                  </a:lnTo>
                  <a:lnTo>
                    <a:pt x="0" y="0"/>
                  </a:lnTo>
                  <a:lnTo>
                    <a:pt x="0" y="1"/>
                  </a:lnTo>
                  <a:lnTo>
                    <a:pt x="2" y="5"/>
                  </a:lnTo>
                  <a:lnTo>
                    <a:pt x="4" y="7"/>
                  </a:lnTo>
                  <a:lnTo>
                    <a:pt x="4" y="7"/>
                  </a:lnTo>
                  <a:lnTo>
                    <a:pt x="6" y="9"/>
                  </a:lnTo>
                  <a:lnTo>
                    <a:pt x="6" y="9"/>
                  </a:lnTo>
                  <a:lnTo>
                    <a:pt x="8" y="9"/>
                  </a:lnTo>
                  <a:lnTo>
                    <a:pt x="6" y="5"/>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3" name="Freeform 424"/>
            <p:cNvSpPr>
              <a:spLocks/>
            </p:cNvSpPr>
            <p:nvPr/>
          </p:nvSpPr>
          <p:spPr bwMode="auto">
            <a:xfrm>
              <a:off x="5054560" y="2836135"/>
              <a:ext cx="6127" cy="6765"/>
            </a:xfrm>
            <a:custGeom>
              <a:avLst/>
              <a:gdLst>
                <a:gd name="T0" fmla="*/ 2 w 3"/>
                <a:gd name="T1" fmla="*/ 0 h 4"/>
                <a:gd name="T2" fmla="*/ 0 w 3"/>
                <a:gd name="T3" fmla="*/ 0 h 4"/>
                <a:gd name="T4" fmla="*/ 0 w 3"/>
                <a:gd name="T5" fmla="*/ 0 h 4"/>
                <a:gd name="T6" fmla="*/ 2 w 3"/>
                <a:gd name="T7" fmla="*/ 2 h 4"/>
                <a:gd name="T8" fmla="*/ 2 w 3"/>
                <a:gd name="T9" fmla="*/ 2 h 4"/>
                <a:gd name="T10" fmla="*/ 2 w 3"/>
                <a:gd name="T11" fmla="*/ 4 h 4"/>
                <a:gd name="T12" fmla="*/ 3 w 3"/>
                <a:gd name="T13" fmla="*/ 2 h 4"/>
                <a:gd name="T14" fmla="*/ 3 w 3"/>
                <a:gd name="T15" fmla="*/ 2 h 4"/>
                <a:gd name="T16" fmla="*/ 3 w 3"/>
                <a:gd name="T17" fmla="*/ 0 h 4"/>
                <a:gd name="T18" fmla="*/ 2 w 3"/>
                <a:gd name="T19" fmla="*/ 0 h 4"/>
                <a:gd name="T20" fmla="*/ 2 w 3"/>
                <a:gd name="T21" fmla="*/ 0 h 4"/>
                <a:gd name="T22" fmla="*/ 2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2" y="0"/>
                  </a:moveTo>
                  <a:lnTo>
                    <a:pt x="0" y="0"/>
                  </a:lnTo>
                  <a:lnTo>
                    <a:pt x="0" y="0"/>
                  </a:lnTo>
                  <a:lnTo>
                    <a:pt x="2" y="2"/>
                  </a:lnTo>
                  <a:lnTo>
                    <a:pt x="2" y="2"/>
                  </a:lnTo>
                  <a:lnTo>
                    <a:pt x="2" y="4"/>
                  </a:lnTo>
                  <a:lnTo>
                    <a:pt x="3" y="2"/>
                  </a:lnTo>
                  <a:lnTo>
                    <a:pt x="3" y="2"/>
                  </a:lnTo>
                  <a:lnTo>
                    <a:pt x="3" y="0"/>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4" name="Freeform 425"/>
            <p:cNvSpPr>
              <a:spLocks/>
            </p:cNvSpPr>
            <p:nvPr/>
          </p:nvSpPr>
          <p:spPr bwMode="auto">
            <a:xfrm>
              <a:off x="5064771" y="2842900"/>
              <a:ext cx="8168" cy="5074"/>
            </a:xfrm>
            <a:custGeom>
              <a:avLst/>
              <a:gdLst>
                <a:gd name="T0" fmla="*/ 2 w 4"/>
                <a:gd name="T1" fmla="*/ 0 h 3"/>
                <a:gd name="T2" fmla="*/ 2 w 4"/>
                <a:gd name="T3" fmla="*/ 2 h 3"/>
                <a:gd name="T4" fmla="*/ 0 w 4"/>
                <a:gd name="T5" fmla="*/ 0 h 3"/>
                <a:gd name="T6" fmla="*/ 2 w 4"/>
                <a:gd name="T7" fmla="*/ 2 h 3"/>
                <a:gd name="T8" fmla="*/ 4 w 4"/>
                <a:gd name="T9" fmla="*/ 2 h 3"/>
                <a:gd name="T10" fmla="*/ 4 w 4"/>
                <a:gd name="T11" fmla="*/ 3 h 3"/>
                <a:gd name="T12" fmla="*/ 4 w 4"/>
                <a:gd name="T13" fmla="*/ 3 h 3"/>
                <a:gd name="T14" fmla="*/ 4 w 4"/>
                <a:gd name="T15" fmla="*/ 2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0"/>
                  </a:lnTo>
                  <a:lnTo>
                    <a:pt x="2" y="2"/>
                  </a:lnTo>
                  <a:lnTo>
                    <a:pt x="4" y="2"/>
                  </a:lnTo>
                  <a:lnTo>
                    <a:pt x="4" y="3"/>
                  </a:lnTo>
                  <a:lnTo>
                    <a:pt x="4" y="3"/>
                  </a:lnTo>
                  <a:lnTo>
                    <a:pt x="4"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5" name="Freeform 426"/>
            <p:cNvSpPr>
              <a:spLocks/>
            </p:cNvSpPr>
            <p:nvPr/>
          </p:nvSpPr>
          <p:spPr bwMode="auto">
            <a:xfrm>
              <a:off x="5009636" y="2888562"/>
              <a:ext cx="10211" cy="15221"/>
            </a:xfrm>
            <a:custGeom>
              <a:avLst/>
              <a:gdLst>
                <a:gd name="T0" fmla="*/ 2 w 5"/>
                <a:gd name="T1" fmla="*/ 2 h 9"/>
                <a:gd name="T2" fmla="*/ 2 w 5"/>
                <a:gd name="T3" fmla="*/ 0 h 9"/>
                <a:gd name="T4" fmla="*/ 2 w 5"/>
                <a:gd name="T5" fmla="*/ 0 h 9"/>
                <a:gd name="T6" fmla="*/ 0 w 5"/>
                <a:gd name="T7" fmla="*/ 0 h 9"/>
                <a:gd name="T8" fmla="*/ 0 w 5"/>
                <a:gd name="T9" fmla="*/ 2 h 9"/>
                <a:gd name="T10" fmla="*/ 0 w 5"/>
                <a:gd name="T11" fmla="*/ 2 h 9"/>
                <a:gd name="T12" fmla="*/ 0 w 5"/>
                <a:gd name="T13" fmla="*/ 4 h 9"/>
                <a:gd name="T14" fmla="*/ 0 w 5"/>
                <a:gd name="T15" fmla="*/ 5 h 9"/>
                <a:gd name="T16" fmla="*/ 2 w 5"/>
                <a:gd name="T17" fmla="*/ 7 h 9"/>
                <a:gd name="T18" fmla="*/ 2 w 5"/>
                <a:gd name="T19" fmla="*/ 7 h 9"/>
                <a:gd name="T20" fmla="*/ 4 w 5"/>
                <a:gd name="T21" fmla="*/ 9 h 9"/>
                <a:gd name="T22" fmla="*/ 4 w 5"/>
                <a:gd name="T23" fmla="*/ 7 h 9"/>
                <a:gd name="T24" fmla="*/ 5 w 5"/>
                <a:gd name="T25" fmla="*/ 7 h 9"/>
                <a:gd name="T26" fmla="*/ 4 w 5"/>
                <a:gd name="T27" fmla="*/ 5 h 9"/>
                <a:gd name="T28" fmla="*/ 2 w 5"/>
                <a:gd name="T2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9">
                  <a:moveTo>
                    <a:pt x="2" y="2"/>
                  </a:moveTo>
                  <a:lnTo>
                    <a:pt x="2" y="0"/>
                  </a:lnTo>
                  <a:lnTo>
                    <a:pt x="2" y="0"/>
                  </a:lnTo>
                  <a:lnTo>
                    <a:pt x="0" y="0"/>
                  </a:lnTo>
                  <a:lnTo>
                    <a:pt x="0" y="2"/>
                  </a:lnTo>
                  <a:lnTo>
                    <a:pt x="0" y="2"/>
                  </a:lnTo>
                  <a:lnTo>
                    <a:pt x="0" y="4"/>
                  </a:lnTo>
                  <a:lnTo>
                    <a:pt x="0" y="5"/>
                  </a:lnTo>
                  <a:lnTo>
                    <a:pt x="2" y="7"/>
                  </a:lnTo>
                  <a:lnTo>
                    <a:pt x="2" y="7"/>
                  </a:lnTo>
                  <a:lnTo>
                    <a:pt x="4" y="9"/>
                  </a:lnTo>
                  <a:lnTo>
                    <a:pt x="4" y="7"/>
                  </a:lnTo>
                  <a:lnTo>
                    <a:pt x="5" y="7"/>
                  </a:lnTo>
                  <a:lnTo>
                    <a:pt x="4" y="5"/>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6" name="Freeform 427"/>
            <p:cNvSpPr>
              <a:spLocks/>
            </p:cNvSpPr>
            <p:nvPr/>
          </p:nvSpPr>
          <p:spPr bwMode="auto">
            <a:xfrm>
              <a:off x="5101527" y="2880106"/>
              <a:ext cx="8168" cy="1692"/>
            </a:xfrm>
            <a:custGeom>
              <a:avLst/>
              <a:gdLst>
                <a:gd name="T0" fmla="*/ 0 w 4"/>
                <a:gd name="T1" fmla="*/ 0 h 1"/>
                <a:gd name="T2" fmla="*/ 0 w 4"/>
                <a:gd name="T3" fmla="*/ 0 h 1"/>
                <a:gd name="T4" fmla="*/ 0 w 4"/>
                <a:gd name="T5" fmla="*/ 1 h 1"/>
                <a:gd name="T6" fmla="*/ 2 w 4"/>
                <a:gd name="T7" fmla="*/ 1 h 1"/>
                <a:gd name="T8" fmla="*/ 2 w 4"/>
                <a:gd name="T9" fmla="*/ 1 h 1"/>
                <a:gd name="T10" fmla="*/ 2 w 4"/>
                <a:gd name="T11" fmla="*/ 1 h 1"/>
                <a:gd name="T12" fmla="*/ 4 w 4"/>
                <a:gd name="T13" fmla="*/ 1 h 1"/>
                <a:gd name="T14" fmla="*/ 2 w 4"/>
                <a:gd name="T15" fmla="*/ 0 h 1"/>
                <a:gd name="T16" fmla="*/ 0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0" y="0"/>
                  </a:moveTo>
                  <a:lnTo>
                    <a:pt x="0" y="0"/>
                  </a:lnTo>
                  <a:lnTo>
                    <a:pt x="0" y="1"/>
                  </a:lnTo>
                  <a:lnTo>
                    <a:pt x="2" y="1"/>
                  </a:lnTo>
                  <a:lnTo>
                    <a:pt x="2" y="1"/>
                  </a:lnTo>
                  <a:lnTo>
                    <a:pt x="2" y="1"/>
                  </a:lnTo>
                  <a:lnTo>
                    <a:pt x="4" y="1"/>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7" name="Freeform 428"/>
            <p:cNvSpPr>
              <a:spLocks/>
            </p:cNvSpPr>
            <p:nvPr/>
          </p:nvSpPr>
          <p:spPr bwMode="auto">
            <a:xfrm>
              <a:off x="5117863" y="2897017"/>
              <a:ext cx="24504" cy="28750"/>
            </a:xfrm>
            <a:custGeom>
              <a:avLst/>
              <a:gdLst>
                <a:gd name="T0" fmla="*/ 10 w 12"/>
                <a:gd name="T1" fmla="*/ 11 h 17"/>
                <a:gd name="T2" fmla="*/ 9 w 12"/>
                <a:gd name="T3" fmla="*/ 11 h 17"/>
                <a:gd name="T4" fmla="*/ 9 w 12"/>
                <a:gd name="T5" fmla="*/ 9 h 17"/>
                <a:gd name="T6" fmla="*/ 9 w 12"/>
                <a:gd name="T7" fmla="*/ 8 h 17"/>
                <a:gd name="T8" fmla="*/ 7 w 12"/>
                <a:gd name="T9" fmla="*/ 4 h 17"/>
                <a:gd name="T10" fmla="*/ 7 w 12"/>
                <a:gd name="T11" fmla="*/ 2 h 17"/>
                <a:gd name="T12" fmla="*/ 7 w 12"/>
                <a:gd name="T13" fmla="*/ 0 h 17"/>
                <a:gd name="T14" fmla="*/ 5 w 12"/>
                <a:gd name="T15" fmla="*/ 0 h 17"/>
                <a:gd name="T16" fmla="*/ 5 w 12"/>
                <a:gd name="T17" fmla="*/ 2 h 17"/>
                <a:gd name="T18" fmla="*/ 5 w 12"/>
                <a:gd name="T19" fmla="*/ 2 h 17"/>
                <a:gd name="T20" fmla="*/ 5 w 12"/>
                <a:gd name="T21" fmla="*/ 4 h 17"/>
                <a:gd name="T22" fmla="*/ 5 w 12"/>
                <a:gd name="T23" fmla="*/ 4 h 17"/>
                <a:gd name="T24" fmla="*/ 3 w 12"/>
                <a:gd name="T25" fmla="*/ 2 h 17"/>
                <a:gd name="T26" fmla="*/ 3 w 12"/>
                <a:gd name="T27" fmla="*/ 2 h 17"/>
                <a:gd name="T28" fmla="*/ 1 w 12"/>
                <a:gd name="T29" fmla="*/ 2 h 17"/>
                <a:gd name="T30" fmla="*/ 1 w 12"/>
                <a:gd name="T31" fmla="*/ 2 h 17"/>
                <a:gd name="T32" fmla="*/ 0 w 12"/>
                <a:gd name="T33" fmla="*/ 6 h 17"/>
                <a:gd name="T34" fmla="*/ 0 w 12"/>
                <a:gd name="T35" fmla="*/ 6 h 17"/>
                <a:gd name="T36" fmla="*/ 1 w 12"/>
                <a:gd name="T37" fmla="*/ 6 h 17"/>
                <a:gd name="T38" fmla="*/ 3 w 12"/>
                <a:gd name="T39" fmla="*/ 6 h 17"/>
                <a:gd name="T40" fmla="*/ 5 w 12"/>
                <a:gd name="T41" fmla="*/ 8 h 17"/>
                <a:gd name="T42" fmla="*/ 5 w 12"/>
                <a:gd name="T43" fmla="*/ 9 h 17"/>
                <a:gd name="T44" fmla="*/ 7 w 12"/>
                <a:gd name="T45" fmla="*/ 11 h 17"/>
                <a:gd name="T46" fmla="*/ 7 w 12"/>
                <a:gd name="T47" fmla="*/ 11 h 17"/>
                <a:gd name="T48" fmla="*/ 7 w 12"/>
                <a:gd name="T49" fmla="*/ 13 h 17"/>
                <a:gd name="T50" fmla="*/ 7 w 12"/>
                <a:gd name="T51" fmla="*/ 15 h 17"/>
                <a:gd name="T52" fmla="*/ 10 w 12"/>
                <a:gd name="T53" fmla="*/ 17 h 17"/>
                <a:gd name="T54" fmla="*/ 10 w 12"/>
                <a:gd name="T55" fmla="*/ 17 h 17"/>
                <a:gd name="T56" fmla="*/ 12 w 12"/>
                <a:gd name="T57" fmla="*/ 17 h 17"/>
                <a:gd name="T58" fmla="*/ 10 w 12"/>
                <a:gd name="T59" fmla="*/ 17 h 17"/>
                <a:gd name="T60" fmla="*/ 12 w 12"/>
                <a:gd name="T61" fmla="*/ 11 h 17"/>
                <a:gd name="T62" fmla="*/ 10 w 12"/>
                <a:gd name="T6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17">
                  <a:moveTo>
                    <a:pt x="10" y="11"/>
                  </a:moveTo>
                  <a:lnTo>
                    <a:pt x="9" y="11"/>
                  </a:lnTo>
                  <a:lnTo>
                    <a:pt x="9" y="9"/>
                  </a:lnTo>
                  <a:lnTo>
                    <a:pt x="9" y="8"/>
                  </a:lnTo>
                  <a:lnTo>
                    <a:pt x="7" y="4"/>
                  </a:lnTo>
                  <a:lnTo>
                    <a:pt x="7" y="2"/>
                  </a:lnTo>
                  <a:lnTo>
                    <a:pt x="7" y="0"/>
                  </a:lnTo>
                  <a:lnTo>
                    <a:pt x="5" y="0"/>
                  </a:lnTo>
                  <a:lnTo>
                    <a:pt x="5" y="2"/>
                  </a:lnTo>
                  <a:lnTo>
                    <a:pt x="5" y="2"/>
                  </a:lnTo>
                  <a:lnTo>
                    <a:pt x="5" y="4"/>
                  </a:lnTo>
                  <a:lnTo>
                    <a:pt x="5" y="4"/>
                  </a:lnTo>
                  <a:lnTo>
                    <a:pt x="3" y="2"/>
                  </a:lnTo>
                  <a:lnTo>
                    <a:pt x="3" y="2"/>
                  </a:lnTo>
                  <a:lnTo>
                    <a:pt x="1" y="2"/>
                  </a:lnTo>
                  <a:lnTo>
                    <a:pt x="1" y="2"/>
                  </a:lnTo>
                  <a:lnTo>
                    <a:pt x="0" y="6"/>
                  </a:lnTo>
                  <a:lnTo>
                    <a:pt x="0" y="6"/>
                  </a:lnTo>
                  <a:lnTo>
                    <a:pt x="1" y="6"/>
                  </a:lnTo>
                  <a:lnTo>
                    <a:pt x="3" y="6"/>
                  </a:lnTo>
                  <a:lnTo>
                    <a:pt x="5" y="8"/>
                  </a:lnTo>
                  <a:lnTo>
                    <a:pt x="5" y="9"/>
                  </a:lnTo>
                  <a:lnTo>
                    <a:pt x="7" y="11"/>
                  </a:lnTo>
                  <a:lnTo>
                    <a:pt x="7" y="11"/>
                  </a:lnTo>
                  <a:lnTo>
                    <a:pt x="7" y="13"/>
                  </a:lnTo>
                  <a:lnTo>
                    <a:pt x="7" y="15"/>
                  </a:lnTo>
                  <a:lnTo>
                    <a:pt x="10" y="17"/>
                  </a:lnTo>
                  <a:lnTo>
                    <a:pt x="10" y="17"/>
                  </a:lnTo>
                  <a:lnTo>
                    <a:pt x="12" y="17"/>
                  </a:lnTo>
                  <a:lnTo>
                    <a:pt x="10" y="17"/>
                  </a:lnTo>
                  <a:lnTo>
                    <a:pt x="12" y="11"/>
                  </a:lnTo>
                  <a:lnTo>
                    <a:pt x="10"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8" name="Freeform 429"/>
            <p:cNvSpPr>
              <a:spLocks/>
            </p:cNvSpPr>
            <p:nvPr/>
          </p:nvSpPr>
          <p:spPr bwMode="auto">
            <a:xfrm>
              <a:off x="5156661" y="2915621"/>
              <a:ext cx="12252" cy="13529"/>
            </a:xfrm>
            <a:custGeom>
              <a:avLst/>
              <a:gdLst>
                <a:gd name="T0" fmla="*/ 4 w 6"/>
                <a:gd name="T1" fmla="*/ 2 h 8"/>
                <a:gd name="T2" fmla="*/ 4 w 6"/>
                <a:gd name="T3" fmla="*/ 0 h 8"/>
                <a:gd name="T4" fmla="*/ 2 w 6"/>
                <a:gd name="T5" fmla="*/ 0 h 8"/>
                <a:gd name="T6" fmla="*/ 0 w 6"/>
                <a:gd name="T7" fmla="*/ 0 h 8"/>
                <a:gd name="T8" fmla="*/ 0 w 6"/>
                <a:gd name="T9" fmla="*/ 2 h 8"/>
                <a:gd name="T10" fmla="*/ 0 w 6"/>
                <a:gd name="T11" fmla="*/ 4 h 8"/>
                <a:gd name="T12" fmla="*/ 0 w 6"/>
                <a:gd name="T13" fmla="*/ 6 h 8"/>
                <a:gd name="T14" fmla="*/ 0 w 6"/>
                <a:gd name="T15" fmla="*/ 6 h 8"/>
                <a:gd name="T16" fmla="*/ 0 w 6"/>
                <a:gd name="T17" fmla="*/ 8 h 8"/>
                <a:gd name="T18" fmla="*/ 2 w 6"/>
                <a:gd name="T19" fmla="*/ 8 h 8"/>
                <a:gd name="T20" fmla="*/ 2 w 6"/>
                <a:gd name="T21" fmla="*/ 6 h 8"/>
                <a:gd name="T22" fmla="*/ 4 w 6"/>
                <a:gd name="T23" fmla="*/ 8 h 8"/>
                <a:gd name="T24" fmla="*/ 4 w 6"/>
                <a:gd name="T25" fmla="*/ 8 h 8"/>
                <a:gd name="T26" fmla="*/ 6 w 6"/>
                <a:gd name="T27" fmla="*/ 6 h 8"/>
                <a:gd name="T28" fmla="*/ 6 w 6"/>
                <a:gd name="T29" fmla="*/ 6 h 8"/>
                <a:gd name="T30" fmla="*/ 6 w 6"/>
                <a:gd name="T31" fmla="*/ 4 h 8"/>
                <a:gd name="T32" fmla="*/ 6 w 6"/>
                <a:gd name="T33" fmla="*/ 2 h 8"/>
                <a:gd name="T34" fmla="*/ 4 w 6"/>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8">
                  <a:moveTo>
                    <a:pt x="4" y="2"/>
                  </a:moveTo>
                  <a:lnTo>
                    <a:pt x="4" y="0"/>
                  </a:lnTo>
                  <a:lnTo>
                    <a:pt x="2" y="0"/>
                  </a:lnTo>
                  <a:lnTo>
                    <a:pt x="0" y="0"/>
                  </a:lnTo>
                  <a:lnTo>
                    <a:pt x="0" y="2"/>
                  </a:lnTo>
                  <a:lnTo>
                    <a:pt x="0" y="4"/>
                  </a:lnTo>
                  <a:lnTo>
                    <a:pt x="0" y="6"/>
                  </a:lnTo>
                  <a:lnTo>
                    <a:pt x="0" y="6"/>
                  </a:lnTo>
                  <a:lnTo>
                    <a:pt x="0" y="8"/>
                  </a:lnTo>
                  <a:lnTo>
                    <a:pt x="2" y="8"/>
                  </a:lnTo>
                  <a:lnTo>
                    <a:pt x="2" y="6"/>
                  </a:lnTo>
                  <a:lnTo>
                    <a:pt x="4" y="8"/>
                  </a:lnTo>
                  <a:lnTo>
                    <a:pt x="4" y="8"/>
                  </a:lnTo>
                  <a:lnTo>
                    <a:pt x="6" y="6"/>
                  </a:lnTo>
                  <a:lnTo>
                    <a:pt x="6" y="6"/>
                  </a:lnTo>
                  <a:lnTo>
                    <a:pt x="6" y="4"/>
                  </a:lnTo>
                  <a:lnTo>
                    <a:pt x="6" y="2"/>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29" name="Freeform 430"/>
            <p:cNvSpPr>
              <a:spLocks/>
            </p:cNvSpPr>
            <p:nvPr/>
          </p:nvSpPr>
          <p:spPr bwMode="auto">
            <a:xfrm>
              <a:off x="5113779" y="2976503"/>
              <a:ext cx="151109" cy="52427"/>
            </a:xfrm>
            <a:custGeom>
              <a:avLst/>
              <a:gdLst>
                <a:gd name="T0" fmla="*/ 11 w 74"/>
                <a:gd name="T1" fmla="*/ 11 h 31"/>
                <a:gd name="T2" fmla="*/ 9 w 74"/>
                <a:gd name="T3" fmla="*/ 13 h 31"/>
                <a:gd name="T4" fmla="*/ 11 w 74"/>
                <a:gd name="T5" fmla="*/ 15 h 31"/>
                <a:gd name="T6" fmla="*/ 12 w 74"/>
                <a:gd name="T7" fmla="*/ 17 h 31"/>
                <a:gd name="T8" fmla="*/ 18 w 74"/>
                <a:gd name="T9" fmla="*/ 17 h 31"/>
                <a:gd name="T10" fmla="*/ 25 w 74"/>
                <a:gd name="T11" fmla="*/ 20 h 31"/>
                <a:gd name="T12" fmla="*/ 27 w 74"/>
                <a:gd name="T13" fmla="*/ 20 h 31"/>
                <a:gd name="T14" fmla="*/ 29 w 74"/>
                <a:gd name="T15" fmla="*/ 19 h 31"/>
                <a:gd name="T16" fmla="*/ 31 w 74"/>
                <a:gd name="T17" fmla="*/ 19 h 31"/>
                <a:gd name="T18" fmla="*/ 31 w 74"/>
                <a:gd name="T19" fmla="*/ 19 h 31"/>
                <a:gd name="T20" fmla="*/ 36 w 74"/>
                <a:gd name="T21" fmla="*/ 19 h 31"/>
                <a:gd name="T22" fmla="*/ 38 w 74"/>
                <a:gd name="T23" fmla="*/ 20 h 31"/>
                <a:gd name="T24" fmla="*/ 40 w 74"/>
                <a:gd name="T25" fmla="*/ 22 h 31"/>
                <a:gd name="T26" fmla="*/ 43 w 74"/>
                <a:gd name="T27" fmla="*/ 24 h 31"/>
                <a:gd name="T28" fmla="*/ 47 w 74"/>
                <a:gd name="T29" fmla="*/ 24 h 31"/>
                <a:gd name="T30" fmla="*/ 47 w 74"/>
                <a:gd name="T31" fmla="*/ 24 h 31"/>
                <a:gd name="T32" fmla="*/ 50 w 74"/>
                <a:gd name="T33" fmla="*/ 26 h 31"/>
                <a:gd name="T34" fmla="*/ 54 w 74"/>
                <a:gd name="T35" fmla="*/ 24 h 31"/>
                <a:gd name="T36" fmla="*/ 58 w 74"/>
                <a:gd name="T37" fmla="*/ 26 h 31"/>
                <a:gd name="T38" fmla="*/ 63 w 74"/>
                <a:gd name="T39" fmla="*/ 26 h 31"/>
                <a:gd name="T40" fmla="*/ 67 w 74"/>
                <a:gd name="T41" fmla="*/ 28 h 31"/>
                <a:gd name="T42" fmla="*/ 72 w 74"/>
                <a:gd name="T43" fmla="*/ 31 h 31"/>
                <a:gd name="T44" fmla="*/ 72 w 74"/>
                <a:gd name="T45" fmla="*/ 29 h 31"/>
                <a:gd name="T46" fmla="*/ 72 w 74"/>
                <a:gd name="T47" fmla="*/ 26 h 31"/>
                <a:gd name="T48" fmla="*/ 74 w 74"/>
                <a:gd name="T49" fmla="*/ 20 h 31"/>
                <a:gd name="T50" fmla="*/ 70 w 74"/>
                <a:gd name="T51" fmla="*/ 19 h 31"/>
                <a:gd name="T52" fmla="*/ 67 w 74"/>
                <a:gd name="T53" fmla="*/ 19 h 31"/>
                <a:gd name="T54" fmla="*/ 63 w 74"/>
                <a:gd name="T55" fmla="*/ 19 h 31"/>
                <a:gd name="T56" fmla="*/ 61 w 74"/>
                <a:gd name="T57" fmla="*/ 15 h 31"/>
                <a:gd name="T58" fmla="*/ 59 w 74"/>
                <a:gd name="T59" fmla="*/ 11 h 31"/>
                <a:gd name="T60" fmla="*/ 56 w 74"/>
                <a:gd name="T61" fmla="*/ 10 h 31"/>
                <a:gd name="T62" fmla="*/ 54 w 74"/>
                <a:gd name="T63" fmla="*/ 10 h 31"/>
                <a:gd name="T64" fmla="*/ 52 w 74"/>
                <a:gd name="T65" fmla="*/ 8 h 31"/>
                <a:gd name="T66" fmla="*/ 50 w 74"/>
                <a:gd name="T67" fmla="*/ 8 h 31"/>
                <a:gd name="T68" fmla="*/ 47 w 74"/>
                <a:gd name="T69" fmla="*/ 8 h 31"/>
                <a:gd name="T70" fmla="*/ 45 w 74"/>
                <a:gd name="T71" fmla="*/ 6 h 31"/>
                <a:gd name="T72" fmla="*/ 45 w 74"/>
                <a:gd name="T73" fmla="*/ 8 h 31"/>
                <a:gd name="T74" fmla="*/ 41 w 74"/>
                <a:gd name="T75" fmla="*/ 11 h 31"/>
                <a:gd name="T76" fmla="*/ 40 w 74"/>
                <a:gd name="T77" fmla="*/ 10 h 31"/>
                <a:gd name="T78" fmla="*/ 34 w 74"/>
                <a:gd name="T79" fmla="*/ 10 h 31"/>
                <a:gd name="T80" fmla="*/ 29 w 74"/>
                <a:gd name="T81" fmla="*/ 10 h 31"/>
                <a:gd name="T82" fmla="*/ 27 w 74"/>
                <a:gd name="T83" fmla="*/ 6 h 31"/>
                <a:gd name="T84" fmla="*/ 23 w 74"/>
                <a:gd name="T85" fmla="*/ 4 h 31"/>
                <a:gd name="T86" fmla="*/ 20 w 74"/>
                <a:gd name="T87" fmla="*/ 2 h 31"/>
                <a:gd name="T88" fmla="*/ 18 w 74"/>
                <a:gd name="T89" fmla="*/ 0 h 31"/>
                <a:gd name="T90" fmla="*/ 16 w 74"/>
                <a:gd name="T91" fmla="*/ 0 h 31"/>
                <a:gd name="T92" fmla="*/ 9 w 74"/>
                <a:gd name="T93" fmla="*/ 0 h 31"/>
                <a:gd name="T94" fmla="*/ 5 w 74"/>
                <a:gd name="T95" fmla="*/ 2 h 31"/>
                <a:gd name="T96" fmla="*/ 3 w 74"/>
                <a:gd name="T97" fmla="*/ 6 h 31"/>
                <a:gd name="T98" fmla="*/ 3 w 74"/>
                <a:gd name="T99" fmla="*/ 8 h 31"/>
                <a:gd name="T100" fmla="*/ 2 w 74"/>
                <a:gd name="T101" fmla="*/ 8 h 31"/>
                <a:gd name="T102" fmla="*/ 0 w 74"/>
                <a:gd name="T103" fmla="*/ 6 h 31"/>
                <a:gd name="T104" fmla="*/ 2 w 74"/>
                <a:gd name="T105" fmla="*/ 8 h 31"/>
                <a:gd name="T106" fmla="*/ 3 w 74"/>
                <a:gd name="T107" fmla="*/ 10 h 31"/>
                <a:gd name="T108" fmla="*/ 9 w 74"/>
                <a:gd name="T10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 h="31">
                  <a:moveTo>
                    <a:pt x="9" y="11"/>
                  </a:moveTo>
                  <a:lnTo>
                    <a:pt x="11" y="11"/>
                  </a:lnTo>
                  <a:lnTo>
                    <a:pt x="11" y="11"/>
                  </a:lnTo>
                  <a:lnTo>
                    <a:pt x="9" y="13"/>
                  </a:lnTo>
                  <a:lnTo>
                    <a:pt x="9" y="15"/>
                  </a:lnTo>
                  <a:lnTo>
                    <a:pt x="11" y="15"/>
                  </a:lnTo>
                  <a:lnTo>
                    <a:pt x="12" y="15"/>
                  </a:lnTo>
                  <a:lnTo>
                    <a:pt x="12" y="17"/>
                  </a:lnTo>
                  <a:lnTo>
                    <a:pt x="16" y="17"/>
                  </a:lnTo>
                  <a:lnTo>
                    <a:pt x="18" y="17"/>
                  </a:lnTo>
                  <a:lnTo>
                    <a:pt x="20" y="19"/>
                  </a:lnTo>
                  <a:lnTo>
                    <a:pt x="25" y="20"/>
                  </a:lnTo>
                  <a:lnTo>
                    <a:pt x="27" y="20"/>
                  </a:lnTo>
                  <a:lnTo>
                    <a:pt x="27" y="20"/>
                  </a:lnTo>
                  <a:lnTo>
                    <a:pt x="27" y="19"/>
                  </a:lnTo>
                  <a:lnTo>
                    <a:pt x="29" y="19"/>
                  </a:lnTo>
                  <a:lnTo>
                    <a:pt x="31" y="19"/>
                  </a:lnTo>
                  <a:lnTo>
                    <a:pt x="31" y="19"/>
                  </a:lnTo>
                  <a:lnTo>
                    <a:pt x="31" y="19"/>
                  </a:lnTo>
                  <a:lnTo>
                    <a:pt x="31" y="19"/>
                  </a:lnTo>
                  <a:lnTo>
                    <a:pt x="34" y="19"/>
                  </a:lnTo>
                  <a:lnTo>
                    <a:pt x="36" y="19"/>
                  </a:lnTo>
                  <a:lnTo>
                    <a:pt x="38" y="20"/>
                  </a:lnTo>
                  <a:lnTo>
                    <a:pt x="38" y="20"/>
                  </a:lnTo>
                  <a:lnTo>
                    <a:pt x="40" y="20"/>
                  </a:lnTo>
                  <a:lnTo>
                    <a:pt x="40" y="22"/>
                  </a:lnTo>
                  <a:lnTo>
                    <a:pt x="41" y="24"/>
                  </a:lnTo>
                  <a:lnTo>
                    <a:pt x="43" y="24"/>
                  </a:lnTo>
                  <a:lnTo>
                    <a:pt x="45" y="24"/>
                  </a:lnTo>
                  <a:lnTo>
                    <a:pt x="47" y="24"/>
                  </a:lnTo>
                  <a:lnTo>
                    <a:pt x="47" y="24"/>
                  </a:lnTo>
                  <a:lnTo>
                    <a:pt x="47" y="24"/>
                  </a:lnTo>
                  <a:lnTo>
                    <a:pt x="49" y="24"/>
                  </a:lnTo>
                  <a:lnTo>
                    <a:pt x="50" y="26"/>
                  </a:lnTo>
                  <a:lnTo>
                    <a:pt x="52" y="24"/>
                  </a:lnTo>
                  <a:lnTo>
                    <a:pt x="54" y="24"/>
                  </a:lnTo>
                  <a:lnTo>
                    <a:pt x="56" y="26"/>
                  </a:lnTo>
                  <a:lnTo>
                    <a:pt x="58" y="26"/>
                  </a:lnTo>
                  <a:lnTo>
                    <a:pt x="59" y="26"/>
                  </a:lnTo>
                  <a:lnTo>
                    <a:pt x="63" y="26"/>
                  </a:lnTo>
                  <a:lnTo>
                    <a:pt x="65" y="26"/>
                  </a:lnTo>
                  <a:lnTo>
                    <a:pt x="67" y="28"/>
                  </a:lnTo>
                  <a:lnTo>
                    <a:pt x="72" y="29"/>
                  </a:lnTo>
                  <a:lnTo>
                    <a:pt x="72" y="31"/>
                  </a:lnTo>
                  <a:lnTo>
                    <a:pt x="74" y="31"/>
                  </a:lnTo>
                  <a:lnTo>
                    <a:pt x="72" y="29"/>
                  </a:lnTo>
                  <a:lnTo>
                    <a:pt x="72" y="28"/>
                  </a:lnTo>
                  <a:lnTo>
                    <a:pt x="72" y="26"/>
                  </a:lnTo>
                  <a:lnTo>
                    <a:pt x="72" y="22"/>
                  </a:lnTo>
                  <a:lnTo>
                    <a:pt x="74" y="20"/>
                  </a:lnTo>
                  <a:lnTo>
                    <a:pt x="72" y="19"/>
                  </a:lnTo>
                  <a:lnTo>
                    <a:pt x="70" y="19"/>
                  </a:lnTo>
                  <a:lnTo>
                    <a:pt x="69" y="20"/>
                  </a:lnTo>
                  <a:lnTo>
                    <a:pt x="67" y="19"/>
                  </a:lnTo>
                  <a:lnTo>
                    <a:pt x="63" y="20"/>
                  </a:lnTo>
                  <a:lnTo>
                    <a:pt x="63" y="19"/>
                  </a:lnTo>
                  <a:lnTo>
                    <a:pt x="61" y="19"/>
                  </a:lnTo>
                  <a:lnTo>
                    <a:pt x="61" y="15"/>
                  </a:lnTo>
                  <a:lnTo>
                    <a:pt x="59" y="13"/>
                  </a:lnTo>
                  <a:lnTo>
                    <a:pt x="59" y="11"/>
                  </a:lnTo>
                  <a:lnTo>
                    <a:pt x="58" y="10"/>
                  </a:lnTo>
                  <a:lnTo>
                    <a:pt x="56" y="10"/>
                  </a:lnTo>
                  <a:lnTo>
                    <a:pt x="54" y="10"/>
                  </a:lnTo>
                  <a:lnTo>
                    <a:pt x="54" y="10"/>
                  </a:lnTo>
                  <a:lnTo>
                    <a:pt x="52" y="8"/>
                  </a:lnTo>
                  <a:lnTo>
                    <a:pt x="52" y="8"/>
                  </a:lnTo>
                  <a:lnTo>
                    <a:pt x="50" y="8"/>
                  </a:lnTo>
                  <a:lnTo>
                    <a:pt x="50" y="8"/>
                  </a:lnTo>
                  <a:lnTo>
                    <a:pt x="49" y="8"/>
                  </a:lnTo>
                  <a:lnTo>
                    <a:pt x="47" y="8"/>
                  </a:lnTo>
                  <a:lnTo>
                    <a:pt x="47" y="6"/>
                  </a:lnTo>
                  <a:lnTo>
                    <a:pt x="45" y="6"/>
                  </a:lnTo>
                  <a:lnTo>
                    <a:pt x="45" y="6"/>
                  </a:lnTo>
                  <a:lnTo>
                    <a:pt x="45" y="8"/>
                  </a:lnTo>
                  <a:lnTo>
                    <a:pt x="41" y="10"/>
                  </a:lnTo>
                  <a:lnTo>
                    <a:pt x="41" y="11"/>
                  </a:lnTo>
                  <a:lnTo>
                    <a:pt x="40" y="10"/>
                  </a:lnTo>
                  <a:lnTo>
                    <a:pt x="40" y="10"/>
                  </a:lnTo>
                  <a:lnTo>
                    <a:pt x="34" y="10"/>
                  </a:lnTo>
                  <a:lnTo>
                    <a:pt x="34" y="10"/>
                  </a:lnTo>
                  <a:lnTo>
                    <a:pt x="31" y="10"/>
                  </a:lnTo>
                  <a:lnTo>
                    <a:pt x="29" y="10"/>
                  </a:lnTo>
                  <a:lnTo>
                    <a:pt x="27" y="10"/>
                  </a:lnTo>
                  <a:lnTo>
                    <a:pt x="27" y="6"/>
                  </a:lnTo>
                  <a:lnTo>
                    <a:pt x="25" y="4"/>
                  </a:lnTo>
                  <a:lnTo>
                    <a:pt x="23" y="4"/>
                  </a:lnTo>
                  <a:lnTo>
                    <a:pt x="21" y="2"/>
                  </a:lnTo>
                  <a:lnTo>
                    <a:pt x="20" y="2"/>
                  </a:lnTo>
                  <a:lnTo>
                    <a:pt x="18" y="2"/>
                  </a:lnTo>
                  <a:lnTo>
                    <a:pt x="18" y="0"/>
                  </a:lnTo>
                  <a:lnTo>
                    <a:pt x="18" y="0"/>
                  </a:lnTo>
                  <a:lnTo>
                    <a:pt x="16" y="0"/>
                  </a:lnTo>
                  <a:lnTo>
                    <a:pt x="12" y="0"/>
                  </a:lnTo>
                  <a:lnTo>
                    <a:pt x="9" y="0"/>
                  </a:lnTo>
                  <a:lnTo>
                    <a:pt x="7" y="0"/>
                  </a:lnTo>
                  <a:lnTo>
                    <a:pt x="5" y="2"/>
                  </a:lnTo>
                  <a:lnTo>
                    <a:pt x="5" y="4"/>
                  </a:lnTo>
                  <a:lnTo>
                    <a:pt x="3" y="6"/>
                  </a:lnTo>
                  <a:lnTo>
                    <a:pt x="3" y="6"/>
                  </a:lnTo>
                  <a:lnTo>
                    <a:pt x="3" y="8"/>
                  </a:lnTo>
                  <a:lnTo>
                    <a:pt x="2" y="8"/>
                  </a:lnTo>
                  <a:lnTo>
                    <a:pt x="2" y="8"/>
                  </a:lnTo>
                  <a:lnTo>
                    <a:pt x="2" y="8"/>
                  </a:lnTo>
                  <a:lnTo>
                    <a:pt x="0" y="6"/>
                  </a:lnTo>
                  <a:lnTo>
                    <a:pt x="0" y="8"/>
                  </a:lnTo>
                  <a:lnTo>
                    <a:pt x="2" y="8"/>
                  </a:lnTo>
                  <a:lnTo>
                    <a:pt x="3" y="10"/>
                  </a:lnTo>
                  <a:lnTo>
                    <a:pt x="3" y="10"/>
                  </a:lnTo>
                  <a:lnTo>
                    <a:pt x="7" y="10"/>
                  </a:lnTo>
                  <a:lnTo>
                    <a:pt x="9"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0" name="Freeform 431"/>
            <p:cNvSpPr>
              <a:spLocks/>
            </p:cNvSpPr>
            <p:nvPr/>
          </p:nvSpPr>
          <p:spPr bwMode="auto">
            <a:xfrm>
              <a:off x="5297561" y="2930841"/>
              <a:ext cx="4084" cy="13529"/>
            </a:xfrm>
            <a:custGeom>
              <a:avLst/>
              <a:gdLst>
                <a:gd name="T0" fmla="*/ 2 w 2"/>
                <a:gd name="T1" fmla="*/ 0 h 8"/>
                <a:gd name="T2" fmla="*/ 0 w 2"/>
                <a:gd name="T3" fmla="*/ 0 h 8"/>
                <a:gd name="T4" fmla="*/ 0 w 2"/>
                <a:gd name="T5" fmla="*/ 2 h 8"/>
                <a:gd name="T6" fmla="*/ 0 w 2"/>
                <a:gd name="T7" fmla="*/ 6 h 8"/>
                <a:gd name="T8" fmla="*/ 0 w 2"/>
                <a:gd name="T9" fmla="*/ 8 h 8"/>
                <a:gd name="T10" fmla="*/ 2 w 2"/>
                <a:gd name="T11" fmla="*/ 8 h 8"/>
                <a:gd name="T12" fmla="*/ 2 w 2"/>
                <a:gd name="T13" fmla="*/ 6 h 8"/>
                <a:gd name="T14" fmla="*/ 2 w 2"/>
                <a:gd name="T15" fmla="*/ 6 h 8"/>
                <a:gd name="T16" fmla="*/ 2 w 2"/>
                <a:gd name="T17" fmla="*/ 2 h 8"/>
                <a:gd name="T18" fmla="*/ 2 w 2"/>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8">
                  <a:moveTo>
                    <a:pt x="2" y="0"/>
                  </a:moveTo>
                  <a:lnTo>
                    <a:pt x="0" y="0"/>
                  </a:lnTo>
                  <a:lnTo>
                    <a:pt x="0" y="2"/>
                  </a:lnTo>
                  <a:lnTo>
                    <a:pt x="0" y="6"/>
                  </a:lnTo>
                  <a:lnTo>
                    <a:pt x="0" y="8"/>
                  </a:lnTo>
                  <a:lnTo>
                    <a:pt x="2" y="8"/>
                  </a:lnTo>
                  <a:lnTo>
                    <a:pt x="2" y="6"/>
                  </a:lnTo>
                  <a:lnTo>
                    <a:pt x="2" y="6"/>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1" name="Freeform 432"/>
            <p:cNvSpPr>
              <a:spLocks/>
            </p:cNvSpPr>
            <p:nvPr/>
          </p:nvSpPr>
          <p:spPr bwMode="auto">
            <a:xfrm>
              <a:off x="5452754" y="3010326"/>
              <a:ext cx="18379" cy="6765"/>
            </a:xfrm>
            <a:custGeom>
              <a:avLst/>
              <a:gdLst>
                <a:gd name="T0" fmla="*/ 2 w 9"/>
                <a:gd name="T1" fmla="*/ 4 h 4"/>
                <a:gd name="T2" fmla="*/ 4 w 9"/>
                <a:gd name="T3" fmla="*/ 4 h 4"/>
                <a:gd name="T4" fmla="*/ 4 w 9"/>
                <a:gd name="T5" fmla="*/ 4 h 4"/>
                <a:gd name="T6" fmla="*/ 6 w 9"/>
                <a:gd name="T7" fmla="*/ 4 h 4"/>
                <a:gd name="T8" fmla="*/ 8 w 9"/>
                <a:gd name="T9" fmla="*/ 2 h 4"/>
                <a:gd name="T10" fmla="*/ 9 w 9"/>
                <a:gd name="T11" fmla="*/ 2 h 4"/>
                <a:gd name="T12" fmla="*/ 8 w 9"/>
                <a:gd name="T13" fmla="*/ 0 h 4"/>
                <a:gd name="T14" fmla="*/ 8 w 9"/>
                <a:gd name="T15" fmla="*/ 0 h 4"/>
                <a:gd name="T16" fmla="*/ 6 w 9"/>
                <a:gd name="T17" fmla="*/ 0 h 4"/>
                <a:gd name="T18" fmla="*/ 4 w 9"/>
                <a:gd name="T19" fmla="*/ 0 h 4"/>
                <a:gd name="T20" fmla="*/ 2 w 9"/>
                <a:gd name="T21" fmla="*/ 0 h 4"/>
                <a:gd name="T22" fmla="*/ 0 w 9"/>
                <a:gd name="T23" fmla="*/ 2 h 4"/>
                <a:gd name="T24" fmla="*/ 0 w 9"/>
                <a:gd name="T25" fmla="*/ 4 h 4"/>
                <a:gd name="T26" fmla="*/ 0 w 9"/>
                <a:gd name="T27" fmla="*/ 4 h 4"/>
                <a:gd name="T28" fmla="*/ 2 w 9"/>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4">
                  <a:moveTo>
                    <a:pt x="2" y="4"/>
                  </a:moveTo>
                  <a:lnTo>
                    <a:pt x="4" y="4"/>
                  </a:lnTo>
                  <a:lnTo>
                    <a:pt x="4" y="4"/>
                  </a:lnTo>
                  <a:lnTo>
                    <a:pt x="6" y="4"/>
                  </a:lnTo>
                  <a:lnTo>
                    <a:pt x="8" y="2"/>
                  </a:lnTo>
                  <a:lnTo>
                    <a:pt x="9" y="2"/>
                  </a:lnTo>
                  <a:lnTo>
                    <a:pt x="8" y="0"/>
                  </a:lnTo>
                  <a:lnTo>
                    <a:pt x="8" y="0"/>
                  </a:lnTo>
                  <a:lnTo>
                    <a:pt x="6" y="0"/>
                  </a:lnTo>
                  <a:lnTo>
                    <a:pt x="4" y="0"/>
                  </a:lnTo>
                  <a:lnTo>
                    <a:pt x="2" y="0"/>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2" name="Freeform 433"/>
            <p:cNvSpPr>
              <a:spLocks/>
            </p:cNvSpPr>
            <p:nvPr/>
          </p:nvSpPr>
          <p:spPr bwMode="auto">
            <a:xfrm>
              <a:off x="5409871" y="3025546"/>
              <a:ext cx="65345" cy="33823"/>
            </a:xfrm>
            <a:custGeom>
              <a:avLst/>
              <a:gdLst>
                <a:gd name="T0" fmla="*/ 1 w 32"/>
                <a:gd name="T1" fmla="*/ 20 h 20"/>
                <a:gd name="T2" fmla="*/ 3 w 32"/>
                <a:gd name="T3" fmla="*/ 20 h 20"/>
                <a:gd name="T4" fmla="*/ 5 w 32"/>
                <a:gd name="T5" fmla="*/ 19 h 20"/>
                <a:gd name="T6" fmla="*/ 7 w 32"/>
                <a:gd name="T7" fmla="*/ 19 h 20"/>
                <a:gd name="T8" fmla="*/ 7 w 32"/>
                <a:gd name="T9" fmla="*/ 19 h 20"/>
                <a:gd name="T10" fmla="*/ 9 w 32"/>
                <a:gd name="T11" fmla="*/ 17 h 20"/>
                <a:gd name="T12" fmla="*/ 10 w 32"/>
                <a:gd name="T13" fmla="*/ 17 h 20"/>
                <a:gd name="T14" fmla="*/ 10 w 32"/>
                <a:gd name="T15" fmla="*/ 15 h 20"/>
                <a:gd name="T16" fmla="*/ 12 w 32"/>
                <a:gd name="T17" fmla="*/ 13 h 20"/>
                <a:gd name="T18" fmla="*/ 14 w 32"/>
                <a:gd name="T19" fmla="*/ 11 h 20"/>
                <a:gd name="T20" fmla="*/ 14 w 32"/>
                <a:gd name="T21" fmla="*/ 9 h 20"/>
                <a:gd name="T22" fmla="*/ 14 w 32"/>
                <a:gd name="T23" fmla="*/ 11 h 20"/>
                <a:gd name="T24" fmla="*/ 18 w 32"/>
                <a:gd name="T25" fmla="*/ 9 h 20"/>
                <a:gd name="T26" fmla="*/ 20 w 32"/>
                <a:gd name="T27" fmla="*/ 9 h 20"/>
                <a:gd name="T28" fmla="*/ 23 w 32"/>
                <a:gd name="T29" fmla="*/ 8 h 20"/>
                <a:gd name="T30" fmla="*/ 25 w 32"/>
                <a:gd name="T31" fmla="*/ 6 h 20"/>
                <a:gd name="T32" fmla="*/ 29 w 32"/>
                <a:gd name="T33" fmla="*/ 4 h 20"/>
                <a:gd name="T34" fmla="*/ 30 w 32"/>
                <a:gd name="T35" fmla="*/ 2 h 20"/>
                <a:gd name="T36" fmla="*/ 32 w 32"/>
                <a:gd name="T37" fmla="*/ 0 h 20"/>
                <a:gd name="T38" fmla="*/ 32 w 32"/>
                <a:gd name="T39" fmla="*/ 0 h 20"/>
                <a:gd name="T40" fmla="*/ 30 w 32"/>
                <a:gd name="T41" fmla="*/ 0 h 20"/>
                <a:gd name="T42" fmla="*/ 30 w 32"/>
                <a:gd name="T43" fmla="*/ 0 h 20"/>
                <a:gd name="T44" fmla="*/ 29 w 32"/>
                <a:gd name="T45" fmla="*/ 0 h 20"/>
                <a:gd name="T46" fmla="*/ 27 w 32"/>
                <a:gd name="T47" fmla="*/ 0 h 20"/>
                <a:gd name="T48" fmla="*/ 23 w 32"/>
                <a:gd name="T49" fmla="*/ 0 h 20"/>
                <a:gd name="T50" fmla="*/ 21 w 32"/>
                <a:gd name="T51" fmla="*/ 0 h 20"/>
                <a:gd name="T52" fmla="*/ 20 w 32"/>
                <a:gd name="T53" fmla="*/ 0 h 20"/>
                <a:gd name="T54" fmla="*/ 16 w 32"/>
                <a:gd name="T55" fmla="*/ 2 h 20"/>
                <a:gd name="T56" fmla="*/ 14 w 32"/>
                <a:gd name="T57" fmla="*/ 2 h 20"/>
                <a:gd name="T58" fmla="*/ 14 w 32"/>
                <a:gd name="T59" fmla="*/ 4 h 20"/>
                <a:gd name="T60" fmla="*/ 12 w 32"/>
                <a:gd name="T61" fmla="*/ 6 h 20"/>
                <a:gd name="T62" fmla="*/ 10 w 32"/>
                <a:gd name="T63" fmla="*/ 6 h 20"/>
                <a:gd name="T64" fmla="*/ 10 w 32"/>
                <a:gd name="T65" fmla="*/ 8 h 20"/>
                <a:gd name="T66" fmla="*/ 9 w 32"/>
                <a:gd name="T67" fmla="*/ 8 h 20"/>
                <a:gd name="T68" fmla="*/ 9 w 32"/>
                <a:gd name="T69" fmla="*/ 8 h 20"/>
                <a:gd name="T70" fmla="*/ 7 w 32"/>
                <a:gd name="T71" fmla="*/ 9 h 20"/>
                <a:gd name="T72" fmla="*/ 7 w 32"/>
                <a:gd name="T73" fmla="*/ 9 h 20"/>
                <a:gd name="T74" fmla="*/ 5 w 32"/>
                <a:gd name="T75" fmla="*/ 9 h 20"/>
                <a:gd name="T76" fmla="*/ 3 w 32"/>
                <a:gd name="T77" fmla="*/ 11 h 20"/>
                <a:gd name="T78" fmla="*/ 1 w 32"/>
                <a:gd name="T79" fmla="*/ 13 h 20"/>
                <a:gd name="T80" fmla="*/ 1 w 32"/>
                <a:gd name="T81" fmla="*/ 15 h 20"/>
                <a:gd name="T82" fmla="*/ 1 w 32"/>
                <a:gd name="T83" fmla="*/ 17 h 20"/>
                <a:gd name="T84" fmla="*/ 1 w 32"/>
                <a:gd name="T85" fmla="*/ 17 h 20"/>
                <a:gd name="T86" fmla="*/ 0 w 32"/>
                <a:gd name="T87" fmla="*/ 19 h 20"/>
                <a:gd name="T88" fmla="*/ 1 w 32"/>
                <a:gd name="T89" fmla="*/ 20 h 20"/>
                <a:gd name="T90" fmla="*/ 1 w 32"/>
                <a:gd name="T9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0">
                  <a:moveTo>
                    <a:pt x="1" y="20"/>
                  </a:moveTo>
                  <a:lnTo>
                    <a:pt x="3" y="20"/>
                  </a:lnTo>
                  <a:lnTo>
                    <a:pt x="5" y="19"/>
                  </a:lnTo>
                  <a:lnTo>
                    <a:pt x="7" y="19"/>
                  </a:lnTo>
                  <a:lnTo>
                    <a:pt x="7" y="19"/>
                  </a:lnTo>
                  <a:lnTo>
                    <a:pt x="9" y="17"/>
                  </a:lnTo>
                  <a:lnTo>
                    <a:pt x="10" y="17"/>
                  </a:lnTo>
                  <a:lnTo>
                    <a:pt x="10" y="15"/>
                  </a:lnTo>
                  <a:lnTo>
                    <a:pt x="12" y="13"/>
                  </a:lnTo>
                  <a:lnTo>
                    <a:pt x="14" y="11"/>
                  </a:lnTo>
                  <a:lnTo>
                    <a:pt x="14" y="9"/>
                  </a:lnTo>
                  <a:lnTo>
                    <a:pt x="14" y="11"/>
                  </a:lnTo>
                  <a:lnTo>
                    <a:pt x="18" y="9"/>
                  </a:lnTo>
                  <a:lnTo>
                    <a:pt x="20" y="9"/>
                  </a:lnTo>
                  <a:lnTo>
                    <a:pt x="23" y="8"/>
                  </a:lnTo>
                  <a:lnTo>
                    <a:pt x="25" y="6"/>
                  </a:lnTo>
                  <a:lnTo>
                    <a:pt x="29" y="4"/>
                  </a:lnTo>
                  <a:lnTo>
                    <a:pt x="30" y="2"/>
                  </a:lnTo>
                  <a:lnTo>
                    <a:pt x="32" y="0"/>
                  </a:lnTo>
                  <a:lnTo>
                    <a:pt x="32" y="0"/>
                  </a:lnTo>
                  <a:lnTo>
                    <a:pt x="30" y="0"/>
                  </a:lnTo>
                  <a:lnTo>
                    <a:pt x="30" y="0"/>
                  </a:lnTo>
                  <a:lnTo>
                    <a:pt x="29" y="0"/>
                  </a:lnTo>
                  <a:lnTo>
                    <a:pt x="27" y="0"/>
                  </a:lnTo>
                  <a:lnTo>
                    <a:pt x="23" y="0"/>
                  </a:lnTo>
                  <a:lnTo>
                    <a:pt x="21" y="0"/>
                  </a:lnTo>
                  <a:lnTo>
                    <a:pt x="20" y="0"/>
                  </a:lnTo>
                  <a:lnTo>
                    <a:pt x="16" y="2"/>
                  </a:lnTo>
                  <a:lnTo>
                    <a:pt x="14" y="2"/>
                  </a:lnTo>
                  <a:lnTo>
                    <a:pt x="14" y="4"/>
                  </a:lnTo>
                  <a:lnTo>
                    <a:pt x="12" y="6"/>
                  </a:lnTo>
                  <a:lnTo>
                    <a:pt x="10" y="6"/>
                  </a:lnTo>
                  <a:lnTo>
                    <a:pt x="10" y="8"/>
                  </a:lnTo>
                  <a:lnTo>
                    <a:pt x="9" y="8"/>
                  </a:lnTo>
                  <a:lnTo>
                    <a:pt x="9" y="8"/>
                  </a:lnTo>
                  <a:lnTo>
                    <a:pt x="7" y="9"/>
                  </a:lnTo>
                  <a:lnTo>
                    <a:pt x="7" y="9"/>
                  </a:lnTo>
                  <a:lnTo>
                    <a:pt x="5" y="9"/>
                  </a:lnTo>
                  <a:lnTo>
                    <a:pt x="3" y="11"/>
                  </a:lnTo>
                  <a:lnTo>
                    <a:pt x="1" y="13"/>
                  </a:lnTo>
                  <a:lnTo>
                    <a:pt x="1" y="15"/>
                  </a:lnTo>
                  <a:lnTo>
                    <a:pt x="1" y="17"/>
                  </a:lnTo>
                  <a:lnTo>
                    <a:pt x="1" y="17"/>
                  </a:lnTo>
                  <a:lnTo>
                    <a:pt x="0" y="19"/>
                  </a:lnTo>
                  <a:lnTo>
                    <a:pt x="1" y="20"/>
                  </a:lnTo>
                  <a:lnTo>
                    <a:pt x="1"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3" name="Freeform 434"/>
            <p:cNvSpPr>
              <a:spLocks/>
            </p:cNvSpPr>
            <p:nvPr/>
          </p:nvSpPr>
          <p:spPr bwMode="auto">
            <a:xfrm>
              <a:off x="5397619" y="3062752"/>
              <a:ext cx="8168" cy="6765"/>
            </a:xfrm>
            <a:custGeom>
              <a:avLst/>
              <a:gdLst>
                <a:gd name="T0" fmla="*/ 2 w 4"/>
                <a:gd name="T1" fmla="*/ 4 h 4"/>
                <a:gd name="T2" fmla="*/ 2 w 4"/>
                <a:gd name="T3" fmla="*/ 2 h 4"/>
                <a:gd name="T4" fmla="*/ 4 w 4"/>
                <a:gd name="T5" fmla="*/ 2 h 4"/>
                <a:gd name="T6" fmla="*/ 4 w 4"/>
                <a:gd name="T7" fmla="*/ 0 h 4"/>
                <a:gd name="T8" fmla="*/ 4 w 4"/>
                <a:gd name="T9" fmla="*/ 0 h 4"/>
                <a:gd name="T10" fmla="*/ 4 w 4"/>
                <a:gd name="T11" fmla="*/ 0 h 4"/>
                <a:gd name="T12" fmla="*/ 2 w 4"/>
                <a:gd name="T13" fmla="*/ 2 h 4"/>
                <a:gd name="T14" fmla="*/ 0 w 4"/>
                <a:gd name="T15" fmla="*/ 2 h 4"/>
                <a:gd name="T16" fmla="*/ 0 w 4"/>
                <a:gd name="T17" fmla="*/ 4 h 4"/>
                <a:gd name="T18" fmla="*/ 0 w 4"/>
                <a:gd name="T19" fmla="*/ 4 h 4"/>
                <a:gd name="T20" fmla="*/ 2 w 4"/>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4"/>
                  </a:moveTo>
                  <a:lnTo>
                    <a:pt x="2" y="2"/>
                  </a:lnTo>
                  <a:lnTo>
                    <a:pt x="4" y="2"/>
                  </a:lnTo>
                  <a:lnTo>
                    <a:pt x="4" y="0"/>
                  </a:lnTo>
                  <a:lnTo>
                    <a:pt x="4" y="0"/>
                  </a:lnTo>
                  <a:lnTo>
                    <a:pt x="4" y="0"/>
                  </a:lnTo>
                  <a:lnTo>
                    <a:pt x="2" y="2"/>
                  </a:lnTo>
                  <a:lnTo>
                    <a:pt x="0" y="2"/>
                  </a:lnTo>
                  <a:lnTo>
                    <a:pt x="0" y="4"/>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4" name="Freeform 435"/>
            <p:cNvSpPr>
              <a:spLocks/>
            </p:cNvSpPr>
            <p:nvPr/>
          </p:nvSpPr>
          <p:spPr bwMode="auto">
            <a:xfrm>
              <a:off x="5430291" y="3020473"/>
              <a:ext cx="12252" cy="5074"/>
            </a:xfrm>
            <a:custGeom>
              <a:avLst/>
              <a:gdLst>
                <a:gd name="T0" fmla="*/ 4 w 6"/>
                <a:gd name="T1" fmla="*/ 3 h 3"/>
                <a:gd name="T2" fmla="*/ 4 w 6"/>
                <a:gd name="T3" fmla="*/ 2 h 3"/>
                <a:gd name="T4" fmla="*/ 6 w 6"/>
                <a:gd name="T5" fmla="*/ 2 h 3"/>
                <a:gd name="T6" fmla="*/ 4 w 6"/>
                <a:gd name="T7" fmla="*/ 0 h 3"/>
                <a:gd name="T8" fmla="*/ 2 w 6"/>
                <a:gd name="T9" fmla="*/ 0 h 3"/>
                <a:gd name="T10" fmla="*/ 0 w 6"/>
                <a:gd name="T11" fmla="*/ 0 h 3"/>
                <a:gd name="T12" fmla="*/ 0 w 6"/>
                <a:gd name="T13" fmla="*/ 0 h 3"/>
                <a:gd name="T14" fmla="*/ 0 w 6"/>
                <a:gd name="T15" fmla="*/ 2 h 3"/>
                <a:gd name="T16" fmla="*/ 0 w 6"/>
                <a:gd name="T17" fmla="*/ 3 h 3"/>
                <a:gd name="T18" fmla="*/ 0 w 6"/>
                <a:gd name="T19" fmla="*/ 3 h 3"/>
                <a:gd name="T20" fmla="*/ 4 w 6"/>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3">
                  <a:moveTo>
                    <a:pt x="4" y="3"/>
                  </a:moveTo>
                  <a:lnTo>
                    <a:pt x="4" y="2"/>
                  </a:lnTo>
                  <a:lnTo>
                    <a:pt x="6" y="2"/>
                  </a:lnTo>
                  <a:lnTo>
                    <a:pt x="4" y="0"/>
                  </a:lnTo>
                  <a:lnTo>
                    <a:pt x="2" y="0"/>
                  </a:lnTo>
                  <a:lnTo>
                    <a:pt x="0" y="0"/>
                  </a:lnTo>
                  <a:lnTo>
                    <a:pt x="0" y="0"/>
                  </a:lnTo>
                  <a:lnTo>
                    <a:pt x="0" y="2"/>
                  </a:lnTo>
                  <a:lnTo>
                    <a:pt x="0" y="3"/>
                  </a:lnTo>
                  <a:lnTo>
                    <a:pt x="0" y="3"/>
                  </a:lnTo>
                  <a:lnTo>
                    <a:pt x="4"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5" name="Freeform 436"/>
            <p:cNvSpPr>
              <a:spLocks/>
            </p:cNvSpPr>
            <p:nvPr/>
          </p:nvSpPr>
          <p:spPr bwMode="auto">
            <a:xfrm>
              <a:off x="5424166" y="3020473"/>
              <a:ext cx="4084" cy="5074"/>
            </a:xfrm>
            <a:custGeom>
              <a:avLst/>
              <a:gdLst>
                <a:gd name="T0" fmla="*/ 0 w 2"/>
                <a:gd name="T1" fmla="*/ 3 h 3"/>
                <a:gd name="T2" fmla="*/ 2 w 2"/>
                <a:gd name="T3" fmla="*/ 2 h 3"/>
                <a:gd name="T4" fmla="*/ 2 w 2"/>
                <a:gd name="T5" fmla="*/ 0 h 3"/>
                <a:gd name="T6" fmla="*/ 0 w 2"/>
                <a:gd name="T7" fmla="*/ 2 h 3"/>
                <a:gd name="T8" fmla="*/ 0 w 2"/>
                <a:gd name="T9" fmla="*/ 2 h 3"/>
                <a:gd name="T10" fmla="*/ 0 w 2"/>
                <a:gd name="T11" fmla="*/ 3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lnTo>
                    <a:pt x="2" y="2"/>
                  </a:lnTo>
                  <a:lnTo>
                    <a:pt x="2" y="0"/>
                  </a:lnTo>
                  <a:lnTo>
                    <a:pt x="0" y="2"/>
                  </a:lnTo>
                  <a:lnTo>
                    <a:pt x="0" y="2"/>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6" name="Freeform 437"/>
            <p:cNvSpPr>
              <a:spLocks/>
            </p:cNvSpPr>
            <p:nvPr/>
          </p:nvSpPr>
          <p:spPr bwMode="auto">
            <a:xfrm>
              <a:off x="5411914" y="3020473"/>
              <a:ext cx="8168" cy="5074"/>
            </a:xfrm>
            <a:custGeom>
              <a:avLst/>
              <a:gdLst>
                <a:gd name="T0" fmla="*/ 0 w 4"/>
                <a:gd name="T1" fmla="*/ 2 h 3"/>
                <a:gd name="T2" fmla="*/ 0 w 4"/>
                <a:gd name="T3" fmla="*/ 0 h 3"/>
                <a:gd name="T4" fmla="*/ 0 w 4"/>
                <a:gd name="T5" fmla="*/ 2 h 3"/>
                <a:gd name="T6" fmla="*/ 0 w 4"/>
                <a:gd name="T7" fmla="*/ 3 h 3"/>
                <a:gd name="T8" fmla="*/ 0 w 4"/>
                <a:gd name="T9" fmla="*/ 3 h 3"/>
                <a:gd name="T10" fmla="*/ 0 w 4"/>
                <a:gd name="T11" fmla="*/ 3 h 3"/>
                <a:gd name="T12" fmla="*/ 2 w 4"/>
                <a:gd name="T13" fmla="*/ 3 h 3"/>
                <a:gd name="T14" fmla="*/ 2 w 4"/>
                <a:gd name="T15" fmla="*/ 3 h 3"/>
                <a:gd name="T16" fmla="*/ 4 w 4"/>
                <a:gd name="T17" fmla="*/ 2 h 3"/>
                <a:gd name="T18" fmla="*/ 4 w 4"/>
                <a:gd name="T19" fmla="*/ 0 h 3"/>
                <a:gd name="T20" fmla="*/ 2 w 4"/>
                <a:gd name="T21" fmla="*/ 0 h 3"/>
                <a:gd name="T22" fmla="*/ 2 w 4"/>
                <a:gd name="T23" fmla="*/ 2 h 3"/>
                <a:gd name="T24" fmla="*/ 0 w 4"/>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3">
                  <a:moveTo>
                    <a:pt x="0" y="2"/>
                  </a:moveTo>
                  <a:lnTo>
                    <a:pt x="0" y="0"/>
                  </a:lnTo>
                  <a:lnTo>
                    <a:pt x="0" y="2"/>
                  </a:lnTo>
                  <a:lnTo>
                    <a:pt x="0" y="3"/>
                  </a:lnTo>
                  <a:lnTo>
                    <a:pt x="0" y="3"/>
                  </a:lnTo>
                  <a:lnTo>
                    <a:pt x="0" y="3"/>
                  </a:lnTo>
                  <a:lnTo>
                    <a:pt x="2" y="3"/>
                  </a:lnTo>
                  <a:lnTo>
                    <a:pt x="2" y="3"/>
                  </a:lnTo>
                  <a:lnTo>
                    <a:pt x="4" y="2"/>
                  </a:lnTo>
                  <a:lnTo>
                    <a:pt x="4" y="0"/>
                  </a:lnTo>
                  <a:lnTo>
                    <a:pt x="2" y="0"/>
                  </a:lnTo>
                  <a:lnTo>
                    <a:pt x="2"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7" name="Freeform 438"/>
            <p:cNvSpPr>
              <a:spLocks/>
            </p:cNvSpPr>
            <p:nvPr/>
          </p:nvSpPr>
          <p:spPr bwMode="auto">
            <a:xfrm>
              <a:off x="5352695" y="3017091"/>
              <a:ext cx="53092" cy="15221"/>
            </a:xfrm>
            <a:custGeom>
              <a:avLst/>
              <a:gdLst>
                <a:gd name="T0" fmla="*/ 9 w 26"/>
                <a:gd name="T1" fmla="*/ 9 h 9"/>
                <a:gd name="T2" fmla="*/ 11 w 26"/>
                <a:gd name="T3" fmla="*/ 9 h 9"/>
                <a:gd name="T4" fmla="*/ 13 w 26"/>
                <a:gd name="T5" fmla="*/ 9 h 9"/>
                <a:gd name="T6" fmla="*/ 15 w 26"/>
                <a:gd name="T7" fmla="*/ 9 h 9"/>
                <a:gd name="T8" fmla="*/ 17 w 26"/>
                <a:gd name="T9" fmla="*/ 9 h 9"/>
                <a:gd name="T10" fmla="*/ 19 w 26"/>
                <a:gd name="T11" fmla="*/ 7 h 9"/>
                <a:gd name="T12" fmla="*/ 20 w 26"/>
                <a:gd name="T13" fmla="*/ 7 h 9"/>
                <a:gd name="T14" fmla="*/ 22 w 26"/>
                <a:gd name="T15" fmla="*/ 7 h 9"/>
                <a:gd name="T16" fmla="*/ 24 w 26"/>
                <a:gd name="T17" fmla="*/ 5 h 9"/>
                <a:gd name="T18" fmla="*/ 26 w 26"/>
                <a:gd name="T19" fmla="*/ 5 h 9"/>
                <a:gd name="T20" fmla="*/ 26 w 26"/>
                <a:gd name="T21" fmla="*/ 4 h 9"/>
                <a:gd name="T22" fmla="*/ 26 w 26"/>
                <a:gd name="T23" fmla="*/ 2 h 9"/>
                <a:gd name="T24" fmla="*/ 26 w 26"/>
                <a:gd name="T25" fmla="*/ 0 h 9"/>
                <a:gd name="T26" fmla="*/ 26 w 26"/>
                <a:gd name="T27" fmla="*/ 2 h 9"/>
                <a:gd name="T28" fmla="*/ 26 w 26"/>
                <a:gd name="T29" fmla="*/ 2 h 9"/>
                <a:gd name="T30" fmla="*/ 24 w 26"/>
                <a:gd name="T31" fmla="*/ 4 h 9"/>
                <a:gd name="T32" fmla="*/ 24 w 26"/>
                <a:gd name="T33" fmla="*/ 4 h 9"/>
                <a:gd name="T34" fmla="*/ 22 w 26"/>
                <a:gd name="T35" fmla="*/ 4 h 9"/>
                <a:gd name="T36" fmla="*/ 22 w 26"/>
                <a:gd name="T37" fmla="*/ 5 h 9"/>
                <a:gd name="T38" fmla="*/ 20 w 26"/>
                <a:gd name="T39" fmla="*/ 5 h 9"/>
                <a:gd name="T40" fmla="*/ 19 w 26"/>
                <a:gd name="T41" fmla="*/ 5 h 9"/>
                <a:gd name="T42" fmla="*/ 19 w 26"/>
                <a:gd name="T43" fmla="*/ 5 h 9"/>
                <a:gd name="T44" fmla="*/ 19 w 26"/>
                <a:gd name="T45" fmla="*/ 5 h 9"/>
                <a:gd name="T46" fmla="*/ 15 w 26"/>
                <a:gd name="T47" fmla="*/ 5 h 9"/>
                <a:gd name="T48" fmla="*/ 13 w 26"/>
                <a:gd name="T49" fmla="*/ 5 h 9"/>
                <a:gd name="T50" fmla="*/ 11 w 26"/>
                <a:gd name="T51" fmla="*/ 5 h 9"/>
                <a:gd name="T52" fmla="*/ 11 w 26"/>
                <a:gd name="T53" fmla="*/ 4 h 9"/>
                <a:gd name="T54" fmla="*/ 9 w 26"/>
                <a:gd name="T55" fmla="*/ 2 h 9"/>
                <a:gd name="T56" fmla="*/ 8 w 26"/>
                <a:gd name="T57" fmla="*/ 2 h 9"/>
                <a:gd name="T58" fmla="*/ 8 w 26"/>
                <a:gd name="T59" fmla="*/ 2 h 9"/>
                <a:gd name="T60" fmla="*/ 4 w 26"/>
                <a:gd name="T61" fmla="*/ 2 h 9"/>
                <a:gd name="T62" fmla="*/ 2 w 26"/>
                <a:gd name="T63" fmla="*/ 4 h 9"/>
                <a:gd name="T64" fmla="*/ 2 w 26"/>
                <a:gd name="T65" fmla="*/ 4 h 9"/>
                <a:gd name="T66" fmla="*/ 2 w 26"/>
                <a:gd name="T67" fmla="*/ 4 h 9"/>
                <a:gd name="T68" fmla="*/ 0 w 26"/>
                <a:gd name="T69" fmla="*/ 5 h 9"/>
                <a:gd name="T70" fmla="*/ 0 w 26"/>
                <a:gd name="T71" fmla="*/ 5 h 9"/>
                <a:gd name="T72" fmla="*/ 0 w 26"/>
                <a:gd name="T73" fmla="*/ 7 h 9"/>
                <a:gd name="T74" fmla="*/ 0 w 26"/>
                <a:gd name="T75" fmla="*/ 7 h 9"/>
                <a:gd name="T76" fmla="*/ 0 w 26"/>
                <a:gd name="T77" fmla="*/ 7 h 9"/>
                <a:gd name="T78" fmla="*/ 6 w 26"/>
                <a:gd name="T79" fmla="*/ 7 h 9"/>
                <a:gd name="T80" fmla="*/ 8 w 26"/>
                <a:gd name="T81" fmla="*/ 9 h 9"/>
                <a:gd name="T82" fmla="*/ 9 w 26"/>
                <a:gd name="T8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9">
                  <a:moveTo>
                    <a:pt x="9" y="9"/>
                  </a:moveTo>
                  <a:lnTo>
                    <a:pt x="11" y="9"/>
                  </a:lnTo>
                  <a:lnTo>
                    <a:pt x="13" y="9"/>
                  </a:lnTo>
                  <a:lnTo>
                    <a:pt x="15" y="9"/>
                  </a:lnTo>
                  <a:lnTo>
                    <a:pt x="17" y="9"/>
                  </a:lnTo>
                  <a:lnTo>
                    <a:pt x="19" y="7"/>
                  </a:lnTo>
                  <a:lnTo>
                    <a:pt x="20" y="7"/>
                  </a:lnTo>
                  <a:lnTo>
                    <a:pt x="22" y="7"/>
                  </a:lnTo>
                  <a:lnTo>
                    <a:pt x="24" y="5"/>
                  </a:lnTo>
                  <a:lnTo>
                    <a:pt x="26" y="5"/>
                  </a:lnTo>
                  <a:lnTo>
                    <a:pt x="26" y="4"/>
                  </a:lnTo>
                  <a:lnTo>
                    <a:pt x="26" y="2"/>
                  </a:lnTo>
                  <a:lnTo>
                    <a:pt x="26" y="0"/>
                  </a:lnTo>
                  <a:lnTo>
                    <a:pt x="26" y="2"/>
                  </a:lnTo>
                  <a:lnTo>
                    <a:pt x="26" y="2"/>
                  </a:lnTo>
                  <a:lnTo>
                    <a:pt x="24" y="4"/>
                  </a:lnTo>
                  <a:lnTo>
                    <a:pt x="24" y="4"/>
                  </a:lnTo>
                  <a:lnTo>
                    <a:pt x="22" y="4"/>
                  </a:lnTo>
                  <a:lnTo>
                    <a:pt x="22" y="5"/>
                  </a:lnTo>
                  <a:lnTo>
                    <a:pt x="20" y="5"/>
                  </a:lnTo>
                  <a:lnTo>
                    <a:pt x="19" y="5"/>
                  </a:lnTo>
                  <a:lnTo>
                    <a:pt x="19" y="5"/>
                  </a:lnTo>
                  <a:lnTo>
                    <a:pt x="19" y="5"/>
                  </a:lnTo>
                  <a:lnTo>
                    <a:pt x="15" y="5"/>
                  </a:lnTo>
                  <a:lnTo>
                    <a:pt x="13" y="5"/>
                  </a:lnTo>
                  <a:lnTo>
                    <a:pt x="11" y="5"/>
                  </a:lnTo>
                  <a:lnTo>
                    <a:pt x="11" y="4"/>
                  </a:lnTo>
                  <a:lnTo>
                    <a:pt x="9" y="2"/>
                  </a:lnTo>
                  <a:lnTo>
                    <a:pt x="8" y="2"/>
                  </a:lnTo>
                  <a:lnTo>
                    <a:pt x="8" y="2"/>
                  </a:lnTo>
                  <a:lnTo>
                    <a:pt x="4" y="2"/>
                  </a:lnTo>
                  <a:lnTo>
                    <a:pt x="2" y="4"/>
                  </a:lnTo>
                  <a:lnTo>
                    <a:pt x="2" y="4"/>
                  </a:lnTo>
                  <a:lnTo>
                    <a:pt x="2" y="4"/>
                  </a:lnTo>
                  <a:lnTo>
                    <a:pt x="0" y="5"/>
                  </a:lnTo>
                  <a:lnTo>
                    <a:pt x="0" y="5"/>
                  </a:lnTo>
                  <a:lnTo>
                    <a:pt x="0" y="7"/>
                  </a:lnTo>
                  <a:lnTo>
                    <a:pt x="0" y="7"/>
                  </a:lnTo>
                  <a:lnTo>
                    <a:pt x="0" y="7"/>
                  </a:lnTo>
                  <a:lnTo>
                    <a:pt x="6" y="7"/>
                  </a:lnTo>
                  <a:lnTo>
                    <a:pt x="8" y="9"/>
                  </a:lnTo>
                  <a:lnTo>
                    <a:pt x="9"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8" name="Freeform 439"/>
            <p:cNvSpPr>
              <a:spLocks/>
            </p:cNvSpPr>
            <p:nvPr/>
          </p:nvSpPr>
          <p:spPr bwMode="auto">
            <a:xfrm>
              <a:off x="5338401" y="3039076"/>
              <a:ext cx="26547" cy="18603"/>
            </a:xfrm>
            <a:custGeom>
              <a:avLst/>
              <a:gdLst>
                <a:gd name="T0" fmla="*/ 2 w 13"/>
                <a:gd name="T1" fmla="*/ 5 h 11"/>
                <a:gd name="T2" fmla="*/ 4 w 13"/>
                <a:gd name="T3" fmla="*/ 5 h 11"/>
                <a:gd name="T4" fmla="*/ 6 w 13"/>
                <a:gd name="T5" fmla="*/ 7 h 11"/>
                <a:gd name="T6" fmla="*/ 7 w 13"/>
                <a:gd name="T7" fmla="*/ 9 h 11"/>
                <a:gd name="T8" fmla="*/ 9 w 13"/>
                <a:gd name="T9" fmla="*/ 11 h 11"/>
                <a:gd name="T10" fmla="*/ 11 w 13"/>
                <a:gd name="T11" fmla="*/ 11 h 11"/>
                <a:gd name="T12" fmla="*/ 13 w 13"/>
                <a:gd name="T13" fmla="*/ 11 h 11"/>
                <a:gd name="T14" fmla="*/ 13 w 13"/>
                <a:gd name="T15" fmla="*/ 9 h 11"/>
                <a:gd name="T16" fmla="*/ 13 w 13"/>
                <a:gd name="T17" fmla="*/ 7 h 11"/>
                <a:gd name="T18" fmla="*/ 11 w 13"/>
                <a:gd name="T19" fmla="*/ 5 h 11"/>
                <a:gd name="T20" fmla="*/ 9 w 13"/>
                <a:gd name="T21" fmla="*/ 3 h 11"/>
                <a:gd name="T22" fmla="*/ 9 w 13"/>
                <a:gd name="T23" fmla="*/ 1 h 11"/>
                <a:gd name="T24" fmla="*/ 9 w 13"/>
                <a:gd name="T25" fmla="*/ 1 h 11"/>
                <a:gd name="T26" fmla="*/ 7 w 13"/>
                <a:gd name="T27" fmla="*/ 1 h 11"/>
                <a:gd name="T28" fmla="*/ 7 w 13"/>
                <a:gd name="T29" fmla="*/ 0 h 11"/>
                <a:gd name="T30" fmla="*/ 6 w 13"/>
                <a:gd name="T31" fmla="*/ 1 h 11"/>
                <a:gd name="T32" fmla="*/ 6 w 13"/>
                <a:gd name="T33" fmla="*/ 1 h 11"/>
                <a:gd name="T34" fmla="*/ 4 w 13"/>
                <a:gd name="T35" fmla="*/ 1 h 11"/>
                <a:gd name="T36" fmla="*/ 2 w 13"/>
                <a:gd name="T37" fmla="*/ 1 h 11"/>
                <a:gd name="T38" fmla="*/ 0 w 13"/>
                <a:gd name="T39" fmla="*/ 1 h 11"/>
                <a:gd name="T40" fmla="*/ 0 w 13"/>
                <a:gd name="T41" fmla="*/ 1 h 11"/>
                <a:gd name="T42" fmla="*/ 0 w 13"/>
                <a:gd name="T43" fmla="*/ 3 h 11"/>
                <a:gd name="T44" fmla="*/ 0 w 13"/>
                <a:gd name="T45" fmla="*/ 5 h 11"/>
                <a:gd name="T46" fmla="*/ 2 w 13"/>
                <a:gd name="T4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1">
                  <a:moveTo>
                    <a:pt x="2" y="5"/>
                  </a:moveTo>
                  <a:lnTo>
                    <a:pt x="4" y="5"/>
                  </a:lnTo>
                  <a:lnTo>
                    <a:pt x="6" y="7"/>
                  </a:lnTo>
                  <a:lnTo>
                    <a:pt x="7" y="9"/>
                  </a:lnTo>
                  <a:lnTo>
                    <a:pt x="9" y="11"/>
                  </a:lnTo>
                  <a:lnTo>
                    <a:pt x="11" y="11"/>
                  </a:lnTo>
                  <a:lnTo>
                    <a:pt x="13" y="11"/>
                  </a:lnTo>
                  <a:lnTo>
                    <a:pt x="13" y="9"/>
                  </a:lnTo>
                  <a:lnTo>
                    <a:pt x="13" y="7"/>
                  </a:lnTo>
                  <a:lnTo>
                    <a:pt x="11" y="5"/>
                  </a:lnTo>
                  <a:lnTo>
                    <a:pt x="9" y="3"/>
                  </a:lnTo>
                  <a:lnTo>
                    <a:pt x="9" y="1"/>
                  </a:lnTo>
                  <a:lnTo>
                    <a:pt x="9" y="1"/>
                  </a:lnTo>
                  <a:lnTo>
                    <a:pt x="7" y="1"/>
                  </a:lnTo>
                  <a:lnTo>
                    <a:pt x="7" y="0"/>
                  </a:lnTo>
                  <a:lnTo>
                    <a:pt x="6" y="1"/>
                  </a:lnTo>
                  <a:lnTo>
                    <a:pt x="6" y="1"/>
                  </a:lnTo>
                  <a:lnTo>
                    <a:pt x="4" y="1"/>
                  </a:lnTo>
                  <a:lnTo>
                    <a:pt x="2" y="1"/>
                  </a:lnTo>
                  <a:lnTo>
                    <a:pt x="0" y="1"/>
                  </a:lnTo>
                  <a:lnTo>
                    <a:pt x="0" y="1"/>
                  </a:lnTo>
                  <a:lnTo>
                    <a:pt x="0" y="3"/>
                  </a:lnTo>
                  <a:lnTo>
                    <a:pt x="0"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39" name="Freeform 440"/>
            <p:cNvSpPr>
              <a:spLocks/>
            </p:cNvSpPr>
            <p:nvPr/>
          </p:nvSpPr>
          <p:spPr bwMode="auto">
            <a:xfrm>
              <a:off x="5301645" y="3017091"/>
              <a:ext cx="40840" cy="18603"/>
            </a:xfrm>
            <a:custGeom>
              <a:avLst/>
              <a:gdLst>
                <a:gd name="T0" fmla="*/ 15 w 20"/>
                <a:gd name="T1" fmla="*/ 7 h 11"/>
                <a:gd name="T2" fmla="*/ 18 w 20"/>
                <a:gd name="T3" fmla="*/ 7 h 11"/>
                <a:gd name="T4" fmla="*/ 18 w 20"/>
                <a:gd name="T5" fmla="*/ 7 h 11"/>
                <a:gd name="T6" fmla="*/ 18 w 20"/>
                <a:gd name="T7" fmla="*/ 7 h 11"/>
                <a:gd name="T8" fmla="*/ 20 w 20"/>
                <a:gd name="T9" fmla="*/ 7 h 11"/>
                <a:gd name="T10" fmla="*/ 18 w 20"/>
                <a:gd name="T11" fmla="*/ 5 h 11"/>
                <a:gd name="T12" fmla="*/ 18 w 20"/>
                <a:gd name="T13" fmla="*/ 5 h 11"/>
                <a:gd name="T14" fmla="*/ 18 w 20"/>
                <a:gd name="T15" fmla="*/ 4 h 11"/>
                <a:gd name="T16" fmla="*/ 18 w 20"/>
                <a:gd name="T17" fmla="*/ 2 h 11"/>
                <a:gd name="T18" fmla="*/ 16 w 20"/>
                <a:gd name="T19" fmla="*/ 5 h 11"/>
                <a:gd name="T20" fmla="*/ 16 w 20"/>
                <a:gd name="T21" fmla="*/ 4 h 11"/>
                <a:gd name="T22" fmla="*/ 15 w 20"/>
                <a:gd name="T23" fmla="*/ 2 h 11"/>
                <a:gd name="T24" fmla="*/ 13 w 20"/>
                <a:gd name="T25" fmla="*/ 2 h 11"/>
                <a:gd name="T26" fmla="*/ 13 w 20"/>
                <a:gd name="T27" fmla="*/ 2 h 11"/>
                <a:gd name="T28" fmla="*/ 11 w 20"/>
                <a:gd name="T29" fmla="*/ 0 h 11"/>
                <a:gd name="T30" fmla="*/ 9 w 20"/>
                <a:gd name="T31" fmla="*/ 0 h 11"/>
                <a:gd name="T32" fmla="*/ 9 w 20"/>
                <a:gd name="T33" fmla="*/ 0 h 11"/>
                <a:gd name="T34" fmla="*/ 9 w 20"/>
                <a:gd name="T35" fmla="*/ 2 h 11"/>
                <a:gd name="T36" fmla="*/ 9 w 20"/>
                <a:gd name="T37" fmla="*/ 4 h 11"/>
                <a:gd name="T38" fmla="*/ 11 w 20"/>
                <a:gd name="T39" fmla="*/ 5 h 11"/>
                <a:gd name="T40" fmla="*/ 13 w 20"/>
                <a:gd name="T41" fmla="*/ 5 h 11"/>
                <a:gd name="T42" fmla="*/ 11 w 20"/>
                <a:gd name="T43" fmla="*/ 5 h 11"/>
                <a:gd name="T44" fmla="*/ 9 w 20"/>
                <a:gd name="T45" fmla="*/ 7 h 11"/>
                <a:gd name="T46" fmla="*/ 9 w 20"/>
                <a:gd name="T47" fmla="*/ 5 h 11"/>
                <a:gd name="T48" fmla="*/ 9 w 20"/>
                <a:gd name="T49" fmla="*/ 5 h 11"/>
                <a:gd name="T50" fmla="*/ 7 w 20"/>
                <a:gd name="T51" fmla="*/ 5 h 11"/>
                <a:gd name="T52" fmla="*/ 7 w 20"/>
                <a:gd name="T53" fmla="*/ 4 h 11"/>
                <a:gd name="T54" fmla="*/ 4 w 20"/>
                <a:gd name="T55" fmla="*/ 2 h 11"/>
                <a:gd name="T56" fmla="*/ 2 w 20"/>
                <a:gd name="T57" fmla="*/ 4 h 11"/>
                <a:gd name="T58" fmla="*/ 2 w 20"/>
                <a:gd name="T59" fmla="*/ 4 h 11"/>
                <a:gd name="T60" fmla="*/ 0 w 20"/>
                <a:gd name="T61" fmla="*/ 5 h 11"/>
                <a:gd name="T62" fmla="*/ 0 w 20"/>
                <a:gd name="T63" fmla="*/ 7 h 11"/>
                <a:gd name="T64" fmla="*/ 0 w 20"/>
                <a:gd name="T65" fmla="*/ 9 h 11"/>
                <a:gd name="T66" fmla="*/ 0 w 20"/>
                <a:gd name="T67" fmla="*/ 9 h 11"/>
                <a:gd name="T68" fmla="*/ 2 w 20"/>
                <a:gd name="T69" fmla="*/ 11 h 11"/>
                <a:gd name="T70" fmla="*/ 4 w 20"/>
                <a:gd name="T71" fmla="*/ 11 h 11"/>
                <a:gd name="T72" fmla="*/ 7 w 20"/>
                <a:gd name="T73" fmla="*/ 9 h 11"/>
                <a:gd name="T74" fmla="*/ 9 w 20"/>
                <a:gd name="T75" fmla="*/ 9 h 11"/>
                <a:gd name="T76" fmla="*/ 11 w 20"/>
                <a:gd name="T77" fmla="*/ 7 h 11"/>
                <a:gd name="T78" fmla="*/ 13 w 20"/>
                <a:gd name="T79" fmla="*/ 7 h 11"/>
                <a:gd name="T80" fmla="*/ 13 w 20"/>
                <a:gd name="T81" fmla="*/ 7 h 11"/>
                <a:gd name="T82" fmla="*/ 15 w 20"/>
                <a:gd name="T8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1">
                  <a:moveTo>
                    <a:pt x="15" y="7"/>
                  </a:moveTo>
                  <a:lnTo>
                    <a:pt x="18" y="7"/>
                  </a:lnTo>
                  <a:lnTo>
                    <a:pt x="18" y="7"/>
                  </a:lnTo>
                  <a:lnTo>
                    <a:pt x="18" y="7"/>
                  </a:lnTo>
                  <a:lnTo>
                    <a:pt x="20" y="7"/>
                  </a:lnTo>
                  <a:lnTo>
                    <a:pt x="18" y="5"/>
                  </a:lnTo>
                  <a:lnTo>
                    <a:pt x="18" y="5"/>
                  </a:lnTo>
                  <a:lnTo>
                    <a:pt x="18" y="4"/>
                  </a:lnTo>
                  <a:lnTo>
                    <a:pt x="18" y="2"/>
                  </a:lnTo>
                  <a:lnTo>
                    <a:pt x="16" y="5"/>
                  </a:lnTo>
                  <a:lnTo>
                    <a:pt x="16" y="4"/>
                  </a:lnTo>
                  <a:lnTo>
                    <a:pt x="15" y="2"/>
                  </a:lnTo>
                  <a:lnTo>
                    <a:pt x="13" y="2"/>
                  </a:lnTo>
                  <a:lnTo>
                    <a:pt x="13" y="2"/>
                  </a:lnTo>
                  <a:lnTo>
                    <a:pt x="11" y="0"/>
                  </a:lnTo>
                  <a:lnTo>
                    <a:pt x="9" y="0"/>
                  </a:lnTo>
                  <a:lnTo>
                    <a:pt x="9" y="0"/>
                  </a:lnTo>
                  <a:lnTo>
                    <a:pt x="9" y="2"/>
                  </a:lnTo>
                  <a:lnTo>
                    <a:pt x="9" y="4"/>
                  </a:lnTo>
                  <a:lnTo>
                    <a:pt x="11" y="5"/>
                  </a:lnTo>
                  <a:lnTo>
                    <a:pt x="13" y="5"/>
                  </a:lnTo>
                  <a:lnTo>
                    <a:pt x="11" y="5"/>
                  </a:lnTo>
                  <a:lnTo>
                    <a:pt x="9" y="7"/>
                  </a:lnTo>
                  <a:lnTo>
                    <a:pt x="9" y="5"/>
                  </a:lnTo>
                  <a:lnTo>
                    <a:pt x="9" y="5"/>
                  </a:lnTo>
                  <a:lnTo>
                    <a:pt x="7" y="5"/>
                  </a:lnTo>
                  <a:lnTo>
                    <a:pt x="7" y="4"/>
                  </a:lnTo>
                  <a:lnTo>
                    <a:pt x="4" y="2"/>
                  </a:lnTo>
                  <a:lnTo>
                    <a:pt x="2" y="4"/>
                  </a:lnTo>
                  <a:lnTo>
                    <a:pt x="2" y="4"/>
                  </a:lnTo>
                  <a:lnTo>
                    <a:pt x="0" y="5"/>
                  </a:lnTo>
                  <a:lnTo>
                    <a:pt x="0" y="7"/>
                  </a:lnTo>
                  <a:lnTo>
                    <a:pt x="0" y="9"/>
                  </a:lnTo>
                  <a:lnTo>
                    <a:pt x="0" y="9"/>
                  </a:lnTo>
                  <a:lnTo>
                    <a:pt x="2" y="11"/>
                  </a:lnTo>
                  <a:lnTo>
                    <a:pt x="4" y="11"/>
                  </a:lnTo>
                  <a:lnTo>
                    <a:pt x="7" y="9"/>
                  </a:lnTo>
                  <a:lnTo>
                    <a:pt x="9" y="9"/>
                  </a:lnTo>
                  <a:lnTo>
                    <a:pt x="11" y="7"/>
                  </a:lnTo>
                  <a:lnTo>
                    <a:pt x="13" y="7"/>
                  </a:lnTo>
                  <a:lnTo>
                    <a:pt x="13" y="7"/>
                  </a:lnTo>
                  <a:lnTo>
                    <a:pt x="15"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0" name="Freeform 441"/>
            <p:cNvSpPr>
              <a:spLocks/>
            </p:cNvSpPr>
            <p:nvPr/>
          </p:nvSpPr>
          <p:spPr bwMode="auto">
            <a:xfrm>
              <a:off x="5287350" y="3020473"/>
              <a:ext cx="14295" cy="11839"/>
            </a:xfrm>
            <a:custGeom>
              <a:avLst/>
              <a:gdLst>
                <a:gd name="T0" fmla="*/ 3 w 7"/>
                <a:gd name="T1" fmla="*/ 7 h 7"/>
                <a:gd name="T2" fmla="*/ 5 w 7"/>
                <a:gd name="T3" fmla="*/ 7 h 7"/>
                <a:gd name="T4" fmla="*/ 5 w 7"/>
                <a:gd name="T5" fmla="*/ 5 h 7"/>
                <a:gd name="T6" fmla="*/ 7 w 7"/>
                <a:gd name="T7" fmla="*/ 3 h 7"/>
                <a:gd name="T8" fmla="*/ 7 w 7"/>
                <a:gd name="T9" fmla="*/ 0 h 7"/>
                <a:gd name="T10" fmla="*/ 5 w 7"/>
                <a:gd name="T11" fmla="*/ 0 h 7"/>
                <a:gd name="T12" fmla="*/ 3 w 7"/>
                <a:gd name="T13" fmla="*/ 0 h 7"/>
                <a:gd name="T14" fmla="*/ 2 w 7"/>
                <a:gd name="T15" fmla="*/ 0 h 7"/>
                <a:gd name="T16" fmla="*/ 2 w 7"/>
                <a:gd name="T17" fmla="*/ 2 h 7"/>
                <a:gd name="T18" fmla="*/ 2 w 7"/>
                <a:gd name="T19" fmla="*/ 2 h 7"/>
                <a:gd name="T20" fmla="*/ 2 w 7"/>
                <a:gd name="T21" fmla="*/ 3 h 7"/>
                <a:gd name="T22" fmla="*/ 2 w 7"/>
                <a:gd name="T23" fmla="*/ 3 h 7"/>
                <a:gd name="T24" fmla="*/ 0 w 7"/>
                <a:gd name="T25" fmla="*/ 5 h 7"/>
                <a:gd name="T26" fmla="*/ 0 w 7"/>
                <a:gd name="T27" fmla="*/ 5 h 7"/>
                <a:gd name="T28" fmla="*/ 2 w 7"/>
                <a:gd name="T29" fmla="*/ 7 h 7"/>
                <a:gd name="T30" fmla="*/ 3 w 7"/>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7"/>
                  </a:moveTo>
                  <a:lnTo>
                    <a:pt x="5" y="7"/>
                  </a:lnTo>
                  <a:lnTo>
                    <a:pt x="5" y="5"/>
                  </a:lnTo>
                  <a:lnTo>
                    <a:pt x="7" y="3"/>
                  </a:lnTo>
                  <a:lnTo>
                    <a:pt x="7" y="0"/>
                  </a:lnTo>
                  <a:lnTo>
                    <a:pt x="5" y="0"/>
                  </a:lnTo>
                  <a:lnTo>
                    <a:pt x="3" y="0"/>
                  </a:lnTo>
                  <a:lnTo>
                    <a:pt x="2" y="0"/>
                  </a:lnTo>
                  <a:lnTo>
                    <a:pt x="2" y="2"/>
                  </a:lnTo>
                  <a:lnTo>
                    <a:pt x="2" y="2"/>
                  </a:lnTo>
                  <a:lnTo>
                    <a:pt x="2" y="3"/>
                  </a:lnTo>
                  <a:lnTo>
                    <a:pt x="2" y="3"/>
                  </a:lnTo>
                  <a:lnTo>
                    <a:pt x="0" y="5"/>
                  </a:lnTo>
                  <a:lnTo>
                    <a:pt x="0" y="5"/>
                  </a:lnTo>
                  <a:lnTo>
                    <a:pt x="2" y="7"/>
                  </a:lnTo>
                  <a:lnTo>
                    <a:pt x="3"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1" name="Freeform 442"/>
            <p:cNvSpPr>
              <a:spLocks/>
            </p:cNvSpPr>
            <p:nvPr/>
          </p:nvSpPr>
          <p:spPr bwMode="auto">
            <a:xfrm>
              <a:off x="5264889" y="3017091"/>
              <a:ext cx="18379" cy="11839"/>
            </a:xfrm>
            <a:custGeom>
              <a:avLst/>
              <a:gdLst>
                <a:gd name="T0" fmla="*/ 7 w 9"/>
                <a:gd name="T1" fmla="*/ 5 h 7"/>
                <a:gd name="T2" fmla="*/ 9 w 9"/>
                <a:gd name="T3" fmla="*/ 4 h 7"/>
                <a:gd name="T4" fmla="*/ 9 w 9"/>
                <a:gd name="T5" fmla="*/ 2 h 7"/>
                <a:gd name="T6" fmla="*/ 9 w 9"/>
                <a:gd name="T7" fmla="*/ 0 h 7"/>
                <a:gd name="T8" fmla="*/ 7 w 9"/>
                <a:gd name="T9" fmla="*/ 0 h 7"/>
                <a:gd name="T10" fmla="*/ 5 w 9"/>
                <a:gd name="T11" fmla="*/ 0 h 7"/>
                <a:gd name="T12" fmla="*/ 4 w 9"/>
                <a:gd name="T13" fmla="*/ 0 h 7"/>
                <a:gd name="T14" fmla="*/ 0 w 9"/>
                <a:gd name="T15" fmla="*/ 0 h 7"/>
                <a:gd name="T16" fmla="*/ 0 w 9"/>
                <a:gd name="T17" fmla="*/ 0 h 7"/>
                <a:gd name="T18" fmla="*/ 0 w 9"/>
                <a:gd name="T19" fmla="*/ 2 h 7"/>
                <a:gd name="T20" fmla="*/ 0 w 9"/>
                <a:gd name="T21" fmla="*/ 2 h 7"/>
                <a:gd name="T22" fmla="*/ 4 w 9"/>
                <a:gd name="T23" fmla="*/ 4 h 7"/>
                <a:gd name="T24" fmla="*/ 4 w 9"/>
                <a:gd name="T25" fmla="*/ 4 h 7"/>
                <a:gd name="T26" fmla="*/ 5 w 9"/>
                <a:gd name="T27" fmla="*/ 5 h 7"/>
                <a:gd name="T28" fmla="*/ 5 w 9"/>
                <a:gd name="T29" fmla="*/ 7 h 7"/>
                <a:gd name="T30" fmla="*/ 7 w 9"/>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7">
                  <a:moveTo>
                    <a:pt x="7" y="5"/>
                  </a:moveTo>
                  <a:lnTo>
                    <a:pt x="9" y="4"/>
                  </a:lnTo>
                  <a:lnTo>
                    <a:pt x="9" y="2"/>
                  </a:lnTo>
                  <a:lnTo>
                    <a:pt x="9" y="0"/>
                  </a:lnTo>
                  <a:lnTo>
                    <a:pt x="7" y="0"/>
                  </a:lnTo>
                  <a:lnTo>
                    <a:pt x="5" y="0"/>
                  </a:lnTo>
                  <a:lnTo>
                    <a:pt x="4" y="0"/>
                  </a:lnTo>
                  <a:lnTo>
                    <a:pt x="0" y="0"/>
                  </a:lnTo>
                  <a:lnTo>
                    <a:pt x="0" y="0"/>
                  </a:lnTo>
                  <a:lnTo>
                    <a:pt x="0" y="2"/>
                  </a:lnTo>
                  <a:lnTo>
                    <a:pt x="0" y="2"/>
                  </a:lnTo>
                  <a:lnTo>
                    <a:pt x="4" y="4"/>
                  </a:lnTo>
                  <a:lnTo>
                    <a:pt x="4" y="4"/>
                  </a:lnTo>
                  <a:lnTo>
                    <a:pt x="5" y="5"/>
                  </a:lnTo>
                  <a:lnTo>
                    <a:pt x="5" y="7"/>
                  </a:lnTo>
                  <a:lnTo>
                    <a:pt x="7"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2" name="Freeform 443"/>
            <p:cNvSpPr>
              <a:spLocks/>
            </p:cNvSpPr>
            <p:nvPr/>
          </p:nvSpPr>
          <p:spPr bwMode="auto">
            <a:xfrm>
              <a:off x="5238342" y="2993415"/>
              <a:ext cx="18379" cy="8456"/>
            </a:xfrm>
            <a:custGeom>
              <a:avLst/>
              <a:gdLst>
                <a:gd name="T0" fmla="*/ 2 w 9"/>
                <a:gd name="T1" fmla="*/ 0 h 5"/>
                <a:gd name="T2" fmla="*/ 2 w 9"/>
                <a:gd name="T3" fmla="*/ 0 h 5"/>
                <a:gd name="T4" fmla="*/ 0 w 9"/>
                <a:gd name="T5" fmla="*/ 1 h 5"/>
                <a:gd name="T6" fmla="*/ 0 w 9"/>
                <a:gd name="T7" fmla="*/ 1 h 5"/>
                <a:gd name="T8" fmla="*/ 0 w 9"/>
                <a:gd name="T9" fmla="*/ 3 h 5"/>
                <a:gd name="T10" fmla="*/ 0 w 9"/>
                <a:gd name="T11" fmla="*/ 3 h 5"/>
                <a:gd name="T12" fmla="*/ 6 w 9"/>
                <a:gd name="T13" fmla="*/ 5 h 5"/>
                <a:gd name="T14" fmla="*/ 8 w 9"/>
                <a:gd name="T15" fmla="*/ 3 h 5"/>
                <a:gd name="T16" fmla="*/ 9 w 9"/>
                <a:gd name="T17" fmla="*/ 3 h 5"/>
                <a:gd name="T18" fmla="*/ 9 w 9"/>
                <a:gd name="T19" fmla="*/ 3 h 5"/>
                <a:gd name="T20" fmla="*/ 9 w 9"/>
                <a:gd name="T21" fmla="*/ 0 h 5"/>
                <a:gd name="T22" fmla="*/ 8 w 9"/>
                <a:gd name="T23" fmla="*/ 0 h 5"/>
                <a:gd name="T24" fmla="*/ 2 w 9"/>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2" y="0"/>
                  </a:moveTo>
                  <a:lnTo>
                    <a:pt x="2" y="0"/>
                  </a:lnTo>
                  <a:lnTo>
                    <a:pt x="0" y="1"/>
                  </a:lnTo>
                  <a:lnTo>
                    <a:pt x="0" y="1"/>
                  </a:lnTo>
                  <a:lnTo>
                    <a:pt x="0" y="3"/>
                  </a:lnTo>
                  <a:lnTo>
                    <a:pt x="0" y="3"/>
                  </a:lnTo>
                  <a:lnTo>
                    <a:pt x="6" y="5"/>
                  </a:lnTo>
                  <a:lnTo>
                    <a:pt x="8" y="3"/>
                  </a:lnTo>
                  <a:lnTo>
                    <a:pt x="9" y="3"/>
                  </a:lnTo>
                  <a:lnTo>
                    <a:pt x="9" y="3"/>
                  </a:lnTo>
                  <a:lnTo>
                    <a:pt x="9" y="0"/>
                  </a:lnTo>
                  <a:lnTo>
                    <a:pt x="8"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3" name="Freeform 444"/>
            <p:cNvSpPr>
              <a:spLocks/>
            </p:cNvSpPr>
            <p:nvPr/>
          </p:nvSpPr>
          <p:spPr bwMode="auto">
            <a:xfrm>
              <a:off x="5279182" y="2993415"/>
              <a:ext cx="4084" cy="5074"/>
            </a:xfrm>
            <a:custGeom>
              <a:avLst/>
              <a:gdLst>
                <a:gd name="T0" fmla="*/ 2 w 2"/>
                <a:gd name="T1" fmla="*/ 0 h 3"/>
                <a:gd name="T2" fmla="*/ 2 w 2"/>
                <a:gd name="T3" fmla="*/ 0 h 3"/>
                <a:gd name="T4" fmla="*/ 0 w 2"/>
                <a:gd name="T5" fmla="*/ 0 h 3"/>
                <a:gd name="T6" fmla="*/ 0 w 2"/>
                <a:gd name="T7" fmla="*/ 1 h 3"/>
                <a:gd name="T8" fmla="*/ 0 w 2"/>
                <a:gd name="T9" fmla="*/ 3 h 3"/>
                <a:gd name="T10" fmla="*/ 2 w 2"/>
                <a:gd name="T11" fmla="*/ 1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lnTo>
                    <a:pt x="2" y="0"/>
                  </a:lnTo>
                  <a:lnTo>
                    <a:pt x="0" y="0"/>
                  </a:lnTo>
                  <a:lnTo>
                    <a:pt x="0" y="1"/>
                  </a:lnTo>
                  <a:lnTo>
                    <a:pt x="0" y="3"/>
                  </a:lnTo>
                  <a:lnTo>
                    <a:pt x="2" y="1"/>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4" name="Freeform 445"/>
            <p:cNvSpPr>
              <a:spLocks/>
            </p:cNvSpPr>
            <p:nvPr/>
          </p:nvSpPr>
          <p:spPr bwMode="auto">
            <a:xfrm>
              <a:off x="5538519" y="2873341"/>
              <a:ext cx="14295" cy="6765"/>
            </a:xfrm>
            <a:custGeom>
              <a:avLst/>
              <a:gdLst>
                <a:gd name="T0" fmla="*/ 2 w 7"/>
                <a:gd name="T1" fmla="*/ 2 h 4"/>
                <a:gd name="T2" fmla="*/ 4 w 7"/>
                <a:gd name="T3" fmla="*/ 4 h 4"/>
                <a:gd name="T4" fmla="*/ 4 w 7"/>
                <a:gd name="T5" fmla="*/ 4 h 4"/>
                <a:gd name="T6" fmla="*/ 5 w 7"/>
                <a:gd name="T7" fmla="*/ 4 h 4"/>
                <a:gd name="T8" fmla="*/ 7 w 7"/>
                <a:gd name="T9" fmla="*/ 4 h 4"/>
                <a:gd name="T10" fmla="*/ 4 w 7"/>
                <a:gd name="T11" fmla="*/ 0 h 4"/>
                <a:gd name="T12" fmla="*/ 2 w 7"/>
                <a:gd name="T13" fmla="*/ 0 h 4"/>
                <a:gd name="T14" fmla="*/ 2 w 7"/>
                <a:gd name="T15" fmla="*/ 0 h 4"/>
                <a:gd name="T16" fmla="*/ 0 w 7"/>
                <a:gd name="T17" fmla="*/ 2 h 4"/>
                <a:gd name="T18" fmla="*/ 0 w 7"/>
                <a:gd name="T19" fmla="*/ 2 h 4"/>
                <a:gd name="T20" fmla="*/ 2 w 7"/>
                <a:gd name="T21" fmla="*/ 2 h 4"/>
                <a:gd name="T22" fmla="*/ 2 w 7"/>
                <a:gd name="T2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2" y="2"/>
                  </a:moveTo>
                  <a:lnTo>
                    <a:pt x="4" y="4"/>
                  </a:lnTo>
                  <a:lnTo>
                    <a:pt x="4" y="4"/>
                  </a:lnTo>
                  <a:lnTo>
                    <a:pt x="5" y="4"/>
                  </a:lnTo>
                  <a:lnTo>
                    <a:pt x="7" y="4"/>
                  </a:lnTo>
                  <a:lnTo>
                    <a:pt x="4" y="0"/>
                  </a:lnTo>
                  <a:lnTo>
                    <a:pt x="2" y="0"/>
                  </a:lnTo>
                  <a:lnTo>
                    <a:pt x="2" y="0"/>
                  </a:lnTo>
                  <a:lnTo>
                    <a:pt x="0" y="2"/>
                  </a:lnTo>
                  <a:lnTo>
                    <a:pt x="0"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5" name="Freeform 446"/>
            <p:cNvSpPr>
              <a:spLocks/>
            </p:cNvSpPr>
            <p:nvPr/>
          </p:nvSpPr>
          <p:spPr bwMode="auto">
            <a:xfrm>
              <a:off x="5546687" y="2888562"/>
              <a:ext cx="2043" cy="6765"/>
            </a:xfrm>
            <a:custGeom>
              <a:avLst/>
              <a:gdLst>
                <a:gd name="T0" fmla="*/ 1 w 1"/>
                <a:gd name="T1" fmla="*/ 4 h 4"/>
                <a:gd name="T2" fmla="*/ 1 w 1"/>
                <a:gd name="T3" fmla="*/ 2 h 4"/>
                <a:gd name="T4" fmla="*/ 1 w 1"/>
                <a:gd name="T5" fmla="*/ 0 h 4"/>
                <a:gd name="T6" fmla="*/ 0 w 1"/>
                <a:gd name="T7" fmla="*/ 2 h 4"/>
                <a:gd name="T8" fmla="*/ 0 w 1"/>
                <a:gd name="T9" fmla="*/ 4 h 4"/>
                <a:gd name="T10" fmla="*/ 0 w 1"/>
                <a:gd name="T11" fmla="*/ 4 h 4"/>
                <a:gd name="T12" fmla="*/ 1 w 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 h="4">
                  <a:moveTo>
                    <a:pt x="1" y="4"/>
                  </a:moveTo>
                  <a:lnTo>
                    <a:pt x="1" y="2"/>
                  </a:lnTo>
                  <a:lnTo>
                    <a:pt x="1" y="0"/>
                  </a:lnTo>
                  <a:lnTo>
                    <a:pt x="0" y="2"/>
                  </a:lnTo>
                  <a:lnTo>
                    <a:pt x="0" y="4"/>
                  </a:lnTo>
                  <a:lnTo>
                    <a:pt x="0"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6" name="Freeform 447"/>
            <p:cNvSpPr>
              <a:spLocks/>
            </p:cNvSpPr>
            <p:nvPr/>
          </p:nvSpPr>
          <p:spPr bwMode="auto">
            <a:xfrm>
              <a:off x="5528308" y="2903782"/>
              <a:ext cx="10211" cy="6765"/>
            </a:xfrm>
            <a:custGeom>
              <a:avLst/>
              <a:gdLst>
                <a:gd name="T0" fmla="*/ 3 w 5"/>
                <a:gd name="T1" fmla="*/ 4 h 4"/>
                <a:gd name="T2" fmla="*/ 3 w 5"/>
                <a:gd name="T3" fmla="*/ 4 h 4"/>
                <a:gd name="T4" fmla="*/ 5 w 5"/>
                <a:gd name="T5" fmla="*/ 4 h 4"/>
                <a:gd name="T6" fmla="*/ 5 w 5"/>
                <a:gd name="T7" fmla="*/ 2 h 4"/>
                <a:gd name="T8" fmla="*/ 5 w 5"/>
                <a:gd name="T9" fmla="*/ 2 h 4"/>
                <a:gd name="T10" fmla="*/ 5 w 5"/>
                <a:gd name="T11" fmla="*/ 0 h 4"/>
                <a:gd name="T12" fmla="*/ 3 w 5"/>
                <a:gd name="T13" fmla="*/ 0 h 4"/>
                <a:gd name="T14" fmla="*/ 3 w 5"/>
                <a:gd name="T15" fmla="*/ 0 h 4"/>
                <a:gd name="T16" fmla="*/ 1 w 5"/>
                <a:gd name="T17" fmla="*/ 2 h 4"/>
                <a:gd name="T18" fmla="*/ 1 w 5"/>
                <a:gd name="T19" fmla="*/ 2 h 4"/>
                <a:gd name="T20" fmla="*/ 0 w 5"/>
                <a:gd name="T21" fmla="*/ 2 h 4"/>
                <a:gd name="T22" fmla="*/ 1 w 5"/>
                <a:gd name="T23" fmla="*/ 2 h 4"/>
                <a:gd name="T24" fmla="*/ 3 w 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3" y="4"/>
                  </a:moveTo>
                  <a:lnTo>
                    <a:pt x="3" y="4"/>
                  </a:lnTo>
                  <a:lnTo>
                    <a:pt x="5" y="4"/>
                  </a:lnTo>
                  <a:lnTo>
                    <a:pt x="5" y="2"/>
                  </a:lnTo>
                  <a:lnTo>
                    <a:pt x="5" y="2"/>
                  </a:lnTo>
                  <a:lnTo>
                    <a:pt x="5" y="0"/>
                  </a:lnTo>
                  <a:lnTo>
                    <a:pt x="3" y="0"/>
                  </a:lnTo>
                  <a:lnTo>
                    <a:pt x="3" y="0"/>
                  </a:lnTo>
                  <a:lnTo>
                    <a:pt x="1" y="2"/>
                  </a:lnTo>
                  <a:lnTo>
                    <a:pt x="1" y="2"/>
                  </a:lnTo>
                  <a:lnTo>
                    <a:pt x="0" y="2"/>
                  </a:lnTo>
                  <a:lnTo>
                    <a:pt x="1" y="2"/>
                  </a:lnTo>
                  <a:lnTo>
                    <a:pt x="3"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7" name="Freeform 448"/>
            <p:cNvSpPr>
              <a:spLocks/>
            </p:cNvSpPr>
            <p:nvPr/>
          </p:nvSpPr>
          <p:spPr bwMode="auto">
            <a:xfrm>
              <a:off x="5497679" y="2925768"/>
              <a:ext cx="49008" cy="18603"/>
            </a:xfrm>
            <a:custGeom>
              <a:avLst/>
              <a:gdLst>
                <a:gd name="T0" fmla="*/ 5 w 24"/>
                <a:gd name="T1" fmla="*/ 0 h 11"/>
                <a:gd name="T2" fmla="*/ 2 w 24"/>
                <a:gd name="T3" fmla="*/ 0 h 11"/>
                <a:gd name="T4" fmla="*/ 2 w 24"/>
                <a:gd name="T5" fmla="*/ 0 h 11"/>
                <a:gd name="T6" fmla="*/ 0 w 24"/>
                <a:gd name="T7" fmla="*/ 2 h 11"/>
                <a:gd name="T8" fmla="*/ 0 w 24"/>
                <a:gd name="T9" fmla="*/ 3 h 11"/>
                <a:gd name="T10" fmla="*/ 0 w 24"/>
                <a:gd name="T11" fmla="*/ 3 h 11"/>
                <a:gd name="T12" fmla="*/ 0 w 24"/>
                <a:gd name="T13" fmla="*/ 7 h 11"/>
                <a:gd name="T14" fmla="*/ 0 w 24"/>
                <a:gd name="T15" fmla="*/ 3 h 11"/>
                <a:gd name="T16" fmla="*/ 2 w 24"/>
                <a:gd name="T17" fmla="*/ 3 h 11"/>
                <a:gd name="T18" fmla="*/ 4 w 24"/>
                <a:gd name="T19" fmla="*/ 5 h 11"/>
                <a:gd name="T20" fmla="*/ 5 w 24"/>
                <a:gd name="T21" fmla="*/ 7 h 11"/>
                <a:gd name="T22" fmla="*/ 5 w 24"/>
                <a:gd name="T23" fmla="*/ 5 h 11"/>
                <a:gd name="T24" fmla="*/ 5 w 24"/>
                <a:gd name="T25" fmla="*/ 5 h 11"/>
                <a:gd name="T26" fmla="*/ 7 w 24"/>
                <a:gd name="T27" fmla="*/ 3 h 11"/>
                <a:gd name="T28" fmla="*/ 9 w 24"/>
                <a:gd name="T29" fmla="*/ 5 h 11"/>
                <a:gd name="T30" fmla="*/ 11 w 24"/>
                <a:gd name="T31" fmla="*/ 5 h 11"/>
                <a:gd name="T32" fmla="*/ 13 w 24"/>
                <a:gd name="T33" fmla="*/ 5 h 11"/>
                <a:gd name="T34" fmla="*/ 13 w 24"/>
                <a:gd name="T35" fmla="*/ 5 h 11"/>
                <a:gd name="T36" fmla="*/ 13 w 24"/>
                <a:gd name="T37" fmla="*/ 5 h 11"/>
                <a:gd name="T38" fmla="*/ 15 w 24"/>
                <a:gd name="T39" fmla="*/ 5 h 11"/>
                <a:gd name="T40" fmla="*/ 16 w 24"/>
                <a:gd name="T41" fmla="*/ 5 h 11"/>
                <a:gd name="T42" fmla="*/ 22 w 24"/>
                <a:gd name="T43" fmla="*/ 9 h 11"/>
                <a:gd name="T44" fmla="*/ 24 w 24"/>
                <a:gd name="T45" fmla="*/ 11 h 11"/>
                <a:gd name="T46" fmla="*/ 24 w 24"/>
                <a:gd name="T47" fmla="*/ 9 h 11"/>
                <a:gd name="T48" fmla="*/ 24 w 24"/>
                <a:gd name="T49" fmla="*/ 7 h 11"/>
                <a:gd name="T50" fmla="*/ 22 w 24"/>
                <a:gd name="T51" fmla="*/ 5 h 11"/>
                <a:gd name="T52" fmla="*/ 22 w 24"/>
                <a:gd name="T53" fmla="*/ 5 h 11"/>
                <a:gd name="T54" fmla="*/ 22 w 24"/>
                <a:gd name="T55" fmla="*/ 2 h 11"/>
                <a:gd name="T56" fmla="*/ 20 w 24"/>
                <a:gd name="T57" fmla="*/ 2 h 11"/>
                <a:gd name="T58" fmla="*/ 18 w 24"/>
                <a:gd name="T59" fmla="*/ 2 h 11"/>
                <a:gd name="T60" fmla="*/ 16 w 24"/>
                <a:gd name="T61" fmla="*/ 2 h 11"/>
                <a:gd name="T62" fmla="*/ 16 w 24"/>
                <a:gd name="T63" fmla="*/ 2 h 11"/>
                <a:gd name="T64" fmla="*/ 15 w 24"/>
                <a:gd name="T65" fmla="*/ 0 h 11"/>
                <a:gd name="T66" fmla="*/ 13 w 24"/>
                <a:gd name="T67" fmla="*/ 0 h 11"/>
                <a:gd name="T68" fmla="*/ 9 w 24"/>
                <a:gd name="T69" fmla="*/ 0 h 11"/>
                <a:gd name="T70" fmla="*/ 9 w 24"/>
                <a:gd name="T71" fmla="*/ 0 h 11"/>
                <a:gd name="T72" fmla="*/ 7 w 24"/>
                <a:gd name="T73" fmla="*/ 0 h 11"/>
                <a:gd name="T74" fmla="*/ 5 w 24"/>
                <a:gd name="T7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11">
                  <a:moveTo>
                    <a:pt x="5" y="0"/>
                  </a:moveTo>
                  <a:lnTo>
                    <a:pt x="2" y="0"/>
                  </a:lnTo>
                  <a:lnTo>
                    <a:pt x="2" y="0"/>
                  </a:lnTo>
                  <a:lnTo>
                    <a:pt x="0" y="2"/>
                  </a:lnTo>
                  <a:lnTo>
                    <a:pt x="0" y="3"/>
                  </a:lnTo>
                  <a:lnTo>
                    <a:pt x="0" y="3"/>
                  </a:lnTo>
                  <a:lnTo>
                    <a:pt x="0" y="7"/>
                  </a:lnTo>
                  <a:lnTo>
                    <a:pt x="0" y="3"/>
                  </a:lnTo>
                  <a:lnTo>
                    <a:pt x="2" y="3"/>
                  </a:lnTo>
                  <a:lnTo>
                    <a:pt x="4" y="5"/>
                  </a:lnTo>
                  <a:lnTo>
                    <a:pt x="5" y="7"/>
                  </a:lnTo>
                  <a:lnTo>
                    <a:pt x="5" y="5"/>
                  </a:lnTo>
                  <a:lnTo>
                    <a:pt x="5" y="5"/>
                  </a:lnTo>
                  <a:lnTo>
                    <a:pt x="7" y="3"/>
                  </a:lnTo>
                  <a:lnTo>
                    <a:pt x="9" y="5"/>
                  </a:lnTo>
                  <a:lnTo>
                    <a:pt x="11" y="5"/>
                  </a:lnTo>
                  <a:lnTo>
                    <a:pt x="13" y="5"/>
                  </a:lnTo>
                  <a:lnTo>
                    <a:pt x="13" y="5"/>
                  </a:lnTo>
                  <a:lnTo>
                    <a:pt x="13" y="5"/>
                  </a:lnTo>
                  <a:lnTo>
                    <a:pt x="15" y="5"/>
                  </a:lnTo>
                  <a:lnTo>
                    <a:pt x="16" y="5"/>
                  </a:lnTo>
                  <a:lnTo>
                    <a:pt x="22" y="9"/>
                  </a:lnTo>
                  <a:lnTo>
                    <a:pt x="24" y="11"/>
                  </a:lnTo>
                  <a:lnTo>
                    <a:pt x="24" y="9"/>
                  </a:lnTo>
                  <a:lnTo>
                    <a:pt x="24" y="7"/>
                  </a:lnTo>
                  <a:lnTo>
                    <a:pt x="22" y="5"/>
                  </a:lnTo>
                  <a:lnTo>
                    <a:pt x="22" y="5"/>
                  </a:lnTo>
                  <a:lnTo>
                    <a:pt x="22" y="2"/>
                  </a:lnTo>
                  <a:lnTo>
                    <a:pt x="20" y="2"/>
                  </a:lnTo>
                  <a:lnTo>
                    <a:pt x="18" y="2"/>
                  </a:lnTo>
                  <a:lnTo>
                    <a:pt x="16" y="2"/>
                  </a:lnTo>
                  <a:lnTo>
                    <a:pt x="16" y="2"/>
                  </a:lnTo>
                  <a:lnTo>
                    <a:pt x="15" y="0"/>
                  </a:lnTo>
                  <a:lnTo>
                    <a:pt x="13" y="0"/>
                  </a:lnTo>
                  <a:lnTo>
                    <a:pt x="9" y="0"/>
                  </a:lnTo>
                  <a:lnTo>
                    <a:pt x="9" y="0"/>
                  </a:lnTo>
                  <a:lnTo>
                    <a:pt x="7" y="0"/>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8" name="Freeform 449"/>
            <p:cNvSpPr>
              <a:spLocks/>
            </p:cNvSpPr>
            <p:nvPr/>
          </p:nvSpPr>
          <p:spPr bwMode="auto">
            <a:xfrm>
              <a:off x="5346569" y="2842900"/>
              <a:ext cx="106185" cy="131911"/>
            </a:xfrm>
            <a:custGeom>
              <a:avLst/>
              <a:gdLst>
                <a:gd name="T0" fmla="*/ 45 w 52"/>
                <a:gd name="T1" fmla="*/ 13 h 78"/>
                <a:gd name="T2" fmla="*/ 51 w 52"/>
                <a:gd name="T3" fmla="*/ 5 h 78"/>
                <a:gd name="T4" fmla="*/ 51 w 52"/>
                <a:gd name="T5" fmla="*/ 0 h 78"/>
                <a:gd name="T6" fmla="*/ 49 w 52"/>
                <a:gd name="T7" fmla="*/ 0 h 78"/>
                <a:gd name="T8" fmla="*/ 43 w 52"/>
                <a:gd name="T9" fmla="*/ 7 h 78"/>
                <a:gd name="T10" fmla="*/ 34 w 52"/>
                <a:gd name="T11" fmla="*/ 7 h 78"/>
                <a:gd name="T12" fmla="*/ 31 w 52"/>
                <a:gd name="T13" fmla="*/ 7 h 78"/>
                <a:gd name="T14" fmla="*/ 27 w 52"/>
                <a:gd name="T15" fmla="*/ 7 h 78"/>
                <a:gd name="T16" fmla="*/ 25 w 52"/>
                <a:gd name="T17" fmla="*/ 5 h 78"/>
                <a:gd name="T18" fmla="*/ 22 w 52"/>
                <a:gd name="T19" fmla="*/ 5 h 78"/>
                <a:gd name="T20" fmla="*/ 16 w 52"/>
                <a:gd name="T21" fmla="*/ 3 h 78"/>
                <a:gd name="T22" fmla="*/ 14 w 52"/>
                <a:gd name="T23" fmla="*/ 9 h 78"/>
                <a:gd name="T24" fmla="*/ 11 w 52"/>
                <a:gd name="T25" fmla="*/ 7 h 78"/>
                <a:gd name="T26" fmla="*/ 9 w 52"/>
                <a:gd name="T27" fmla="*/ 14 h 78"/>
                <a:gd name="T28" fmla="*/ 7 w 52"/>
                <a:gd name="T29" fmla="*/ 18 h 78"/>
                <a:gd name="T30" fmla="*/ 9 w 52"/>
                <a:gd name="T31" fmla="*/ 25 h 78"/>
                <a:gd name="T32" fmla="*/ 5 w 52"/>
                <a:gd name="T33" fmla="*/ 27 h 78"/>
                <a:gd name="T34" fmla="*/ 3 w 52"/>
                <a:gd name="T35" fmla="*/ 40 h 78"/>
                <a:gd name="T36" fmla="*/ 0 w 52"/>
                <a:gd name="T37" fmla="*/ 49 h 78"/>
                <a:gd name="T38" fmla="*/ 3 w 52"/>
                <a:gd name="T39" fmla="*/ 54 h 78"/>
                <a:gd name="T40" fmla="*/ 5 w 52"/>
                <a:gd name="T41" fmla="*/ 61 h 78"/>
                <a:gd name="T42" fmla="*/ 2 w 52"/>
                <a:gd name="T43" fmla="*/ 74 h 78"/>
                <a:gd name="T44" fmla="*/ 5 w 52"/>
                <a:gd name="T45" fmla="*/ 78 h 78"/>
                <a:gd name="T46" fmla="*/ 11 w 52"/>
                <a:gd name="T47" fmla="*/ 76 h 78"/>
                <a:gd name="T48" fmla="*/ 11 w 52"/>
                <a:gd name="T49" fmla="*/ 69 h 78"/>
                <a:gd name="T50" fmla="*/ 12 w 52"/>
                <a:gd name="T51" fmla="*/ 54 h 78"/>
                <a:gd name="T52" fmla="*/ 14 w 52"/>
                <a:gd name="T53" fmla="*/ 47 h 78"/>
                <a:gd name="T54" fmla="*/ 18 w 52"/>
                <a:gd name="T55" fmla="*/ 47 h 78"/>
                <a:gd name="T56" fmla="*/ 16 w 52"/>
                <a:gd name="T57" fmla="*/ 54 h 78"/>
                <a:gd name="T58" fmla="*/ 20 w 52"/>
                <a:gd name="T59" fmla="*/ 60 h 78"/>
                <a:gd name="T60" fmla="*/ 20 w 52"/>
                <a:gd name="T61" fmla="*/ 67 h 78"/>
                <a:gd name="T62" fmla="*/ 25 w 52"/>
                <a:gd name="T63" fmla="*/ 69 h 78"/>
                <a:gd name="T64" fmla="*/ 31 w 52"/>
                <a:gd name="T65" fmla="*/ 65 h 78"/>
                <a:gd name="T66" fmla="*/ 32 w 52"/>
                <a:gd name="T67" fmla="*/ 61 h 78"/>
                <a:gd name="T68" fmla="*/ 29 w 52"/>
                <a:gd name="T69" fmla="*/ 60 h 78"/>
                <a:gd name="T70" fmla="*/ 27 w 52"/>
                <a:gd name="T71" fmla="*/ 56 h 78"/>
                <a:gd name="T72" fmla="*/ 29 w 52"/>
                <a:gd name="T73" fmla="*/ 52 h 78"/>
                <a:gd name="T74" fmla="*/ 27 w 52"/>
                <a:gd name="T75" fmla="*/ 49 h 78"/>
                <a:gd name="T76" fmla="*/ 20 w 52"/>
                <a:gd name="T77" fmla="*/ 36 h 78"/>
                <a:gd name="T78" fmla="*/ 25 w 52"/>
                <a:gd name="T79" fmla="*/ 36 h 78"/>
                <a:gd name="T80" fmla="*/ 29 w 52"/>
                <a:gd name="T81" fmla="*/ 32 h 78"/>
                <a:gd name="T82" fmla="*/ 36 w 52"/>
                <a:gd name="T83" fmla="*/ 29 h 78"/>
                <a:gd name="T84" fmla="*/ 38 w 52"/>
                <a:gd name="T85" fmla="*/ 23 h 78"/>
                <a:gd name="T86" fmla="*/ 32 w 52"/>
                <a:gd name="T87" fmla="*/ 25 h 78"/>
                <a:gd name="T88" fmla="*/ 27 w 52"/>
                <a:gd name="T89" fmla="*/ 29 h 78"/>
                <a:gd name="T90" fmla="*/ 23 w 52"/>
                <a:gd name="T91" fmla="*/ 27 h 78"/>
                <a:gd name="T92" fmla="*/ 18 w 52"/>
                <a:gd name="T93" fmla="*/ 31 h 78"/>
                <a:gd name="T94" fmla="*/ 12 w 52"/>
                <a:gd name="T95" fmla="*/ 29 h 78"/>
                <a:gd name="T96" fmla="*/ 11 w 52"/>
                <a:gd name="T97" fmla="*/ 20 h 78"/>
                <a:gd name="T98" fmla="*/ 14 w 52"/>
                <a:gd name="T99" fmla="*/ 13 h 78"/>
                <a:gd name="T100" fmla="*/ 18 w 52"/>
                <a:gd name="T101" fmla="*/ 13 h 78"/>
                <a:gd name="T102" fmla="*/ 22 w 52"/>
                <a:gd name="T103" fmla="*/ 13 h 78"/>
                <a:gd name="T104" fmla="*/ 25 w 52"/>
                <a:gd name="T105" fmla="*/ 13 h 78"/>
                <a:gd name="T106" fmla="*/ 32 w 52"/>
                <a:gd name="T107" fmla="*/ 13 h 78"/>
                <a:gd name="T108" fmla="*/ 40 w 52"/>
                <a:gd name="T109"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 h="78">
                  <a:moveTo>
                    <a:pt x="41" y="14"/>
                  </a:moveTo>
                  <a:lnTo>
                    <a:pt x="45" y="14"/>
                  </a:lnTo>
                  <a:lnTo>
                    <a:pt x="45" y="13"/>
                  </a:lnTo>
                  <a:lnTo>
                    <a:pt x="47" y="11"/>
                  </a:lnTo>
                  <a:lnTo>
                    <a:pt x="49" y="7"/>
                  </a:lnTo>
                  <a:lnTo>
                    <a:pt x="51" y="5"/>
                  </a:lnTo>
                  <a:lnTo>
                    <a:pt x="51" y="3"/>
                  </a:lnTo>
                  <a:lnTo>
                    <a:pt x="52" y="2"/>
                  </a:lnTo>
                  <a:lnTo>
                    <a:pt x="51" y="0"/>
                  </a:lnTo>
                  <a:lnTo>
                    <a:pt x="51" y="0"/>
                  </a:lnTo>
                  <a:lnTo>
                    <a:pt x="51" y="0"/>
                  </a:lnTo>
                  <a:lnTo>
                    <a:pt x="49" y="0"/>
                  </a:lnTo>
                  <a:lnTo>
                    <a:pt x="47" y="2"/>
                  </a:lnTo>
                  <a:lnTo>
                    <a:pt x="47" y="3"/>
                  </a:lnTo>
                  <a:lnTo>
                    <a:pt x="43" y="7"/>
                  </a:lnTo>
                  <a:lnTo>
                    <a:pt x="41" y="7"/>
                  </a:lnTo>
                  <a:lnTo>
                    <a:pt x="36" y="7"/>
                  </a:lnTo>
                  <a:lnTo>
                    <a:pt x="34" y="7"/>
                  </a:lnTo>
                  <a:lnTo>
                    <a:pt x="34" y="7"/>
                  </a:lnTo>
                  <a:lnTo>
                    <a:pt x="32" y="7"/>
                  </a:lnTo>
                  <a:lnTo>
                    <a:pt x="31" y="7"/>
                  </a:lnTo>
                  <a:lnTo>
                    <a:pt x="31" y="7"/>
                  </a:lnTo>
                  <a:lnTo>
                    <a:pt x="29" y="7"/>
                  </a:lnTo>
                  <a:lnTo>
                    <a:pt x="27" y="7"/>
                  </a:lnTo>
                  <a:lnTo>
                    <a:pt x="27" y="5"/>
                  </a:lnTo>
                  <a:lnTo>
                    <a:pt x="25" y="5"/>
                  </a:lnTo>
                  <a:lnTo>
                    <a:pt x="25" y="5"/>
                  </a:lnTo>
                  <a:lnTo>
                    <a:pt x="23" y="5"/>
                  </a:lnTo>
                  <a:lnTo>
                    <a:pt x="22" y="5"/>
                  </a:lnTo>
                  <a:lnTo>
                    <a:pt x="22" y="5"/>
                  </a:lnTo>
                  <a:lnTo>
                    <a:pt x="22" y="3"/>
                  </a:lnTo>
                  <a:lnTo>
                    <a:pt x="18" y="3"/>
                  </a:lnTo>
                  <a:lnTo>
                    <a:pt x="16" y="3"/>
                  </a:lnTo>
                  <a:lnTo>
                    <a:pt x="16" y="5"/>
                  </a:lnTo>
                  <a:lnTo>
                    <a:pt x="16" y="7"/>
                  </a:lnTo>
                  <a:lnTo>
                    <a:pt x="14" y="9"/>
                  </a:lnTo>
                  <a:lnTo>
                    <a:pt x="12" y="9"/>
                  </a:lnTo>
                  <a:lnTo>
                    <a:pt x="12" y="7"/>
                  </a:lnTo>
                  <a:lnTo>
                    <a:pt x="11" y="7"/>
                  </a:lnTo>
                  <a:lnTo>
                    <a:pt x="9" y="11"/>
                  </a:lnTo>
                  <a:lnTo>
                    <a:pt x="9" y="13"/>
                  </a:lnTo>
                  <a:lnTo>
                    <a:pt x="9" y="14"/>
                  </a:lnTo>
                  <a:lnTo>
                    <a:pt x="9" y="16"/>
                  </a:lnTo>
                  <a:lnTo>
                    <a:pt x="7" y="18"/>
                  </a:lnTo>
                  <a:lnTo>
                    <a:pt x="7" y="18"/>
                  </a:lnTo>
                  <a:lnTo>
                    <a:pt x="9" y="20"/>
                  </a:lnTo>
                  <a:lnTo>
                    <a:pt x="9" y="23"/>
                  </a:lnTo>
                  <a:lnTo>
                    <a:pt x="9" y="25"/>
                  </a:lnTo>
                  <a:lnTo>
                    <a:pt x="7" y="23"/>
                  </a:lnTo>
                  <a:lnTo>
                    <a:pt x="7" y="25"/>
                  </a:lnTo>
                  <a:lnTo>
                    <a:pt x="5" y="27"/>
                  </a:lnTo>
                  <a:lnTo>
                    <a:pt x="3" y="31"/>
                  </a:lnTo>
                  <a:lnTo>
                    <a:pt x="3" y="38"/>
                  </a:lnTo>
                  <a:lnTo>
                    <a:pt x="3" y="40"/>
                  </a:lnTo>
                  <a:lnTo>
                    <a:pt x="2" y="43"/>
                  </a:lnTo>
                  <a:lnTo>
                    <a:pt x="0" y="45"/>
                  </a:lnTo>
                  <a:lnTo>
                    <a:pt x="0" y="49"/>
                  </a:lnTo>
                  <a:lnTo>
                    <a:pt x="0" y="52"/>
                  </a:lnTo>
                  <a:lnTo>
                    <a:pt x="0" y="54"/>
                  </a:lnTo>
                  <a:lnTo>
                    <a:pt x="3" y="54"/>
                  </a:lnTo>
                  <a:lnTo>
                    <a:pt x="5" y="54"/>
                  </a:lnTo>
                  <a:lnTo>
                    <a:pt x="5" y="60"/>
                  </a:lnTo>
                  <a:lnTo>
                    <a:pt x="5" y="61"/>
                  </a:lnTo>
                  <a:lnTo>
                    <a:pt x="3" y="67"/>
                  </a:lnTo>
                  <a:lnTo>
                    <a:pt x="3" y="70"/>
                  </a:lnTo>
                  <a:lnTo>
                    <a:pt x="2" y="74"/>
                  </a:lnTo>
                  <a:lnTo>
                    <a:pt x="3" y="76"/>
                  </a:lnTo>
                  <a:lnTo>
                    <a:pt x="5" y="78"/>
                  </a:lnTo>
                  <a:lnTo>
                    <a:pt x="5" y="78"/>
                  </a:lnTo>
                  <a:lnTo>
                    <a:pt x="9" y="78"/>
                  </a:lnTo>
                  <a:lnTo>
                    <a:pt x="11" y="76"/>
                  </a:lnTo>
                  <a:lnTo>
                    <a:pt x="11" y="76"/>
                  </a:lnTo>
                  <a:lnTo>
                    <a:pt x="11" y="74"/>
                  </a:lnTo>
                  <a:lnTo>
                    <a:pt x="11" y="70"/>
                  </a:lnTo>
                  <a:lnTo>
                    <a:pt x="11" y="69"/>
                  </a:lnTo>
                  <a:lnTo>
                    <a:pt x="11" y="67"/>
                  </a:lnTo>
                  <a:lnTo>
                    <a:pt x="12" y="56"/>
                  </a:lnTo>
                  <a:lnTo>
                    <a:pt x="12" y="54"/>
                  </a:lnTo>
                  <a:lnTo>
                    <a:pt x="11" y="51"/>
                  </a:lnTo>
                  <a:lnTo>
                    <a:pt x="12" y="49"/>
                  </a:lnTo>
                  <a:lnTo>
                    <a:pt x="14" y="47"/>
                  </a:lnTo>
                  <a:lnTo>
                    <a:pt x="16" y="45"/>
                  </a:lnTo>
                  <a:lnTo>
                    <a:pt x="18" y="45"/>
                  </a:lnTo>
                  <a:lnTo>
                    <a:pt x="18" y="47"/>
                  </a:lnTo>
                  <a:lnTo>
                    <a:pt x="18" y="49"/>
                  </a:lnTo>
                  <a:lnTo>
                    <a:pt x="18" y="51"/>
                  </a:lnTo>
                  <a:lnTo>
                    <a:pt x="16" y="54"/>
                  </a:lnTo>
                  <a:lnTo>
                    <a:pt x="18" y="56"/>
                  </a:lnTo>
                  <a:lnTo>
                    <a:pt x="18" y="58"/>
                  </a:lnTo>
                  <a:lnTo>
                    <a:pt x="20" y="60"/>
                  </a:lnTo>
                  <a:lnTo>
                    <a:pt x="22" y="61"/>
                  </a:lnTo>
                  <a:lnTo>
                    <a:pt x="20" y="65"/>
                  </a:lnTo>
                  <a:lnTo>
                    <a:pt x="20" y="67"/>
                  </a:lnTo>
                  <a:lnTo>
                    <a:pt x="22" y="69"/>
                  </a:lnTo>
                  <a:lnTo>
                    <a:pt x="23" y="70"/>
                  </a:lnTo>
                  <a:lnTo>
                    <a:pt x="25" y="69"/>
                  </a:lnTo>
                  <a:lnTo>
                    <a:pt x="27" y="65"/>
                  </a:lnTo>
                  <a:lnTo>
                    <a:pt x="29" y="65"/>
                  </a:lnTo>
                  <a:lnTo>
                    <a:pt x="31" y="65"/>
                  </a:lnTo>
                  <a:lnTo>
                    <a:pt x="31" y="65"/>
                  </a:lnTo>
                  <a:lnTo>
                    <a:pt x="32" y="63"/>
                  </a:lnTo>
                  <a:lnTo>
                    <a:pt x="32" y="61"/>
                  </a:lnTo>
                  <a:lnTo>
                    <a:pt x="31" y="61"/>
                  </a:lnTo>
                  <a:lnTo>
                    <a:pt x="29" y="61"/>
                  </a:lnTo>
                  <a:lnTo>
                    <a:pt x="29" y="60"/>
                  </a:lnTo>
                  <a:lnTo>
                    <a:pt x="29" y="58"/>
                  </a:lnTo>
                  <a:lnTo>
                    <a:pt x="27" y="56"/>
                  </a:lnTo>
                  <a:lnTo>
                    <a:pt x="27" y="56"/>
                  </a:lnTo>
                  <a:lnTo>
                    <a:pt x="27" y="52"/>
                  </a:lnTo>
                  <a:lnTo>
                    <a:pt x="29" y="52"/>
                  </a:lnTo>
                  <a:lnTo>
                    <a:pt x="29" y="52"/>
                  </a:lnTo>
                  <a:lnTo>
                    <a:pt x="29" y="51"/>
                  </a:lnTo>
                  <a:lnTo>
                    <a:pt x="27" y="49"/>
                  </a:lnTo>
                  <a:lnTo>
                    <a:pt x="27" y="49"/>
                  </a:lnTo>
                  <a:lnTo>
                    <a:pt x="23" y="40"/>
                  </a:lnTo>
                  <a:lnTo>
                    <a:pt x="22" y="38"/>
                  </a:lnTo>
                  <a:lnTo>
                    <a:pt x="20" y="36"/>
                  </a:lnTo>
                  <a:lnTo>
                    <a:pt x="23" y="38"/>
                  </a:lnTo>
                  <a:lnTo>
                    <a:pt x="23" y="38"/>
                  </a:lnTo>
                  <a:lnTo>
                    <a:pt x="25" y="36"/>
                  </a:lnTo>
                  <a:lnTo>
                    <a:pt x="27" y="36"/>
                  </a:lnTo>
                  <a:lnTo>
                    <a:pt x="29" y="34"/>
                  </a:lnTo>
                  <a:lnTo>
                    <a:pt x="29" y="32"/>
                  </a:lnTo>
                  <a:lnTo>
                    <a:pt x="32" y="27"/>
                  </a:lnTo>
                  <a:lnTo>
                    <a:pt x="34" y="27"/>
                  </a:lnTo>
                  <a:lnTo>
                    <a:pt x="36" y="29"/>
                  </a:lnTo>
                  <a:lnTo>
                    <a:pt x="38" y="27"/>
                  </a:lnTo>
                  <a:lnTo>
                    <a:pt x="38" y="25"/>
                  </a:lnTo>
                  <a:lnTo>
                    <a:pt x="38" y="23"/>
                  </a:lnTo>
                  <a:lnTo>
                    <a:pt x="36" y="23"/>
                  </a:lnTo>
                  <a:lnTo>
                    <a:pt x="32" y="25"/>
                  </a:lnTo>
                  <a:lnTo>
                    <a:pt x="32" y="25"/>
                  </a:lnTo>
                  <a:lnTo>
                    <a:pt x="29" y="25"/>
                  </a:lnTo>
                  <a:lnTo>
                    <a:pt x="27" y="27"/>
                  </a:lnTo>
                  <a:lnTo>
                    <a:pt x="27" y="29"/>
                  </a:lnTo>
                  <a:lnTo>
                    <a:pt x="25" y="27"/>
                  </a:lnTo>
                  <a:lnTo>
                    <a:pt x="23" y="27"/>
                  </a:lnTo>
                  <a:lnTo>
                    <a:pt x="23" y="27"/>
                  </a:lnTo>
                  <a:lnTo>
                    <a:pt x="22" y="27"/>
                  </a:lnTo>
                  <a:lnTo>
                    <a:pt x="20" y="29"/>
                  </a:lnTo>
                  <a:lnTo>
                    <a:pt x="18" y="31"/>
                  </a:lnTo>
                  <a:lnTo>
                    <a:pt x="18" y="32"/>
                  </a:lnTo>
                  <a:lnTo>
                    <a:pt x="14" y="32"/>
                  </a:lnTo>
                  <a:lnTo>
                    <a:pt x="12" y="29"/>
                  </a:lnTo>
                  <a:lnTo>
                    <a:pt x="11" y="27"/>
                  </a:lnTo>
                  <a:lnTo>
                    <a:pt x="11" y="25"/>
                  </a:lnTo>
                  <a:lnTo>
                    <a:pt x="11" y="20"/>
                  </a:lnTo>
                  <a:lnTo>
                    <a:pt x="11" y="18"/>
                  </a:lnTo>
                  <a:lnTo>
                    <a:pt x="12" y="14"/>
                  </a:lnTo>
                  <a:lnTo>
                    <a:pt x="14" y="13"/>
                  </a:lnTo>
                  <a:lnTo>
                    <a:pt x="14" y="13"/>
                  </a:lnTo>
                  <a:lnTo>
                    <a:pt x="16" y="13"/>
                  </a:lnTo>
                  <a:lnTo>
                    <a:pt x="18" y="13"/>
                  </a:lnTo>
                  <a:lnTo>
                    <a:pt x="20" y="13"/>
                  </a:lnTo>
                  <a:lnTo>
                    <a:pt x="20" y="13"/>
                  </a:lnTo>
                  <a:lnTo>
                    <a:pt x="22" y="13"/>
                  </a:lnTo>
                  <a:lnTo>
                    <a:pt x="23" y="13"/>
                  </a:lnTo>
                  <a:lnTo>
                    <a:pt x="23" y="13"/>
                  </a:lnTo>
                  <a:lnTo>
                    <a:pt x="25" y="13"/>
                  </a:lnTo>
                  <a:lnTo>
                    <a:pt x="27" y="13"/>
                  </a:lnTo>
                  <a:lnTo>
                    <a:pt x="31" y="13"/>
                  </a:lnTo>
                  <a:lnTo>
                    <a:pt x="32" y="13"/>
                  </a:lnTo>
                  <a:lnTo>
                    <a:pt x="36" y="13"/>
                  </a:lnTo>
                  <a:lnTo>
                    <a:pt x="38" y="14"/>
                  </a:lnTo>
                  <a:lnTo>
                    <a:pt x="40" y="14"/>
                  </a:lnTo>
                  <a:lnTo>
                    <a:pt x="41"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9" name="Freeform 450"/>
            <p:cNvSpPr>
              <a:spLocks/>
            </p:cNvSpPr>
            <p:nvPr/>
          </p:nvSpPr>
          <p:spPr bwMode="auto">
            <a:xfrm>
              <a:off x="5393535" y="2964664"/>
              <a:ext cx="4084" cy="6765"/>
            </a:xfrm>
            <a:custGeom>
              <a:avLst/>
              <a:gdLst>
                <a:gd name="T0" fmla="*/ 0 w 2"/>
                <a:gd name="T1" fmla="*/ 0 h 4"/>
                <a:gd name="T2" fmla="*/ 0 w 2"/>
                <a:gd name="T3" fmla="*/ 0 h 4"/>
                <a:gd name="T4" fmla="*/ 0 w 2"/>
                <a:gd name="T5" fmla="*/ 2 h 4"/>
                <a:gd name="T6" fmla="*/ 0 w 2"/>
                <a:gd name="T7" fmla="*/ 4 h 4"/>
                <a:gd name="T8" fmla="*/ 0 w 2"/>
                <a:gd name="T9" fmla="*/ 4 h 4"/>
                <a:gd name="T10" fmla="*/ 2 w 2"/>
                <a:gd name="T11" fmla="*/ 2 h 4"/>
                <a:gd name="T12" fmla="*/ 0 w 2"/>
                <a:gd name="T13" fmla="*/ 0 h 4"/>
                <a:gd name="T14" fmla="*/ 0 w 2"/>
                <a:gd name="T15" fmla="*/ 0 h 4"/>
                <a:gd name="T16" fmla="*/ 0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0"/>
                  </a:moveTo>
                  <a:lnTo>
                    <a:pt x="0" y="0"/>
                  </a:lnTo>
                  <a:lnTo>
                    <a:pt x="0" y="2"/>
                  </a:lnTo>
                  <a:lnTo>
                    <a:pt x="0" y="4"/>
                  </a:lnTo>
                  <a:lnTo>
                    <a:pt x="0"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0" name="Freeform 451"/>
            <p:cNvSpPr>
              <a:spLocks/>
            </p:cNvSpPr>
            <p:nvPr/>
          </p:nvSpPr>
          <p:spPr bwMode="auto">
            <a:xfrm>
              <a:off x="5401703" y="2956209"/>
              <a:ext cx="8168" cy="15221"/>
            </a:xfrm>
            <a:custGeom>
              <a:avLst/>
              <a:gdLst>
                <a:gd name="T0" fmla="*/ 2 w 4"/>
                <a:gd name="T1" fmla="*/ 2 h 9"/>
                <a:gd name="T2" fmla="*/ 0 w 4"/>
                <a:gd name="T3" fmla="*/ 2 h 9"/>
                <a:gd name="T4" fmla="*/ 0 w 4"/>
                <a:gd name="T5" fmla="*/ 5 h 9"/>
                <a:gd name="T6" fmla="*/ 0 w 4"/>
                <a:gd name="T7" fmla="*/ 7 h 9"/>
                <a:gd name="T8" fmla="*/ 0 w 4"/>
                <a:gd name="T9" fmla="*/ 9 h 9"/>
                <a:gd name="T10" fmla="*/ 2 w 4"/>
                <a:gd name="T11" fmla="*/ 7 h 9"/>
                <a:gd name="T12" fmla="*/ 2 w 4"/>
                <a:gd name="T13" fmla="*/ 9 h 9"/>
                <a:gd name="T14" fmla="*/ 2 w 4"/>
                <a:gd name="T15" fmla="*/ 5 h 9"/>
                <a:gd name="T16" fmla="*/ 2 w 4"/>
                <a:gd name="T17" fmla="*/ 3 h 9"/>
                <a:gd name="T18" fmla="*/ 4 w 4"/>
                <a:gd name="T19" fmla="*/ 3 h 9"/>
                <a:gd name="T20" fmla="*/ 2 w 4"/>
                <a:gd name="T21" fmla="*/ 0 h 9"/>
                <a:gd name="T22" fmla="*/ 2 w 4"/>
                <a:gd name="T23" fmla="*/ 0 h 9"/>
                <a:gd name="T24" fmla="*/ 2 w 4"/>
                <a:gd name="T25"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9">
                  <a:moveTo>
                    <a:pt x="2" y="2"/>
                  </a:moveTo>
                  <a:lnTo>
                    <a:pt x="0" y="2"/>
                  </a:lnTo>
                  <a:lnTo>
                    <a:pt x="0" y="5"/>
                  </a:lnTo>
                  <a:lnTo>
                    <a:pt x="0" y="7"/>
                  </a:lnTo>
                  <a:lnTo>
                    <a:pt x="0" y="9"/>
                  </a:lnTo>
                  <a:lnTo>
                    <a:pt x="2" y="7"/>
                  </a:lnTo>
                  <a:lnTo>
                    <a:pt x="2" y="9"/>
                  </a:lnTo>
                  <a:lnTo>
                    <a:pt x="2" y="5"/>
                  </a:lnTo>
                  <a:lnTo>
                    <a:pt x="2" y="3"/>
                  </a:lnTo>
                  <a:lnTo>
                    <a:pt x="4" y="3"/>
                  </a:lnTo>
                  <a:lnTo>
                    <a:pt x="2" y="0"/>
                  </a:lnTo>
                  <a:lnTo>
                    <a:pt x="2" y="0"/>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1" name="Freeform 452"/>
            <p:cNvSpPr>
              <a:spLocks/>
            </p:cNvSpPr>
            <p:nvPr/>
          </p:nvSpPr>
          <p:spPr bwMode="auto">
            <a:xfrm>
              <a:off x="5405787" y="2952826"/>
              <a:ext cx="10211" cy="21986"/>
            </a:xfrm>
            <a:custGeom>
              <a:avLst/>
              <a:gdLst>
                <a:gd name="T0" fmla="*/ 3 w 5"/>
                <a:gd name="T1" fmla="*/ 11 h 13"/>
                <a:gd name="T2" fmla="*/ 3 w 5"/>
                <a:gd name="T3" fmla="*/ 11 h 13"/>
                <a:gd name="T4" fmla="*/ 3 w 5"/>
                <a:gd name="T5" fmla="*/ 9 h 13"/>
                <a:gd name="T6" fmla="*/ 3 w 5"/>
                <a:gd name="T7" fmla="*/ 7 h 13"/>
                <a:gd name="T8" fmla="*/ 3 w 5"/>
                <a:gd name="T9" fmla="*/ 5 h 13"/>
                <a:gd name="T10" fmla="*/ 3 w 5"/>
                <a:gd name="T11" fmla="*/ 5 h 13"/>
                <a:gd name="T12" fmla="*/ 3 w 5"/>
                <a:gd name="T13" fmla="*/ 5 h 13"/>
                <a:gd name="T14" fmla="*/ 5 w 5"/>
                <a:gd name="T15" fmla="*/ 4 h 13"/>
                <a:gd name="T16" fmla="*/ 5 w 5"/>
                <a:gd name="T17" fmla="*/ 2 h 13"/>
                <a:gd name="T18" fmla="*/ 3 w 5"/>
                <a:gd name="T19" fmla="*/ 0 h 13"/>
                <a:gd name="T20" fmla="*/ 3 w 5"/>
                <a:gd name="T21" fmla="*/ 0 h 13"/>
                <a:gd name="T22" fmla="*/ 3 w 5"/>
                <a:gd name="T23" fmla="*/ 0 h 13"/>
                <a:gd name="T24" fmla="*/ 3 w 5"/>
                <a:gd name="T25" fmla="*/ 2 h 13"/>
                <a:gd name="T26" fmla="*/ 2 w 5"/>
                <a:gd name="T27" fmla="*/ 5 h 13"/>
                <a:gd name="T28" fmla="*/ 2 w 5"/>
                <a:gd name="T29" fmla="*/ 5 h 13"/>
                <a:gd name="T30" fmla="*/ 2 w 5"/>
                <a:gd name="T31" fmla="*/ 7 h 13"/>
                <a:gd name="T32" fmla="*/ 0 w 5"/>
                <a:gd name="T33" fmla="*/ 9 h 13"/>
                <a:gd name="T34" fmla="*/ 0 w 5"/>
                <a:gd name="T35" fmla="*/ 11 h 13"/>
                <a:gd name="T36" fmla="*/ 0 w 5"/>
                <a:gd name="T37" fmla="*/ 11 h 13"/>
                <a:gd name="T38" fmla="*/ 2 w 5"/>
                <a:gd name="T39" fmla="*/ 13 h 13"/>
                <a:gd name="T40" fmla="*/ 3 w 5"/>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3">
                  <a:moveTo>
                    <a:pt x="3" y="11"/>
                  </a:moveTo>
                  <a:lnTo>
                    <a:pt x="3" y="11"/>
                  </a:lnTo>
                  <a:lnTo>
                    <a:pt x="3" y="9"/>
                  </a:lnTo>
                  <a:lnTo>
                    <a:pt x="3" y="7"/>
                  </a:lnTo>
                  <a:lnTo>
                    <a:pt x="3" y="5"/>
                  </a:lnTo>
                  <a:lnTo>
                    <a:pt x="3" y="5"/>
                  </a:lnTo>
                  <a:lnTo>
                    <a:pt x="3" y="5"/>
                  </a:lnTo>
                  <a:lnTo>
                    <a:pt x="5" y="4"/>
                  </a:lnTo>
                  <a:lnTo>
                    <a:pt x="5" y="2"/>
                  </a:lnTo>
                  <a:lnTo>
                    <a:pt x="3" y="0"/>
                  </a:lnTo>
                  <a:lnTo>
                    <a:pt x="3" y="0"/>
                  </a:lnTo>
                  <a:lnTo>
                    <a:pt x="3" y="0"/>
                  </a:lnTo>
                  <a:lnTo>
                    <a:pt x="3" y="2"/>
                  </a:lnTo>
                  <a:lnTo>
                    <a:pt x="2" y="5"/>
                  </a:lnTo>
                  <a:lnTo>
                    <a:pt x="2" y="5"/>
                  </a:lnTo>
                  <a:lnTo>
                    <a:pt x="2" y="7"/>
                  </a:lnTo>
                  <a:lnTo>
                    <a:pt x="0" y="9"/>
                  </a:lnTo>
                  <a:lnTo>
                    <a:pt x="0" y="11"/>
                  </a:lnTo>
                  <a:lnTo>
                    <a:pt x="0" y="11"/>
                  </a:lnTo>
                  <a:lnTo>
                    <a:pt x="2" y="13"/>
                  </a:lnTo>
                  <a:lnTo>
                    <a:pt x="3" y="1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2" name="Freeform 453"/>
            <p:cNvSpPr>
              <a:spLocks/>
            </p:cNvSpPr>
            <p:nvPr/>
          </p:nvSpPr>
          <p:spPr bwMode="auto">
            <a:xfrm>
              <a:off x="5411914" y="2944370"/>
              <a:ext cx="4084" cy="5074"/>
            </a:xfrm>
            <a:custGeom>
              <a:avLst/>
              <a:gdLst>
                <a:gd name="T0" fmla="*/ 0 w 2"/>
                <a:gd name="T1" fmla="*/ 0 h 3"/>
                <a:gd name="T2" fmla="*/ 0 w 2"/>
                <a:gd name="T3" fmla="*/ 1 h 3"/>
                <a:gd name="T4" fmla="*/ 0 w 2"/>
                <a:gd name="T5" fmla="*/ 1 h 3"/>
                <a:gd name="T6" fmla="*/ 2 w 2"/>
                <a:gd name="T7" fmla="*/ 3 h 3"/>
                <a:gd name="T8" fmla="*/ 2 w 2"/>
                <a:gd name="T9" fmla="*/ 3 h 3"/>
                <a:gd name="T10" fmla="*/ 2 w 2"/>
                <a:gd name="T11" fmla="*/ 1 h 3"/>
                <a:gd name="T12" fmla="*/ 2 w 2"/>
                <a:gd name="T13" fmla="*/ 1 h 3"/>
                <a:gd name="T14" fmla="*/ 2 w 2"/>
                <a:gd name="T15" fmla="*/ 0 h 3"/>
                <a:gd name="T16" fmla="*/ 2 w 2"/>
                <a:gd name="T17" fmla="*/ 0 h 3"/>
                <a:gd name="T18" fmla="*/ 0 w 2"/>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0"/>
                  </a:moveTo>
                  <a:lnTo>
                    <a:pt x="0" y="1"/>
                  </a:lnTo>
                  <a:lnTo>
                    <a:pt x="0" y="1"/>
                  </a:lnTo>
                  <a:lnTo>
                    <a:pt x="2" y="3"/>
                  </a:lnTo>
                  <a:lnTo>
                    <a:pt x="2" y="3"/>
                  </a:lnTo>
                  <a:lnTo>
                    <a:pt x="2" y="1"/>
                  </a:lnTo>
                  <a:lnTo>
                    <a:pt x="2" y="1"/>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3" name="Freeform 454"/>
            <p:cNvSpPr>
              <a:spLocks/>
            </p:cNvSpPr>
            <p:nvPr/>
          </p:nvSpPr>
          <p:spPr bwMode="auto">
            <a:xfrm>
              <a:off x="5411914" y="2891944"/>
              <a:ext cx="8168" cy="8456"/>
            </a:xfrm>
            <a:custGeom>
              <a:avLst/>
              <a:gdLst>
                <a:gd name="T0" fmla="*/ 4 w 4"/>
                <a:gd name="T1" fmla="*/ 0 h 5"/>
                <a:gd name="T2" fmla="*/ 2 w 4"/>
                <a:gd name="T3" fmla="*/ 0 h 5"/>
                <a:gd name="T4" fmla="*/ 0 w 4"/>
                <a:gd name="T5" fmla="*/ 2 h 5"/>
                <a:gd name="T6" fmla="*/ 0 w 4"/>
                <a:gd name="T7" fmla="*/ 2 h 5"/>
                <a:gd name="T8" fmla="*/ 0 w 4"/>
                <a:gd name="T9" fmla="*/ 3 h 5"/>
                <a:gd name="T10" fmla="*/ 0 w 4"/>
                <a:gd name="T11" fmla="*/ 5 h 5"/>
                <a:gd name="T12" fmla="*/ 2 w 4"/>
                <a:gd name="T13" fmla="*/ 5 h 5"/>
                <a:gd name="T14" fmla="*/ 2 w 4"/>
                <a:gd name="T15" fmla="*/ 2 h 5"/>
                <a:gd name="T16" fmla="*/ 4 w 4"/>
                <a:gd name="T17" fmla="*/ 2 h 5"/>
                <a:gd name="T18" fmla="*/ 4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4" y="0"/>
                  </a:moveTo>
                  <a:lnTo>
                    <a:pt x="2" y="0"/>
                  </a:lnTo>
                  <a:lnTo>
                    <a:pt x="0" y="2"/>
                  </a:lnTo>
                  <a:lnTo>
                    <a:pt x="0" y="2"/>
                  </a:lnTo>
                  <a:lnTo>
                    <a:pt x="0" y="3"/>
                  </a:lnTo>
                  <a:lnTo>
                    <a:pt x="0" y="5"/>
                  </a:lnTo>
                  <a:lnTo>
                    <a:pt x="2" y="5"/>
                  </a:lnTo>
                  <a:lnTo>
                    <a:pt x="2" y="2"/>
                  </a:lnTo>
                  <a:lnTo>
                    <a:pt x="4" y="2"/>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4" name="Freeform 455"/>
            <p:cNvSpPr>
              <a:spLocks/>
            </p:cNvSpPr>
            <p:nvPr/>
          </p:nvSpPr>
          <p:spPr bwMode="auto">
            <a:xfrm>
              <a:off x="5420082" y="2895327"/>
              <a:ext cx="4084" cy="5074"/>
            </a:xfrm>
            <a:custGeom>
              <a:avLst/>
              <a:gdLst>
                <a:gd name="T0" fmla="*/ 0 w 2"/>
                <a:gd name="T1" fmla="*/ 3 h 3"/>
                <a:gd name="T2" fmla="*/ 2 w 2"/>
                <a:gd name="T3" fmla="*/ 3 h 3"/>
                <a:gd name="T4" fmla="*/ 2 w 2"/>
                <a:gd name="T5" fmla="*/ 1 h 3"/>
                <a:gd name="T6" fmla="*/ 2 w 2"/>
                <a:gd name="T7" fmla="*/ 0 h 3"/>
                <a:gd name="T8" fmla="*/ 2 w 2"/>
                <a:gd name="T9" fmla="*/ 0 h 3"/>
                <a:gd name="T10" fmla="*/ 0 w 2"/>
                <a:gd name="T11" fmla="*/ 0 h 3"/>
                <a:gd name="T12" fmla="*/ 0 w 2"/>
                <a:gd name="T13" fmla="*/ 1 h 3"/>
                <a:gd name="T14" fmla="*/ 0 w 2"/>
                <a:gd name="T15" fmla="*/ 1 h 3"/>
                <a:gd name="T16" fmla="*/ 0 w 2"/>
                <a:gd name="T17" fmla="*/ 3 h 3"/>
                <a:gd name="T18" fmla="*/ 0 w 2"/>
                <a:gd name="T19" fmla="*/ 3 h 3"/>
                <a:gd name="T20" fmla="*/ 0 w 2"/>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3">
                  <a:moveTo>
                    <a:pt x="0" y="3"/>
                  </a:moveTo>
                  <a:lnTo>
                    <a:pt x="2" y="3"/>
                  </a:lnTo>
                  <a:lnTo>
                    <a:pt x="2" y="1"/>
                  </a:lnTo>
                  <a:lnTo>
                    <a:pt x="2" y="0"/>
                  </a:lnTo>
                  <a:lnTo>
                    <a:pt x="2" y="0"/>
                  </a:lnTo>
                  <a:lnTo>
                    <a:pt x="0" y="0"/>
                  </a:lnTo>
                  <a:lnTo>
                    <a:pt x="0" y="1"/>
                  </a:lnTo>
                  <a:lnTo>
                    <a:pt x="0" y="1"/>
                  </a:lnTo>
                  <a:lnTo>
                    <a:pt x="0" y="3"/>
                  </a:lnTo>
                  <a:lnTo>
                    <a:pt x="0" y="3"/>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5" name="Freeform 456"/>
            <p:cNvSpPr>
              <a:spLocks/>
            </p:cNvSpPr>
            <p:nvPr/>
          </p:nvSpPr>
          <p:spPr bwMode="auto">
            <a:xfrm>
              <a:off x="5438459" y="2903782"/>
              <a:ext cx="14295" cy="6765"/>
            </a:xfrm>
            <a:custGeom>
              <a:avLst/>
              <a:gdLst>
                <a:gd name="T0" fmla="*/ 4 w 7"/>
                <a:gd name="T1" fmla="*/ 2 h 4"/>
                <a:gd name="T2" fmla="*/ 6 w 7"/>
                <a:gd name="T3" fmla="*/ 2 h 4"/>
                <a:gd name="T4" fmla="*/ 6 w 7"/>
                <a:gd name="T5" fmla="*/ 2 h 4"/>
                <a:gd name="T6" fmla="*/ 7 w 7"/>
                <a:gd name="T7" fmla="*/ 2 h 4"/>
                <a:gd name="T8" fmla="*/ 7 w 7"/>
                <a:gd name="T9" fmla="*/ 0 h 4"/>
                <a:gd name="T10" fmla="*/ 7 w 7"/>
                <a:gd name="T11" fmla="*/ 0 h 4"/>
                <a:gd name="T12" fmla="*/ 6 w 7"/>
                <a:gd name="T13" fmla="*/ 0 h 4"/>
                <a:gd name="T14" fmla="*/ 4 w 7"/>
                <a:gd name="T15" fmla="*/ 0 h 4"/>
                <a:gd name="T16" fmla="*/ 0 w 7"/>
                <a:gd name="T17" fmla="*/ 0 h 4"/>
                <a:gd name="T18" fmla="*/ 0 w 7"/>
                <a:gd name="T19" fmla="*/ 0 h 4"/>
                <a:gd name="T20" fmla="*/ 0 w 7"/>
                <a:gd name="T21" fmla="*/ 0 h 4"/>
                <a:gd name="T22" fmla="*/ 0 w 7"/>
                <a:gd name="T23" fmla="*/ 2 h 4"/>
                <a:gd name="T24" fmla="*/ 2 w 7"/>
                <a:gd name="T25" fmla="*/ 4 h 4"/>
                <a:gd name="T26" fmla="*/ 4 w 7"/>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4" y="2"/>
                  </a:moveTo>
                  <a:lnTo>
                    <a:pt x="6" y="2"/>
                  </a:lnTo>
                  <a:lnTo>
                    <a:pt x="6" y="2"/>
                  </a:lnTo>
                  <a:lnTo>
                    <a:pt x="7" y="2"/>
                  </a:lnTo>
                  <a:lnTo>
                    <a:pt x="7" y="0"/>
                  </a:lnTo>
                  <a:lnTo>
                    <a:pt x="7" y="0"/>
                  </a:lnTo>
                  <a:lnTo>
                    <a:pt x="6" y="0"/>
                  </a:lnTo>
                  <a:lnTo>
                    <a:pt x="4" y="0"/>
                  </a:lnTo>
                  <a:lnTo>
                    <a:pt x="0" y="0"/>
                  </a:lnTo>
                  <a:lnTo>
                    <a:pt x="0" y="0"/>
                  </a:lnTo>
                  <a:lnTo>
                    <a:pt x="0" y="0"/>
                  </a:lnTo>
                  <a:lnTo>
                    <a:pt x="0" y="2"/>
                  </a:lnTo>
                  <a:lnTo>
                    <a:pt x="2" y="4"/>
                  </a:lnTo>
                  <a:lnTo>
                    <a:pt x="4"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6" name="Freeform 457"/>
            <p:cNvSpPr>
              <a:spLocks/>
            </p:cNvSpPr>
            <p:nvPr/>
          </p:nvSpPr>
          <p:spPr bwMode="auto">
            <a:xfrm>
              <a:off x="5456838" y="2903782"/>
              <a:ext cx="14295" cy="3382"/>
            </a:xfrm>
            <a:custGeom>
              <a:avLst/>
              <a:gdLst>
                <a:gd name="T0" fmla="*/ 6 w 7"/>
                <a:gd name="T1" fmla="*/ 2 h 2"/>
                <a:gd name="T2" fmla="*/ 7 w 7"/>
                <a:gd name="T3" fmla="*/ 0 h 2"/>
                <a:gd name="T4" fmla="*/ 6 w 7"/>
                <a:gd name="T5" fmla="*/ 0 h 2"/>
                <a:gd name="T6" fmla="*/ 4 w 7"/>
                <a:gd name="T7" fmla="*/ 0 h 2"/>
                <a:gd name="T8" fmla="*/ 2 w 7"/>
                <a:gd name="T9" fmla="*/ 2 h 2"/>
                <a:gd name="T10" fmla="*/ 0 w 7"/>
                <a:gd name="T11" fmla="*/ 0 h 2"/>
                <a:gd name="T12" fmla="*/ 0 w 7"/>
                <a:gd name="T13" fmla="*/ 2 h 2"/>
                <a:gd name="T14" fmla="*/ 0 w 7"/>
                <a:gd name="T15" fmla="*/ 2 h 2"/>
                <a:gd name="T16" fmla="*/ 6 w 7"/>
                <a:gd name="T17" fmla="*/ 2 h 2"/>
                <a:gd name="T18" fmla="*/ 6 w 7"/>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2">
                  <a:moveTo>
                    <a:pt x="6" y="2"/>
                  </a:moveTo>
                  <a:lnTo>
                    <a:pt x="7" y="0"/>
                  </a:lnTo>
                  <a:lnTo>
                    <a:pt x="6" y="0"/>
                  </a:lnTo>
                  <a:lnTo>
                    <a:pt x="4" y="0"/>
                  </a:lnTo>
                  <a:lnTo>
                    <a:pt x="2" y="2"/>
                  </a:lnTo>
                  <a:lnTo>
                    <a:pt x="0" y="0"/>
                  </a:lnTo>
                  <a:lnTo>
                    <a:pt x="0" y="2"/>
                  </a:lnTo>
                  <a:lnTo>
                    <a:pt x="0" y="2"/>
                  </a:lnTo>
                  <a:lnTo>
                    <a:pt x="6" y="2"/>
                  </a:lnTo>
                  <a:lnTo>
                    <a:pt x="6"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7" name="Freeform 458"/>
            <p:cNvSpPr>
              <a:spLocks/>
            </p:cNvSpPr>
            <p:nvPr/>
          </p:nvSpPr>
          <p:spPr bwMode="auto">
            <a:xfrm>
              <a:off x="5465006" y="2910547"/>
              <a:ext cx="0" cy="5074"/>
            </a:xfrm>
            <a:custGeom>
              <a:avLst/>
              <a:gdLst>
                <a:gd name="T0" fmla="*/ 1 h 3"/>
                <a:gd name="T1" fmla="*/ 3 h 3"/>
                <a:gd name="T2" fmla="*/ 1 h 3"/>
                <a:gd name="T3" fmla="*/ 0 h 3"/>
                <a:gd name="T4" fmla="*/ 1 h 3"/>
              </a:gdLst>
              <a:ahLst/>
              <a:cxnLst>
                <a:cxn ang="0">
                  <a:pos x="0" y="T0"/>
                </a:cxn>
                <a:cxn ang="0">
                  <a:pos x="0" y="T1"/>
                </a:cxn>
                <a:cxn ang="0">
                  <a:pos x="0" y="T2"/>
                </a:cxn>
                <a:cxn ang="0">
                  <a:pos x="0" y="T3"/>
                </a:cxn>
                <a:cxn ang="0">
                  <a:pos x="0" y="T4"/>
                </a:cxn>
              </a:cxnLst>
              <a:rect l="0" t="0" r="r" b="b"/>
              <a:pathLst>
                <a:path h="3">
                  <a:moveTo>
                    <a:pt x="0" y="1"/>
                  </a:moveTo>
                  <a:lnTo>
                    <a:pt x="0" y="3"/>
                  </a:lnTo>
                  <a:lnTo>
                    <a:pt x="0" y="1"/>
                  </a:lnTo>
                  <a:lnTo>
                    <a:pt x="0" y="0"/>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8" name="Freeform 459"/>
            <p:cNvSpPr>
              <a:spLocks/>
            </p:cNvSpPr>
            <p:nvPr/>
          </p:nvSpPr>
          <p:spPr bwMode="auto">
            <a:xfrm>
              <a:off x="5465006" y="2929150"/>
              <a:ext cx="22463" cy="15221"/>
            </a:xfrm>
            <a:custGeom>
              <a:avLst/>
              <a:gdLst>
                <a:gd name="T0" fmla="*/ 7 w 11"/>
                <a:gd name="T1" fmla="*/ 7 h 9"/>
                <a:gd name="T2" fmla="*/ 9 w 11"/>
                <a:gd name="T3" fmla="*/ 7 h 9"/>
                <a:gd name="T4" fmla="*/ 11 w 11"/>
                <a:gd name="T5" fmla="*/ 5 h 9"/>
                <a:gd name="T6" fmla="*/ 9 w 11"/>
                <a:gd name="T7" fmla="*/ 1 h 9"/>
                <a:gd name="T8" fmla="*/ 9 w 11"/>
                <a:gd name="T9" fmla="*/ 1 h 9"/>
                <a:gd name="T10" fmla="*/ 9 w 11"/>
                <a:gd name="T11" fmla="*/ 1 h 9"/>
                <a:gd name="T12" fmla="*/ 5 w 11"/>
                <a:gd name="T13" fmla="*/ 0 h 9"/>
                <a:gd name="T14" fmla="*/ 3 w 11"/>
                <a:gd name="T15" fmla="*/ 0 h 9"/>
                <a:gd name="T16" fmla="*/ 2 w 11"/>
                <a:gd name="T17" fmla="*/ 1 h 9"/>
                <a:gd name="T18" fmla="*/ 0 w 11"/>
                <a:gd name="T19" fmla="*/ 0 h 9"/>
                <a:gd name="T20" fmla="*/ 0 w 11"/>
                <a:gd name="T21" fmla="*/ 0 h 9"/>
                <a:gd name="T22" fmla="*/ 0 w 11"/>
                <a:gd name="T23" fmla="*/ 1 h 9"/>
                <a:gd name="T24" fmla="*/ 0 w 11"/>
                <a:gd name="T25" fmla="*/ 3 h 9"/>
                <a:gd name="T26" fmla="*/ 2 w 11"/>
                <a:gd name="T27" fmla="*/ 5 h 9"/>
                <a:gd name="T28" fmla="*/ 2 w 11"/>
                <a:gd name="T29" fmla="*/ 7 h 9"/>
                <a:gd name="T30" fmla="*/ 3 w 11"/>
                <a:gd name="T31" fmla="*/ 7 h 9"/>
                <a:gd name="T32" fmla="*/ 7 w 11"/>
                <a:gd name="T33" fmla="*/ 9 h 9"/>
                <a:gd name="T34" fmla="*/ 7 w 11"/>
                <a:gd name="T3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9">
                  <a:moveTo>
                    <a:pt x="7" y="7"/>
                  </a:moveTo>
                  <a:lnTo>
                    <a:pt x="9" y="7"/>
                  </a:lnTo>
                  <a:lnTo>
                    <a:pt x="11" y="5"/>
                  </a:lnTo>
                  <a:lnTo>
                    <a:pt x="9" y="1"/>
                  </a:lnTo>
                  <a:lnTo>
                    <a:pt x="9" y="1"/>
                  </a:lnTo>
                  <a:lnTo>
                    <a:pt x="9" y="1"/>
                  </a:lnTo>
                  <a:lnTo>
                    <a:pt x="5" y="0"/>
                  </a:lnTo>
                  <a:lnTo>
                    <a:pt x="3" y="0"/>
                  </a:lnTo>
                  <a:lnTo>
                    <a:pt x="2" y="1"/>
                  </a:lnTo>
                  <a:lnTo>
                    <a:pt x="0" y="0"/>
                  </a:lnTo>
                  <a:lnTo>
                    <a:pt x="0" y="0"/>
                  </a:lnTo>
                  <a:lnTo>
                    <a:pt x="0" y="1"/>
                  </a:lnTo>
                  <a:lnTo>
                    <a:pt x="0" y="3"/>
                  </a:lnTo>
                  <a:lnTo>
                    <a:pt x="2" y="5"/>
                  </a:lnTo>
                  <a:lnTo>
                    <a:pt x="2" y="7"/>
                  </a:lnTo>
                  <a:lnTo>
                    <a:pt x="3" y="7"/>
                  </a:lnTo>
                  <a:lnTo>
                    <a:pt x="7" y="9"/>
                  </a:lnTo>
                  <a:lnTo>
                    <a:pt x="7"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59" name="Freeform 460"/>
            <p:cNvSpPr>
              <a:spLocks/>
            </p:cNvSpPr>
            <p:nvPr/>
          </p:nvSpPr>
          <p:spPr bwMode="auto">
            <a:xfrm>
              <a:off x="5452754" y="2805694"/>
              <a:ext cx="4084" cy="6765"/>
            </a:xfrm>
            <a:custGeom>
              <a:avLst/>
              <a:gdLst>
                <a:gd name="T0" fmla="*/ 2 w 2"/>
                <a:gd name="T1" fmla="*/ 0 h 4"/>
                <a:gd name="T2" fmla="*/ 0 w 2"/>
                <a:gd name="T3" fmla="*/ 0 h 4"/>
                <a:gd name="T4" fmla="*/ 2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0"/>
                  </a:lnTo>
                  <a:lnTo>
                    <a:pt x="2" y="4"/>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0" name="Freeform 461"/>
            <p:cNvSpPr>
              <a:spLocks/>
            </p:cNvSpPr>
            <p:nvPr/>
          </p:nvSpPr>
          <p:spPr bwMode="auto">
            <a:xfrm>
              <a:off x="5475216" y="2790474"/>
              <a:ext cx="4084" cy="10147"/>
            </a:xfrm>
            <a:custGeom>
              <a:avLst/>
              <a:gdLst>
                <a:gd name="T0" fmla="*/ 2 w 2"/>
                <a:gd name="T1" fmla="*/ 6 h 6"/>
                <a:gd name="T2" fmla="*/ 2 w 2"/>
                <a:gd name="T3" fmla="*/ 2 h 6"/>
                <a:gd name="T4" fmla="*/ 2 w 2"/>
                <a:gd name="T5" fmla="*/ 0 h 6"/>
                <a:gd name="T6" fmla="*/ 0 w 2"/>
                <a:gd name="T7" fmla="*/ 0 h 6"/>
                <a:gd name="T8" fmla="*/ 0 w 2"/>
                <a:gd name="T9" fmla="*/ 0 h 6"/>
                <a:gd name="T10" fmla="*/ 2 w 2"/>
                <a:gd name="T11" fmla="*/ 6 h 6"/>
                <a:gd name="T12" fmla="*/ 2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2" y="6"/>
                  </a:moveTo>
                  <a:lnTo>
                    <a:pt x="2" y="2"/>
                  </a:lnTo>
                  <a:lnTo>
                    <a:pt x="2" y="0"/>
                  </a:lnTo>
                  <a:lnTo>
                    <a:pt x="0" y="0"/>
                  </a:lnTo>
                  <a:lnTo>
                    <a:pt x="0" y="0"/>
                  </a:lnTo>
                  <a:lnTo>
                    <a:pt x="2" y="6"/>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1" name="Freeform 462"/>
            <p:cNvSpPr>
              <a:spLocks/>
            </p:cNvSpPr>
            <p:nvPr/>
          </p:nvSpPr>
          <p:spPr bwMode="auto">
            <a:xfrm>
              <a:off x="5505847" y="2824297"/>
              <a:ext cx="2043" cy="8456"/>
            </a:xfrm>
            <a:custGeom>
              <a:avLst/>
              <a:gdLst>
                <a:gd name="T0" fmla="*/ 1 w 1"/>
                <a:gd name="T1" fmla="*/ 5 h 5"/>
                <a:gd name="T2" fmla="*/ 1 w 1"/>
                <a:gd name="T3" fmla="*/ 4 h 5"/>
                <a:gd name="T4" fmla="*/ 1 w 1"/>
                <a:gd name="T5" fmla="*/ 2 h 5"/>
                <a:gd name="T6" fmla="*/ 1 w 1"/>
                <a:gd name="T7" fmla="*/ 2 h 5"/>
                <a:gd name="T8" fmla="*/ 1 w 1"/>
                <a:gd name="T9" fmla="*/ 0 h 5"/>
                <a:gd name="T10" fmla="*/ 0 w 1"/>
                <a:gd name="T11" fmla="*/ 0 h 5"/>
                <a:gd name="T12" fmla="*/ 0 w 1"/>
                <a:gd name="T13" fmla="*/ 2 h 5"/>
                <a:gd name="T14" fmla="*/ 0 w 1"/>
                <a:gd name="T15" fmla="*/ 4 h 5"/>
                <a:gd name="T16" fmla="*/ 0 w 1"/>
                <a:gd name="T17" fmla="*/ 5 h 5"/>
                <a:gd name="T18" fmla="*/ 1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1" y="5"/>
                  </a:moveTo>
                  <a:lnTo>
                    <a:pt x="1" y="4"/>
                  </a:lnTo>
                  <a:lnTo>
                    <a:pt x="1" y="2"/>
                  </a:lnTo>
                  <a:lnTo>
                    <a:pt x="1" y="2"/>
                  </a:lnTo>
                  <a:lnTo>
                    <a:pt x="1" y="0"/>
                  </a:lnTo>
                  <a:lnTo>
                    <a:pt x="0" y="0"/>
                  </a:lnTo>
                  <a:lnTo>
                    <a:pt x="0" y="2"/>
                  </a:lnTo>
                  <a:lnTo>
                    <a:pt x="0" y="4"/>
                  </a:lnTo>
                  <a:lnTo>
                    <a:pt x="0" y="5"/>
                  </a:lnTo>
                  <a:lnTo>
                    <a:pt x="1"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2" name="Freeform 463"/>
            <p:cNvSpPr>
              <a:spLocks/>
            </p:cNvSpPr>
            <p:nvPr/>
          </p:nvSpPr>
          <p:spPr bwMode="auto">
            <a:xfrm>
              <a:off x="5489510" y="2831062"/>
              <a:ext cx="22463" cy="57500"/>
            </a:xfrm>
            <a:custGeom>
              <a:avLst/>
              <a:gdLst>
                <a:gd name="T0" fmla="*/ 4 w 11"/>
                <a:gd name="T1" fmla="*/ 14 h 34"/>
                <a:gd name="T2" fmla="*/ 4 w 11"/>
                <a:gd name="T3" fmla="*/ 16 h 34"/>
                <a:gd name="T4" fmla="*/ 2 w 11"/>
                <a:gd name="T5" fmla="*/ 14 h 34"/>
                <a:gd name="T6" fmla="*/ 2 w 11"/>
                <a:gd name="T7" fmla="*/ 14 h 34"/>
                <a:gd name="T8" fmla="*/ 4 w 11"/>
                <a:gd name="T9" fmla="*/ 14 h 34"/>
                <a:gd name="T10" fmla="*/ 4 w 11"/>
                <a:gd name="T11" fmla="*/ 10 h 34"/>
                <a:gd name="T12" fmla="*/ 4 w 11"/>
                <a:gd name="T13" fmla="*/ 9 h 34"/>
                <a:gd name="T14" fmla="*/ 4 w 11"/>
                <a:gd name="T15" fmla="*/ 7 h 34"/>
                <a:gd name="T16" fmla="*/ 4 w 11"/>
                <a:gd name="T17" fmla="*/ 5 h 34"/>
                <a:gd name="T18" fmla="*/ 4 w 11"/>
                <a:gd name="T19" fmla="*/ 5 h 34"/>
                <a:gd name="T20" fmla="*/ 4 w 11"/>
                <a:gd name="T21" fmla="*/ 3 h 34"/>
                <a:gd name="T22" fmla="*/ 4 w 11"/>
                <a:gd name="T23" fmla="*/ 3 h 34"/>
                <a:gd name="T24" fmla="*/ 4 w 11"/>
                <a:gd name="T25" fmla="*/ 1 h 34"/>
                <a:gd name="T26" fmla="*/ 4 w 11"/>
                <a:gd name="T27" fmla="*/ 1 h 34"/>
                <a:gd name="T28" fmla="*/ 4 w 11"/>
                <a:gd name="T29" fmla="*/ 0 h 34"/>
                <a:gd name="T30" fmla="*/ 2 w 11"/>
                <a:gd name="T31" fmla="*/ 3 h 34"/>
                <a:gd name="T32" fmla="*/ 0 w 11"/>
                <a:gd name="T33" fmla="*/ 5 h 34"/>
                <a:gd name="T34" fmla="*/ 0 w 11"/>
                <a:gd name="T35" fmla="*/ 10 h 34"/>
                <a:gd name="T36" fmla="*/ 0 w 11"/>
                <a:gd name="T37" fmla="*/ 10 h 34"/>
                <a:gd name="T38" fmla="*/ 0 w 11"/>
                <a:gd name="T39" fmla="*/ 12 h 34"/>
                <a:gd name="T40" fmla="*/ 0 w 11"/>
                <a:gd name="T41" fmla="*/ 14 h 34"/>
                <a:gd name="T42" fmla="*/ 0 w 11"/>
                <a:gd name="T43" fmla="*/ 14 h 34"/>
                <a:gd name="T44" fmla="*/ 2 w 11"/>
                <a:gd name="T45" fmla="*/ 16 h 34"/>
                <a:gd name="T46" fmla="*/ 2 w 11"/>
                <a:gd name="T47" fmla="*/ 20 h 34"/>
                <a:gd name="T48" fmla="*/ 2 w 11"/>
                <a:gd name="T49" fmla="*/ 21 h 34"/>
                <a:gd name="T50" fmla="*/ 4 w 11"/>
                <a:gd name="T51" fmla="*/ 27 h 34"/>
                <a:gd name="T52" fmla="*/ 6 w 11"/>
                <a:gd name="T53" fmla="*/ 32 h 34"/>
                <a:gd name="T54" fmla="*/ 8 w 11"/>
                <a:gd name="T55" fmla="*/ 34 h 34"/>
                <a:gd name="T56" fmla="*/ 8 w 11"/>
                <a:gd name="T57" fmla="*/ 34 h 34"/>
                <a:gd name="T58" fmla="*/ 6 w 11"/>
                <a:gd name="T59" fmla="*/ 32 h 34"/>
                <a:gd name="T60" fmla="*/ 6 w 11"/>
                <a:gd name="T61" fmla="*/ 30 h 34"/>
                <a:gd name="T62" fmla="*/ 4 w 11"/>
                <a:gd name="T63" fmla="*/ 27 h 34"/>
                <a:gd name="T64" fmla="*/ 4 w 11"/>
                <a:gd name="T65" fmla="*/ 23 h 34"/>
                <a:gd name="T66" fmla="*/ 4 w 11"/>
                <a:gd name="T67" fmla="*/ 21 h 34"/>
                <a:gd name="T68" fmla="*/ 4 w 11"/>
                <a:gd name="T69" fmla="*/ 20 h 34"/>
                <a:gd name="T70" fmla="*/ 8 w 11"/>
                <a:gd name="T71" fmla="*/ 20 h 34"/>
                <a:gd name="T72" fmla="*/ 9 w 11"/>
                <a:gd name="T73" fmla="*/ 21 h 34"/>
                <a:gd name="T74" fmla="*/ 9 w 11"/>
                <a:gd name="T75" fmla="*/ 21 h 34"/>
                <a:gd name="T76" fmla="*/ 11 w 11"/>
                <a:gd name="T77" fmla="*/ 21 h 34"/>
                <a:gd name="T78" fmla="*/ 11 w 11"/>
                <a:gd name="T79" fmla="*/ 21 h 34"/>
                <a:gd name="T80" fmla="*/ 9 w 11"/>
                <a:gd name="T81" fmla="*/ 20 h 34"/>
                <a:gd name="T82" fmla="*/ 9 w 11"/>
                <a:gd name="T83" fmla="*/ 18 h 34"/>
                <a:gd name="T84" fmla="*/ 8 w 11"/>
                <a:gd name="T85" fmla="*/ 16 h 34"/>
                <a:gd name="T86" fmla="*/ 8 w 11"/>
                <a:gd name="T87" fmla="*/ 16 h 34"/>
                <a:gd name="T88" fmla="*/ 11 w 11"/>
                <a:gd name="T89" fmla="*/ 12 h 34"/>
                <a:gd name="T90" fmla="*/ 11 w 11"/>
                <a:gd name="T91" fmla="*/ 10 h 34"/>
                <a:gd name="T92" fmla="*/ 9 w 11"/>
                <a:gd name="T93" fmla="*/ 9 h 34"/>
                <a:gd name="T94" fmla="*/ 9 w 11"/>
                <a:gd name="T95" fmla="*/ 9 h 34"/>
                <a:gd name="T96" fmla="*/ 8 w 11"/>
                <a:gd name="T97" fmla="*/ 9 h 34"/>
                <a:gd name="T98" fmla="*/ 8 w 11"/>
                <a:gd name="T99" fmla="*/ 9 h 34"/>
                <a:gd name="T100" fmla="*/ 6 w 11"/>
                <a:gd name="T101" fmla="*/ 12 h 34"/>
                <a:gd name="T102" fmla="*/ 4 w 11"/>
                <a:gd name="T103"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 h="34">
                  <a:moveTo>
                    <a:pt x="4" y="14"/>
                  </a:moveTo>
                  <a:lnTo>
                    <a:pt x="4" y="16"/>
                  </a:lnTo>
                  <a:lnTo>
                    <a:pt x="2" y="14"/>
                  </a:lnTo>
                  <a:lnTo>
                    <a:pt x="2" y="14"/>
                  </a:lnTo>
                  <a:lnTo>
                    <a:pt x="4" y="14"/>
                  </a:lnTo>
                  <a:lnTo>
                    <a:pt x="4" y="10"/>
                  </a:lnTo>
                  <a:lnTo>
                    <a:pt x="4" y="9"/>
                  </a:lnTo>
                  <a:lnTo>
                    <a:pt x="4" y="7"/>
                  </a:lnTo>
                  <a:lnTo>
                    <a:pt x="4" y="5"/>
                  </a:lnTo>
                  <a:lnTo>
                    <a:pt x="4" y="5"/>
                  </a:lnTo>
                  <a:lnTo>
                    <a:pt x="4" y="3"/>
                  </a:lnTo>
                  <a:lnTo>
                    <a:pt x="4" y="3"/>
                  </a:lnTo>
                  <a:lnTo>
                    <a:pt x="4" y="1"/>
                  </a:lnTo>
                  <a:lnTo>
                    <a:pt x="4" y="1"/>
                  </a:lnTo>
                  <a:lnTo>
                    <a:pt x="4" y="0"/>
                  </a:lnTo>
                  <a:lnTo>
                    <a:pt x="2" y="3"/>
                  </a:lnTo>
                  <a:lnTo>
                    <a:pt x="0" y="5"/>
                  </a:lnTo>
                  <a:lnTo>
                    <a:pt x="0" y="10"/>
                  </a:lnTo>
                  <a:lnTo>
                    <a:pt x="0" y="10"/>
                  </a:lnTo>
                  <a:lnTo>
                    <a:pt x="0" y="12"/>
                  </a:lnTo>
                  <a:lnTo>
                    <a:pt x="0" y="14"/>
                  </a:lnTo>
                  <a:lnTo>
                    <a:pt x="0" y="14"/>
                  </a:lnTo>
                  <a:lnTo>
                    <a:pt x="2" y="16"/>
                  </a:lnTo>
                  <a:lnTo>
                    <a:pt x="2" y="20"/>
                  </a:lnTo>
                  <a:lnTo>
                    <a:pt x="2" y="21"/>
                  </a:lnTo>
                  <a:lnTo>
                    <a:pt x="4" y="27"/>
                  </a:lnTo>
                  <a:lnTo>
                    <a:pt x="6" y="32"/>
                  </a:lnTo>
                  <a:lnTo>
                    <a:pt x="8" y="34"/>
                  </a:lnTo>
                  <a:lnTo>
                    <a:pt x="8" y="34"/>
                  </a:lnTo>
                  <a:lnTo>
                    <a:pt x="6" y="32"/>
                  </a:lnTo>
                  <a:lnTo>
                    <a:pt x="6" y="30"/>
                  </a:lnTo>
                  <a:lnTo>
                    <a:pt x="4" y="27"/>
                  </a:lnTo>
                  <a:lnTo>
                    <a:pt x="4" y="23"/>
                  </a:lnTo>
                  <a:lnTo>
                    <a:pt x="4" y="21"/>
                  </a:lnTo>
                  <a:lnTo>
                    <a:pt x="4" y="20"/>
                  </a:lnTo>
                  <a:lnTo>
                    <a:pt x="8" y="20"/>
                  </a:lnTo>
                  <a:lnTo>
                    <a:pt x="9" y="21"/>
                  </a:lnTo>
                  <a:lnTo>
                    <a:pt x="9" y="21"/>
                  </a:lnTo>
                  <a:lnTo>
                    <a:pt x="11" y="21"/>
                  </a:lnTo>
                  <a:lnTo>
                    <a:pt x="11" y="21"/>
                  </a:lnTo>
                  <a:lnTo>
                    <a:pt x="9" y="20"/>
                  </a:lnTo>
                  <a:lnTo>
                    <a:pt x="9" y="18"/>
                  </a:lnTo>
                  <a:lnTo>
                    <a:pt x="8" y="16"/>
                  </a:lnTo>
                  <a:lnTo>
                    <a:pt x="8" y="16"/>
                  </a:lnTo>
                  <a:lnTo>
                    <a:pt x="11" y="12"/>
                  </a:lnTo>
                  <a:lnTo>
                    <a:pt x="11" y="10"/>
                  </a:lnTo>
                  <a:lnTo>
                    <a:pt x="9" y="9"/>
                  </a:lnTo>
                  <a:lnTo>
                    <a:pt x="9" y="9"/>
                  </a:lnTo>
                  <a:lnTo>
                    <a:pt x="8" y="9"/>
                  </a:lnTo>
                  <a:lnTo>
                    <a:pt x="8" y="9"/>
                  </a:lnTo>
                  <a:lnTo>
                    <a:pt x="6" y="12"/>
                  </a:lnTo>
                  <a:lnTo>
                    <a:pt x="4"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3" name="Freeform 464"/>
            <p:cNvSpPr>
              <a:spLocks/>
            </p:cNvSpPr>
            <p:nvPr/>
          </p:nvSpPr>
          <p:spPr bwMode="auto">
            <a:xfrm>
              <a:off x="5489510" y="2880106"/>
              <a:ext cx="8168" cy="8456"/>
            </a:xfrm>
            <a:custGeom>
              <a:avLst/>
              <a:gdLst>
                <a:gd name="T0" fmla="*/ 0 w 4"/>
                <a:gd name="T1" fmla="*/ 0 h 5"/>
                <a:gd name="T2" fmla="*/ 0 w 4"/>
                <a:gd name="T3" fmla="*/ 0 h 5"/>
                <a:gd name="T4" fmla="*/ 0 w 4"/>
                <a:gd name="T5" fmla="*/ 0 h 5"/>
                <a:gd name="T6" fmla="*/ 0 w 4"/>
                <a:gd name="T7" fmla="*/ 1 h 5"/>
                <a:gd name="T8" fmla="*/ 0 w 4"/>
                <a:gd name="T9" fmla="*/ 3 h 5"/>
                <a:gd name="T10" fmla="*/ 0 w 4"/>
                <a:gd name="T11" fmla="*/ 3 h 5"/>
                <a:gd name="T12" fmla="*/ 2 w 4"/>
                <a:gd name="T13" fmla="*/ 3 h 5"/>
                <a:gd name="T14" fmla="*/ 4 w 4"/>
                <a:gd name="T15" fmla="*/ 5 h 5"/>
                <a:gd name="T16" fmla="*/ 4 w 4"/>
                <a:gd name="T17" fmla="*/ 3 h 5"/>
                <a:gd name="T18" fmla="*/ 2 w 4"/>
                <a:gd name="T19" fmla="*/ 3 h 5"/>
                <a:gd name="T20" fmla="*/ 2 w 4"/>
                <a:gd name="T21" fmla="*/ 1 h 5"/>
                <a:gd name="T22" fmla="*/ 2 w 4"/>
                <a:gd name="T23" fmla="*/ 1 h 5"/>
                <a:gd name="T24" fmla="*/ 0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0" y="0"/>
                  </a:moveTo>
                  <a:lnTo>
                    <a:pt x="0" y="0"/>
                  </a:lnTo>
                  <a:lnTo>
                    <a:pt x="0" y="0"/>
                  </a:lnTo>
                  <a:lnTo>
                    <a:pt x="0" y="1"/>
                  </a:lnTo>
                  <a:lnTo>
                    <a:pt x="0" y="3"/>
                  </a:lnTo>
                  <a:lnTo>
                    <a:pt x="0" y="3"/>
                  </a:lnTo>
                  <a:lnTo>
                    <a:pt x="2" y="3"/>
                  </a:lnTo>
                  <a:lnTo>
                    <a:pt x="4" y="5"/>
                  </a:lnTo>
                  <a:lnTo>
                    <a:pt x="4" y="3"/>
                  </a:lnTo>
                  <a:lnTo>
                    <a:pt x="2" y="3"/>
                  </a:lnTo>
                  <a:lnTo>
                    <a:pt x="2" y="1"/>
                  </a:lnTo>
                  <a:lnTo>
                    <a:pt x="2"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4" name="Freeform 465"/>
            <p:cNvSpPr>
              <a:spLocks/>
            </p:cNvSpPr>
            <p:nvPr/>
          </p:nvSpPr>
          <p:spPr bwMode="auto">
            <a:xfrm>
              <a:off x="5489510" y="2897017"/>
              <a:ext cx="12252" cy="6765"/>
            </a:xfrm>
            <a:custGeom>
              <a:avLst/>
              <a:gdLst>
                <a:gd name="T0" fmla="*/ 0 w 6"/>
                <a:gd name="T1" fmla="*/ 4 h 4"/>
                <a:gd name="T2" fmla="*/ 0 w 6"/>
                <a:gd name="T3" fmla="*/ 4 h 4"/>
                <a:gd name="T4" fmla="*/ 2 w 6"/>
                <a:gd name="T5" fmla="*/ 4 h 4"/>
                <a:gd name="T6" fmla="*/ 6 w 6"/>
                <a:gd name="T7" fmla="*/ 4 h 4"/>
                <a:gd name="T8" fmla="*/ 6 w 6"/>
                <a:gd name="T9" fmla="*/ 2 h 4"/>
                <a:gd name="T10" fmla="*/ 6 w 6"/>
                <a:gd name="T11" fmla="*/ 2 h 4"/>
                <a:gd name="T12" fmla="*/ 4 w 6"/>
                <a:gd name="T13" fmla="*/ 0 h 4"/>
                <a:gd name="T14" fmla="*/ 2 w 6"/>
                <a:gd name="T15" fmla="*/ 0 h 4"/>
                <a:gd name="T16" fmla="*/ 0 w 6"/>
                <a:gd name="T17" fmla="*/ 0 h 4"/>
                <a:gd name="T18" fmla="*/ 0 w 6"/>
                <a:gd name="T19" fmla="*/ 2 h 4"/>
                <a:gd name="T20" fmla="*/ 0 w 6"/>
                <a:gd name="T21" fmla="*/ 2 h 4"/>
                <a:gd name="T22" fmla="*/ 0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0" y="4"/>
                  </a:moveTo>
                  <a:lnTo>
                    <a:pt x="0" y="4"/>
                  </a:lnTo>
                  <a:lnTo>
                    <a:pt x="2" y="4"/>
                  </a:lnTo>
                  <a:lnTo>
                    <a:pt x="6" y="4"/>
                  </a:lnTo>
                  <a:lnTo>
                    <a:pt x="6" y="2"/>
                  </a:lnTo>
                  <a:lnTo>
                    <a:pt x="6" y="2"/>
                  </a:lnTo>
                  <a:lnTo>
                    <a:pt x="4" y="0"/>
                  </a:lnTo>
                  <a:lnTo>
                    <a:pt x="2" y="0"/>
                  </a:lnTo>
                  <a:lnTo>
                    <a:pt x="0" y="0"/>
                  </a:lnTo>
                  <a:lnTo>
                    <a:pt x="0" y="2"/>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5" name="Freeform 466"/>
            <p:cNvSpPr>
              <a:spLocks/>
            </p:cNvSpPr>
            <p:nvPr/>
          </p:nvSpPr>
          <p:spPr bwMode="auto">
            <a:xfrm>
              <a:off x="5497679" y="2937605"/>
              <a:ext cx="4084" cy="3382"/>
            </a:xfrm>
            <a:custGeom>
              <a:avLst/>
              <a:gdLst>
                <a:gd name="T0" fmla="*/ 2 w 2"/>
                <a:gd name="T1" fmla="*/ 0 h 2"/>
                <a:gd name="T2" fmla="*/ 2 w 2"/>
                <a:gd name="T3" fmla="*/ 0 h 2"/>
                <a:gd name="T4" fmla="*/ 2 w 2"/>
                <a:gd name="T5" fmla="*/ 0 h 2"/>
                <a:gd name="T6" fmla="*/ 0 w 2"/>
                <a:gd name="T7" fmla="*/ 2 h 2"/>
                <a:gd name="T8" fmla="*/ 0 w 2"/>
                <a:gd name="T9" fmla="*/ 2 h 2"/>
                <a:gd name="T10" fmla="*/ 0 w 2"/>
                <a:gd name="T11" fmla="*/ 2 h 2"/>
                <a:gd name="T12" fmla="*/ 0 w 2"/>
                <a:gd name="T13" fmla="*/ 2 h 2"/>
                <a:gd name="T14" fmla="*/ 2 w 2"/>
                <a:gd name="T15" fmla="*/ 2 h 2"/>
                <a:gd name="T16" fmla="*/ 2 w 2"/>
                <a:gd name="T17" fmla="*/ 2 h 2"/>
                <a:gd name="T18" fmla="*/ 2 w 2"/>
                <a:gd name="T19" fmla="*/ 2 h 2"/>
                <a:gd name="T20" fmla="*/ 2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2" y="0"/>
                  </a:moveTo>
                  <a:lnTo>
                    <a:pt x="2" y="0"/>
                  </a:lnTo>
                  <a:lnTo>
                    <a:pt x="2" y="0"/>
                  </a:lnTo>
                  <a:lnTo>
                    <a:pt x="0" y="2"/>
                  </a:lnTo>
                  <a:lnTo>
                    <a:pt x="0" y="2"/>
                  </a:lnTo>
                  <a:lnTo>
                    <a:pt x="0" y="2"/>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6" name="Freeform 469"/>
            <p:cNvSpPr>
              <a:spLocks/>
            </p:cNvSpPr>
            <p:nvPr/>
          </p:nvSpPr>
          <p:spPr bwMode="auto">
            <a:xfrm>
              <a:off x="5579359" y="2971429"/>
              <a:ext cx="4084" cy="5074"/>
            </a:xfrm>
            <a:custGeom>
              <a:avLst/>
              <a:gdLst>
                <a:gd name="T0" fmla="*/ 0 w 2"/>
                <a:gd name="T1" fmla="*/ 0 h 3"/>
                <a:gd name="T2" fmla="*/ 0 w 2"/>
                <a:gd name="T3" fmla="*/ 3 h 3"/>
                <a:gd name="T4" fmla="*/ 0 w 2"/>
                <a:gd name="T5" fmla="*/ 3 h 3"/>
                <a:gd name="T6" fmla="*/ 2 w 2"/>
                <a:gd name="T7" fmla="*/ 2 h 3"/>
                <a:gd name="T8" fmla="*/ 2 w 2"/>
                <a:gd name="T9" fmla="*/ 0 h 3"/>
                <a:gd name="T10" fmla="*/ 2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lnTo>
                    <a:pt x="0" y="3"/>
                  </a:lnTo>
                  <a:lnTo>
                    <a:pt x="0" y="3"/>
                  </a:lnTo>
                  <a:lnTo>
                    <a:pt x="2" y="2"/>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7" name="Freeform 470"/>
            <p:cNvSpPr>
              <a:spLocks/>
            </p:cNvSpPr>
            <p:nvPr/>
          </p:nvSpPr>
          <p:spPr bwMode="auto">
            <a:xfrm>
              <a:off x="5593653" y="2974811"/>
              <a:ext cx="14295" cy="27059"/>
            </a:xfrm>
            <a:custGeom>
              <a:avLst/>
              <a:gdLst>
                <a:gd name="T0" fmla="*/ 6 w 7"/>
                <a:gd name="T1" fmla="*/ 9 h 16"/>
                <a:gd name="T2" fmla="*/ 6 w 7"/>
                <a:gd name="T3" fmla="*/ 7 h 16"/>
                <a:gd name="T4" fmla="*/ 6 w 7"/>
                <a:gd name="T5" fmla="*/ 5 h 16"/>
                <a:gd name="T6" fmla="*/ 7 w 7"/>
                <a:gd name="T7" fmla="*/ 1 h 16"/>
                <a:gd name="T8" fmla="*/ 6 w 7"/>
                <a:gd name="T9" fmla="*/ 0 h 16"/>
                <a:gd name="T10" fmla="*/ 6 w 7"/>
                <a:gd name="T11" fmla="*/ 0 h 16"/>
                <a:gd name="T12" fmla="*/ 4 w 7"/>
                <a:gd name="T13" fmla="*/ 3 h 16"/>
                <a:gd name="T14" fmla="*/ 4 w 7"/>
                <a:gd name="T15" fmla="*/ 3 h 16"/>
                <a:gd name="T16" fmla="*/ 4 w 7"/>
                <a:gd name="T17" fmla="*/ 3 h 16"/>
                <a:gd name="T18" fmla="*/ 4 w 7"/>
                <a:gd name="T19" fmla="*/ 5 h 16"/>
                <a:gd name="T20" fmla="*/ 4 w 7"/>
                <a:gd name="T21" fmla="*/ 7 h 16"/>
                <a:gd name="T22" fmla="*/ 4 w 7"/>
                <a:gd name="T23" fmla="*/ 9 h 16"/>
                <a:gd name="T24" fmla="*/ 4 w 7"/>
                <a:gd name="T25" fmla="*/ 7 h 16"/>
                <a:gd name="T26" fmla="*/ 2 w 7"/>
                <a:gd name="T27" fmla="*/ 7 h 16"/>
                <a:gd name="T28" fmla="*/ 2 w 7"/>
                <a:gd name="T29" fmla="*/ 7 h 16"/>
                <a:gd name="T30" fmla="*/ 2 w 7"/>
                <a:gd name="T31" fmla="*/ 7 h 16"/>
                <a:gd name="T32" fmla="*/ 2 w 7"/>
                <a:gd name="T33" fmla="*/ 7 h 16"/>
                <a:gd name="T34" fmla="*/ 2 w 7"/>
                <a:gd name="T35" fmla="*/ 7 h 16"/>
                <a:gd name="T36" fmla="*/ 2 w 7"/>
                <a:gd name="T37" fmla="*/ 9 h 16"/>
                <a:gd name="T38" fmla="*/ 2 w 7"/>
                <a:gd name="T39" fmla="*/ 11 h 16"/>
                <a:gd name="T40" fmla="*/ 2 w 7"/>
                <a:gd name="T41" fmla="*/ 12 h 16"/>
                <a:gd name="T42" fmla="*/ 2 w 7"/>
                <a:gd name="T43" fmla="*/ 12 h 16"/>
                <a:gd name="T44" fmla="*/ 0 w 7"/>
                <a:gd name="T45" fmla="*/ 11 h 16"/>
                <a:gd name="T46" fmla="*/ 0 w 7"/>
                <a:gd name="T47" fmla="*/ 12 h 16"/>
                <a:gd name="T48" fmla="*/ 0 w 7"/>
                <a:gd name="T49" fmla="*/ 14 h 16"/>
                <a:gd name="T50" fmla="*/ 0 w 7"/>
                <a:gd name="T51" fmla="*/ 16 h 16"/>
                <a:gd name="T52" fmla="*/ 2 w 7"/>
                <a:gd name="T53" fmla="*/ 16 h 16"/>
                <a:gd name="T54" fmla="*/ 4 w 7"/>
                <a:gd name="T55" fmla="*/ 16 h 16"/>
                <a:gd name="T56" fmla="*/ 4 w 7"/>
                <a:gd name="T57" fmla="*/ 14 h 16"/>
                <a:gd name="T58" fmla="*/ 4 w 7"/>
                <a:gd name="T59" fmla="*/ 12 h 16"/>
                <a:gd name="T60" fmla="*/ 4 w 7"/>
                <a:gd name="T61" fmla="*/ 11 h 16"/>
                <a:gd name="T62" fmla="*/ 2 w 7"/>
                <a:gd name="T63" fmla="*/ 9 h 16"/>
                <a:gd name="T64" fmla="*/ 4 w 7"/>
                <a:gd name="T65" fmla="*/ 9 h 16"/>
                <a:gd name="T66" fmla="*/ 4 w 7"/>
                <a:gd name="T67" fmla="*/ 11 h 16"/>
                <a:gd name="T68" fmla="*/ 4 w 7"/>
                <a:gd name="T69" fmla="*/ 11 h 16"/>
                <a:gd name="T70" fmla="*/ 6 w 7"/>
                <a:gd name="T71" fmla="*/ 11 h 16"/>
                <a:gd name="T72" fmla="*/ 4 w 7"/>
                <a:gd name="T73" fmla="*/ 9 h 16"/>
                <a:gd name="T74" fmla="*/ 6 w 7"/>
                <a:gd name="T75" fmla="*/ 9 h 16"/>
                <a:gd name="T76" fmla="*/ 6 w 7"/>
                <a:gd name="T7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 h="16">
                  <a:moveTo>
                    <a:pt x="6" y="9"/>
                  </a:moveTo>
                  <a:lnTo>
                    <a:pt x="6" y="7"/>
                  </a:lnTo>
                  <a:lnTo>
                    <a:pt x="6" y="5"/>
                  </a:lnTo>
                  <a:lnTo>
                    <a:pt x="7" y="1"/>
                  </a:lnTo>
                  <a:lnTo>
                    <a:pt x="6" y="0"/>
                  </a:lnTo>
                  <a:lnTo>
                    <a:pt x="6" y="0"/>
                  </a:lnTo>
                  <a:lnTo>
                    <a:pt x="4" y="3"/>
                  </a:lnTo>
                  <a:lnTo>
                    <a:pt x="4" y="3"/>
                  </a:lnTo>
                  <a:lnTo>
                    <a:pt x="4" y="3"/>
                  </a:lnTo>
                  <a:lnTo>
                    <a:pt x="4" y="5"/>
                  </a:lnTo>
                  <a:lnTo>
                    <a:pt x="4" y="7"/>
                  </a:lnTo>
                  <a:lnTo>
                    <a:pt x="4" y="9"/>
                  </a:lnTo>
                  <a:lnTo>
                    <a:pt x="4" y="7"/>
                  </a:lnTo>
                  <a:lnTo>
                    <a:pt x="2" y="7"/>
                  </a:lnTo>
                  <a:lnTo>
                    <a:pt x="2" y="7"/>
                  </a:lnTo>
                  <a:lnTo>
                    <a:pt x="2" y="7"/>
                  </a:lnTo>
                  <a:lnTo>
                    <a:pt x="2" y="7"/>
                  </a:lnTo>
                  <a:lnTo>
                    <a:pt x="2" y="7"/>
                  </a:lnTo>
                  <a:lnTo>
                    <a:pt x="2" y="9"/>
                  </a:lnTo>
                  <a:lnTo>
                    <a:pt x="2" y="11"/>
                  </a:lnTo>
                  <a:lnTo>
                    <a:pt x="2" y="12"/>
                  </a:lnTo>
                  <a:lnTo>
                    <a:pt x="2" y="12"/>
                  </a:lnTo>
                  <a:lnTo>
                    <a:pt x="0" y="11"/>
                  </a:lnTo>
                  <a:lnTo>
                    <a:pt x="0" y="12"/>
                  </a:lnTo>
                  <a:lnTo>
                    <a:pt x="0" y="14"/>
                  </a:lnTo>
                  <a:lnTo>
                    <a:pt x="0" y="16"/>
                  </a:lnTo>
                  <a:lnTo>
                    <a:pt x="2" y="16"/>
                  </a:lnTo>
                  <a:lnTo>
                    <a:pt x="4" y="16"/>
                  </a:lnTo>
                  <a:lnTo>
                    <a:pt x="4" y="14"/>
                  </a:lnTo>
                  <a:lnTo>
                    <a:pt x="4" y="12"/>
                  </a:lnTo>
                  <a:lnTo>
                    <a:pt x="4" y="11"/>
                  </a:lnTo>
                  <a:lnTo>
                    <a:pt x="2" y="9"/>
                  </a:lnTo>
                  <a:lnTo>
                    <a:pt x="4" y="9"/>
                  </a:lnTo>
                  <a:lnTo>
                    <a:pt x="4" y="11"/>
                  </a:lnTo>
                  <a:lnTo>
                    <a:pt x="4" y="11"/>
                  </a:lnTo>
                  <a:lnTo>
                    <a:pt x="6" y="11"/>
                  </a:lnTo>
                  <a:lnTo>
                    <a:pt x="4" y="9"/>
                  </a:lnTo>
                  <a:lnTo>
                    <a:pt x="6" y="9"/>
                  </a:lnTo>
                  <a:lnTo>
                    <a:pt x="6"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8" name="Freeform 471"/>
            <p:cNvSpPr>
              <a:spLocks/>
            </p:cNvSpPr>
            <p:nvPr/>
          </p:nvSpPr>
          <p:spPr bwMode="auto">
            <a:xfrm>
              <a:off x="5542603" y="3001870"/>
              <a:ext cx="10211" cy="18603"/>
            </a:xfrm>
            <a:custGeom>
              <a:avLst/>
              <a:gdLst>
                <a:gd name="T0" fmla="*/ 2 w 5"/>
                <a:gd name="T1" fmla="*/ 7 h 11"/>
                <a:gd name="T2" fmla="*/ 2 w 5"/>
                <a:gd name="T3" fmla="*/ 7 h 11"/>
                <a:gd name="T4" fmla="*/ 0 w 5"/>
                <a:gd name="T5" fmla="*/ 9 h 11"/>
                <a:gd name="T6" fmla="*/ 2 w 5"/>
                <a:gd name="T7" fmla="*/ 11 h 11"/>
                <a:gd name="T8" fmla="*/ 5 w 5"/>
                <a:gd name="T9" fmla="*/ 5 h 11"/>
                <a:gd name="T10" fmla="*/ 5 w 5"/>
                <a:gd name="T11" fmla="*/ 2 h 11"/>
                <a:gd name="T12" fmla="*/ 5 w 5"/>
                <a:gd name="T13" fmla="*/ 0 h 11"/>
                <a:gd name="T14" fmla="*/ 3 w 5"/>
                <a:gd name="T15" fmla="*/ 2 h 11"/>
                <a:gd name="T16" fmla="*/ 3 w 5"/>
                <a:gd name="T17" fmla="*/ 4 h 11"/>
                <a:gd name="T18" fmla="*/ 2 w 5"/>
                <a:gd name="T19" fmla="*/ 5 h 11"/>
                <a:gd name="T20" fmla="*/ 2 w 5"/>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1">
                  <a:moveTo>
                    <a:pt x="2" y="7"/>
                  </a:moveTo>
                  <a:lnTo>
                    <a:pt x="2" y="7"/>
                  </a:lnTo>
                  <a:lnTo>
                    <a:pt x="0" y="9"/>
                  </a:lnTo>
                  <a:lnTo>
                    <a:pt x="2" y="11"/>
                  </a:lnTo>
                  <a:lnTo>
                    <a:pt x="5" y="5"/>
                  </a:lnTo>
                  <a:lnTo>
                    <a:pt x="5" y="2"/>
                  </a:lnTo>
                  <a:lnTo>
                    <a:pt x="5" y="0"/>
                  </a:lnTo>
                  <a:lnTo>
                    <a:pt x="3" y="2"/>
                  </a:lnTo>
                  <a:lnTo>
                    <a:pt x="3" y="4"/>
                  </a:lnTo>
                  <a:lnTo>
                    <a:pt x="2" y="5"/>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69" name="Freeform 472"/>
            <p:cNvSpPr>
              <a:spLocks/>
            </p:cNvSpPr>
            <p:nvPr/>
          </p:nvSpPr>
          <p:spPr bwMode="auto">
            <a:xfrm>
              <a:off x="5516056" y="3017091"/>
              <a:ext cx="4084" cy="3382"/>
            </a:xfrm>
            <a:custGeom>
              <a:avLst/>
              <a:gdLst>
                <a:gd name="T0" fmla="*/ 2 w 2"/>
                <a:gd name="T1" fmla="*/ 0 h 2"/>
                <a:gd name="T2" fmla="*/ 2 w 2"/>
                <a:gd name="T3" fmla="*/ 0 h 2"/>
                <a:gd name="T4" fmla="*/ 0 w 2"/>
                <a:gd name="T5" fmla="*/ 0 h 2"/>
                <a:gd name="T6" fmla="*/ 0 w 2"/>
                <a:gd name="T7" fmla="*/ 0 h 2"/>
                <a:gd name="T8" fmla="*/ 0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0"/>
                  </a:lnTo>
                  <a:lnTo>
                    <a:pt x="0"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0" name="Freeform 473"/>
            <p:cNvSpPr>
              <a:spLocks/>
            </p:cNvSpPr>
            <p:nvPr/>
          </p:nvSpPr>
          <p:spPr bwMode="auto">
            <a:xfrm>
              <a:off x="5501763" y="3001870"/>
              <a:ext cx="0" cy="3382"/>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1" name="Freeform 474"/>
            <p:cNvSpPr>
              <a:spLocks/>
            </p:cNvSpPr>
            <p:nvPr/>
          </p:nvSpPr>
          <p:spPr bwMode="auto">
            <a:xfrm>
              <a:off x="5179124" y="2748194"/>
              <a:ext cx="171529" cy="197868"/>
            </a:xfrm>
            <a:custGeom>
              <a:avLst/>
              <a:gdLst>
                <a:gd name="T0" fmla="*/ 58 w 84"/>
                <a:gd name="T1" fmla="*/ 108 h 117"/>
                <a:gd name="T2" fmla="*/ 60 w 84"/>
                <a:gd name="T3" fmla="*/ 105 h 117"/>
                <a:gd name="T4" fmla="*/ 62 w 84"/>
                <a:gd name="T5" fmla="*/ 99 h 117"/>
                <a:gd name="T6" fmla="*/ 62 w 84"/>
                <a:gd name="T7" fmla="*/ 94 h 117"/>
                <a:gd name="T8" fmla="*/ 64 w 84"/>
                <a:gd name="T9" fmla="*/ 88 h 117"/>
                <a:gd name="T10" fmla="*/ 69 w 84"/>
                <a:gd name="T11" fmla="*/ 81 h 117"/>
                <a:gd name="T12" fmla="*/ 71 w 84"/>
                <a:gd name="T13" fmla="*/ 72 h 117"/>
                <a:gd name="T14" fmla="*/ 75 w 84"/>
                <a:gd name="T15" fmla="*/ 65 h 117"/>
                <a:gd name="T16" fmla="*/ 76 w 84"/>
                <a:gd name="T17" fmla="*/ 63 h 117"/>
                <a:gd name="T18" fmla="*/ 82 w 84"/>
                <a:gd name="T19" fmla="*/ 63 h 117"/>
                <a:gd name="T20" fmla="*/ 75 w 84"/>
                <a:gd name="T21" fmla="*/ 52 h 117"/>
                <a:gd name="T22" fmla="*/ 73 w 84"/>
                <a:gd name="T23" fmla="*/ 43 h 117"/>
                <a:gd name="T24" fmla="*/ 69 w 84"/>
                <a:gd name="T25" fmla="*/ 40 h 117"/>
                <a:gd name="T26" fmla="*/ 67 w 84"/>
                <a:gd name="T27" fmla="*/ 36 h 117"/>
                <a:gd name="T28" fmla="*/ 71 w 84"/>
                <a:gd name="T29" fmla="*/ 34 h 117"/>
                <a:gd name="T30" fmla="*/ 71 w 84"/>
                <a:gd name="T31" fmla="*/ 31 h 117"/>
                <a:gd name="T32" fmla="*/ 71 w 84"/>
                <a:gd name="T33" fmla="*/ 31 h 117"/>
                <a:gd name="T34" fmla="*/ 71 w 84"/>
                <a:gd name="T35" fmla="*/ 27 h 117"/>
                <a:gd name="T36" fmla="*/ 76 w 84"/>
                <a:gd name="T37" fmla="*/ 27 h 117"/>
                <a:gd name="T38" fmla="*/ 76 w 84"/>
                <a:gd name="T39" fmla="*/ 25 h 117"/>
                <a:gd name="T40" fmla="*/ 76 w 84"/>
                <a:gd name="T41" fmla="*/ 21 h 117"/>
                <a:gd name="T42" fmla="*/ 82 w 84"/>
                <a:gd name="T43" fmla="*/ 20 h 117"/>
                <a:gd name="T44" fmla="*/ 82 w 84"/>
                <a:gd name="T45" fmla="*/ 16 h 117"/>
                <a:gd name="T46" fmla="*/ 75 w 84"/>
                <a:gd name="T47" fmla="*/ 12 h 117"/>
                <a:gd name="T48" fmla="*/ 73 w 84"/>
                <a:gd name="T49" fmla="*/ 12 h 117"/>
                <a:gd name="T50" fmla="*/ 71 w 84"/>
                <a:gd name="T51" fmla="*/ 11 h 117"/>
                <a:gd name="T52" fmla="*/ 69 w 84"/>
                <a:gd name="T53" fmla="*/ 7 h 117"/>
                <a:gd name="T54" fmla="*/ 66 w 84"/>
                <a:gd name="T55" fmla="*/ 3 h 117"/>
                <a:gd name="T56" fmla="*/ 64 w 84"/>
                <a:gd name="T57" fmla="*/ 2 h 117"/>
                <a:gd name="T58" fmla="*/ 62 w 84"/>
                <a:gd name="T59" fmla="*/ 2 h 117"/>
                <a:gd name="T60" fmla="*/ 60 w 84"/>
                <a:gd name="T61" fmla="*/ 2 h 117"/>
                <a:gd name="T62" fmla="*/ 56 w 84"/>
                <a:gd name="T63" fmla="*/ 12 h 117"/>
                <a:gd name="T64" fmla="*/ 51 w 84"/>
                <a:gd name="T65" fmla="*/ 16 h 117"/>
                <a:gd name="T66" fmla="*/ 51 w 84"/>
                <a:gd name="T67" fmla="*/ 21 h 117"/>
                <a:gd name="T68" fmla="*/ 46 w 84"/>
                <a:gd name="T69" fmla="*/ 23 h 117"/>
                <a:gd name="T70" fmla="*/ 40 w 84"/>
                <a:gd name="T71" fmla="*/ 25 h 117"/>
                <a:gd name="T72" fmla="*/ 37 w 84"/>
                <a:gd name="T73" fmla="*/ 32 h 117"/>
                <a:gd name="T74" fmla="*/ 31 w 84"/>
                <a:gd name="T75" fmla="*/ 41 h 117"/>
                <a:gd name="T76" fmla="*/ 27 w 84"/>
                <a:gd name="T77" fmla="*/ 43 h 117"/>
                <a:gd name="T78" fmla="*/ 22 w 84"/>
                <a:gd name="T79" fmla="*/ 43 h 117"/>
                <a:gd name="T80" fmla="*/ 20 w 84"/>
                <a:gd name="T81" fmla="*/ 49 h 117"/>
                <a:gd name="T82" fmla="*/ 18 w 84"/>
                <a:gd name="T83" fmla="*/ 54 h 117"/>
                <a:gd name="T84" fmla="*/ 15 w 84"/>
                <a:gd name="T85" fmla="*/ 56 h 117"/>
                <a:gd name="T86" fmla="*/ 9 w 84"/>
                <a:gd name="T87" fmla="*/ 54 h 117"/>
                <a:gd name="T88" fmla="*/ 6 w 84"/>
                <a:gd name="T89" fmla="*/ 52 h 117"/>
                <a:gd name="T90" fmla="*/ 4 w 84"/>
                <a:gd name="T91" fmla="*/ 56 h 117"/>
                <a:gd name="T92" fmla="*/ 0 w 84"/>
                <a:gd name="T93" fmla="*/ 65 h 117"/>
                <a:gd name="T94" fmla="*/ 2 w 84"/>
                <a:gd name="T95" fmla="*/ 72 h 117"/>
                <a:gd name="T96" fmla="*/ 4 w 84"/>
                <a:gd name="T97" fmla="*/ 79 h 117"/>
                <a:gd name="T98" fmla="*/ 8 w 84"/>
                <a:gd name="T99" fmla="*/ 83 h 117"/>
                <a:gd name="T100" fmla="*/ 9 w 84"/>
                <a:gd name="T101" fmla="*/ 92 h 117"/>
                <a:gd name="T102" fmla="*/ 9 w 84"/>
                <a:gd name="T103" fmla="*/ 99 h 117"/>
                <a:gd name="T104" fmla="*/ 13 w 84"/>
                <a:gd name="T105" fmla="*/ 105 h 117"/>
                <a:gd name="T106" fmla="*/ 17 w 84"/>
                <a:gd name="T107" fmla="*/ 105 h 117"/>
                <a:gd name="T108" fmla="*/ 20 w 84"/>
                <a:gd name="T109" fmla="*/ 105 h 117"/>
                <a:gd name="T110" fmla="*/ 24 w 84"/>
                <a:gd name="T111" fmla="*/ 107 h 117"/>
                <a:gd name="T112" fmla="*/ 26 w 84"/>
                <a:gd name="T113" fmla="*/ 108 h 117"/>
                <a:gd name="T114" fmla="*/ 31 w 84"/>
                <a:gd name="T115" fmla="*/ 108 h 117"/>
                <a:gd name="T116" fmla="*/ 35 w 84"/>
                <a:gd name="T117" fmla="*/ 105 h 117"/>
                <a:gd name="T118" fmla="*/ 38 w 84"/>
                <a:gd name="T119" fmla="*/ 110 h 117"/>
                <a:gd name="T120" fmla="*/ 46 w 84"/>
                <a:gd name="T121" fmla="*/ 110 h 117"/>
                <a:gd name="T122" fmla="*/ 47 w 84"/>
                <a:gd name="T1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 h="117">
                  <a:moveTo>
                    <a:pt x="55" y="114"/>
                  </a:moveTo>
                  <a:lnTo>
                    <a:pt x="56" y="112"/>
                  </a:lnTo>
                  <a:lnTo>
                    <a:pt x="58" y="110"/>
                  </a:lnTo>
                  <a:lnTo>
                    <a:pt x="58" y="108"/>
                  </a:lnTo>
                  <a:lnTo>
                    <a:pt x="58" y="108"/>
                  </a:lnTo>
                  <a:lnTo>
                    <a:pt x="60" y="107"/>
                  </a:lnTo>
                  <a:lnTo>
                    <a:pt x="60" y="107"/>
                  </a:lnTo>
                  <a:lnTo>
                    <a:pt x="60" y="105"/>
                  </a:lnTo>
                  <a:lnTo>
                    <a:pt x="60" y="105"/>
                  </a:lnTo>
                  <a:lnTo>
                    <a:pt x="62" y="103"/>
                  </a:lnTo>
                  <a:lnTo>
                    <a:pt x="62" y="101"/>
                  </a:lnTo>
                  <a:lnTo>
                    <a:pt x="62" y="99"/>
                  </a:lnTo>
                  <a:lnTo>
                    <a:pt x="62" y="101"/>
                  </a:lnTo>
                  <a:lnTo>
                    <a:pt x="64" y="97"/>
                  </a:lnTo>
                  <a:lnTo>
                    <a:pt x="62" y="96"/>
                  </a:lnTo>
                  <a:lnTo>
                    <a:pt x="62" y="94"/>
                  </a:lnTo>
                  <a:lnTo>
                    <a:pt x="62" y="94"/>
                  </a:lnTo>
                  <a:lnTo>
                    <a:pt x="62" y="92"/>
                  </a:lnTo>
                  <a:lnTo>
                    <a:pt x="60" y="92"/>
                  </a:lnTo>
                  <a:lnTo>
                    <a:pt x="64" y="88"/>
                  </a:lnTo>
                  <a:lnTo>
                    <a:pt x="66" y="87"/>
                  </a:lnTo>
                  <a:lnTo>
                    <a:pt x="66" y="87"/>
                  </a:lnTo>
                  <a:lnTo>
                    <a:pt x="67" y="85"/>
                  </a:lnTo>
                  <a:lnTo>
                    <a:pt x="69" y="81"/>
                  </a:lnTo>
                  <a:lnTo>
                    <a:pt x="71" y="79"/>
                  </a:lnTo>
                  <a:lnTo>
                    <a:pt x="71" y="76"/>
                  </a:lnTo>
                  <a:lnTo>
                    <a:pt x="71" y="74"/>
                  </a:lnTo>
                  <a:lnTo>
                    <a:pt x="71" y="72"/>
                  </a:lnTo>
                  <a:lnTo>
                    <a:pt x="73" y="70"/>
                  </a:lnTo>
                  <a:lnTo>
                    <a:pt x="73" y="69"/>
                  </a:lnTo>
                  <a:lnTo>
                    <a:pt x="73" y="67"/>
                  </a:lnTo>
                  <a:lnTo>
                    <a:pt x="75" y="65"/>
                  </a:lnTo>
                  <a:lnTo>
                    <a:pt x="75" y="65"/>
                  </a:lnTo>
                  <a:lnTo>
                    <a:pt x="75" y="63"/>
                  </a:lnTo>
                  <a:lnTo>
                    <a:pt x="75" y="63"/>
                  </a:lnTo>
                  <a:lnTo>
                    <a:pt x="76" y="63"/>
                  </a:lnTo>
                  <a:lnTo>
                    <a:pt x="78" y="65"/>
                  </a:lnTo>
                  <a:lnTo>
                    <a:pt x="82" y="65"/>
                  </a:lnTo>
                  <a:lnTo>
                    <a:pt x="82" y="63"/>
                  </a:lnTo>
                  <a:lnTo>
                    <a:pt x="82" y="63"/>
                  </a:lnTo>
                  <a:lnTo>
                    <a:pt x="82" y="61"/>
                  </a:lnTo>
                  <a:lnTo>
                    <a:pt x="75" y="54"/>
                  </a:lnTo>
                  <a:lnTo>
                    <a:pt x="75" y="52"/>
                  </a:lnTo>
                  <a:lnTo>
                    <a:pt x="75" y="52"/>
                  </a:lnTo>
                  <a:lnTo>
                    <a:pt x="75" y="50"/>
                  </a:lnTo>
                  <a:lnTo>
                    <a:pt x="75" y="50"/>
                  </a:lnTo>
                  <a:lnTo>
                    <a:pt x="75" y="49"/>
                  </a:lnTo>
                  <a:lnTo>
                    <a:pt x="73" y="43"/>
                  </a:lnTo>
                  <a:lnTo>
                    <a:pt x="71" y="43"/>
                  </a:lnTo>
                  <a:lnTo>
                    <a:pt x="71" y="41"/>
                  </a:lnTo>
                  <a:lnTo>
                    <a:pt x="69" y="40"/>
                  </a:lnTo>
                  <a:lnTo>
                    <a:pt x="69" y="40"/>
                  </a:lnTo>
                  <a:lnTo>
                    <a:pt x="69" y="40"/>
                  </a:lnTo>
                  <a:lnTo>
                    <a:pt x="69" y="38"/>
                  </a:lnTo>
                  <a:lnTo>
                    <a:pt x="69" y="38"/>
                  </a:lnTo>
                  <a:lnTo>
                    <a:pt x="67" y="36"/>
                  </a:lnTo>
                  <a:lnTo>
                    <a:pt x="69" y="36"/>
                  </a:lnTo>
                  <a:lnTo>
                    <a:pt x="71" y="34"/>
                  </a:lnTo>
                  <a:lnTo>
                    <a:pt x="71" y="34"/>
                  </a:lnTo>
                  <a:lnTo>
                    <a:pt x="71" y="34"/>
                  </a:lnTo>
                  <a:lnTo>
                    <a:pt x="73" y="34"/>
                  </a:lnTo>
                  <a:lnTo>
                    <a:pt x="73" y="32"/>
                  </a:lnTo>
                  <a:lnTo>
                    <a:pt x="71" y="32"/>
                  </a:lnTo>
                  <a:lnTo>
                    <a:pt x="71" y="31"/>
                  </a:lnTo>
                  <a:lnTo>
                    <a:pt x="69" y="31"/>
                  </a:lnTo>
                  <a:lnTo>
                    <a:pt x="69" y="31"/>
                  </a:lnTo>
                  <a:lnTo>
                    <a:pt x="71" y="31"/>
                  </a:lnTo>
                  <a:lnTo>
                    <a:pt x="71" y="31"/>
                  </a:lnTo>
                  <a:lnTo>
                    <a:pt x="71" y="29"/>
                  </a:lnTo>
                  <a:lnTo>
                    <a:pt x="71" y="29"/>
                  </a:lnTo>
                  <a:lnTo>
                    <a:pt x="71" y="27"/>
                  </a:lnTo>
                  <a:lnTo>
                    <a:pt x="71" y="27"/>
                  </a:lnTo>
                  <a:lnTo>
                    <a:pt x="73" y="29"/>
                  </a:lnTo>
                  <a:lnTo>
                    <a:pt x="73" y="29"/>
                  </a:lnTo>
                  <a:lnTo>
                    <a:pt x="75" y="29"/>
                  </a:lnTo>
                  <a:lnTo>
                    <a:pt x="76" y="27"/>
                  </a:lnTo>
                  <a:lnTo>
                    <a:pt x="78" y="27"/>
                  </a:lnTo>
                  <a:lnTo>
                    <a:pt x="78" y="27"/>
                  </a:lnTo>
                  <a:lnTo>
                    <a:pt x="78" y="25"/>
                  </a:lnTo>
                  <a:lnTo>
                    <a:pt x="76" y="25"/>
                  </a:lnTo>
                  <a:lnTo>
                    <a:pt x="76" y="25"/>
                  </a:lnTo>
                  <a:lnTo>
                    <a:pt x="75" y="23"/>
                  </a:lnTo>
                  <a:lnTo>
                    <a:pt x="75" y="21"/>
                  </a:lnTo>
                  <a:lnTo>
                    <a:pt x="76" y="21"/>
                  </a:lnTo>
                  <a:lnTo>
                    <a:pt x="78" y="21"/>
                  </a:lnTo>
                  <a:lnTo>
                    <a:pt x="80" y="21"/>
                  </a:lnTo>
                  <a:lnTo>
                    <a:pt x="80" y="21"/>
                  </a:lnTo>
                  <a:lnTo>
                    <a:pt x="82" y="20"/>
                  </a:lnTo>
                  <a:lnTo>
                    <a:pt x="84" y="20"/>
                  </a:lnTo>
                  <a:lnTo>
                    <a:pt x="84" y="18"/>
                  </a:lnTo>
                  <a:lnTo>
                    <a:pt x="84" y="18"/>
                  </a:lnTo>
                  <a:lnTo>
                    <a:pt x="82" y="16"/>
                  </a:lnTo>
                  <a:lnTo>
                    <a:pt x="78" y="16"/>
                  </a:lnTo>
                  <a:lnTo>
                    <a:pt x="76" y="12"/>
                  </a:lnTo>
                  <a:lnTo>
                    <a:pt x="75" y="12"/>
                  </a:lnTo>
                  <a:lnTo>
                    <a:pt x="75" y="12"/>
                  </a:lnTo>
                  <a:lnTo>
                    <a:pt x="73" y="14"/>
                  </a:lnTo>
                  <a:lnTo>
                    <a:pt x="73" y="14"/>
                  </a:lnTo>
                  <a:lnTo>
                    <a:pt x="73" y="12"/>
                  </a:lnTo>
                  <a:lnTo>
                    <a:pt x="73" y="12"/>
                  </a:lnTo>
                  <a:lnTo>
                    <a:pt x="73" y="11"/>
                  </a:lnTo>
                  <a:lnTo>
                    <a:pt x="73" y="11"/>
                  </a:lnTo>
                  <a:lnTo>
                    <a:pt x="73" y="11"/>
                  </a:lnTo>
                  <a:lnTo>
                    <a:pt x="71" y="11"/>
                  </a:lnTo>
                  <a:lnTo>
                    <a:pt x="71" y="11"/>
                  </a:lnTo>
                  <a:lnTo>
                    <a:pt x="69" y="11"/>
                  </a:lnTo>
                  <a:lnTo>
                    <a:pt x="69" y="9"/>
                  </a:lnTo>
                  <a:lnTo>
                    <a:pt x="69" y="7"/>
                  </a:lnTo>
                  <a:lnTo>
                    <a:pt x="69" y="5"/>
                  </a:lnTo>
                  <a:lnTo>
                    <a:pt x="67" y="3"/>
                  </a:lnTo>
                  <a:lnTo>
                    <a:pt x="67" y="3"/>
                  </a:lnTo>
                  <a:lnTo>
                    <a:pt x="66" y="3"/>
                  </a:lnTo>
                  <a:lnTo>
                    <a:pt x="66" y="2"/>
                  </a:lnTo>
                  <a:lnTo>
                    <a:pt x="64" y="0"/>
                  </a:lnTo>
                  <a:lnTo>
                    <a:pt x="64" y="0"/>
                  </a:lnTo>
                  <a:lnTo>
                    <a:pt x="64" y="2"/>
                  </a:lnTo>
                  <a:lnTo>
                    <a:pt x="62" y="3"/>
                  </a:lnTo>
                  <a:lnTo>
                    <a:pt x="62" y="3"/>
                  </a:lnTo>
                  <a:lnTo>
                    <a:pt x="62" y="3"/>
                  </a:lnTo>
                  <a:lnTo>
                    <a:pt x="62" y="2"/>
                  </a:lnTo>
                  <a:lnTo>
                    <a:pt x="62" y="0"/>
                  </a:lnTo>
                  <a:lnTo>
                    <a:pt x="62" y="0"/>
                  </a:lnTo>
                  <a:lnTo>
                    <a:pt x="60" y="2"/>
                  </a:lnTo>
                  <a:lnTo>
                    <a:pt x="60" y="2"/>
                  </a:lnTo>
                  <a:lnTo>
                    <a:pt x="60" y="3"/>
                  </a:lnTo>
                  <a:lnTo>
                    <a:pt x="56" y="9"/>
                  </a:lnTo>
                  <a:lnTo>
                    <a:pt x="56" y="11"/>
                  </a:lnTo>
                  <a:lnTo>
                    <a:pt x="56" y="12"/>
                  </a:lnTo>
                  <a:lnTo>
                    <a:pt x="55" y="16"/>
                  </a:lnTo>
                  <a:lnTo>
                    <a:pt x="53" y="16"/>
                  </a:lnTo>
                  <a:lnTo>
                    <a:pt x="53" y="16"/>
                  </a:lnTo>
                  <a:lnTo>
                    <a:pt x="51" y="16"/>
                  </a:lnTo>
                  <a:lnTo>
                    <a:pt x="53" y="18"/>
                  </a:lnTo>
                  <a:lnTo>
                    <a:pt x="53" y="20"/>
                  </a:lnTo>
                  <a:lnTo>
                    <a:pt x="53" y="21"/>
                  </a:lnTo>
                  <a:lnTo>
                    <a:pt x="51" y="21"/>
                  </a:lnTo>
                  <a:lnTo>
                    <a:pt x="51" y="21"/>
                  </a:lnTo>
                  <a:lnTo>
                    <a:pt x="49" y="21"/>
                  </a:lnTo>
                  <a:lnTo>
                    <a:pt x="47" y="20"/>
                  </a:lnTo>
                  <a:lnTo>
                    <a:pt x="46" y="23"/>
                  </a:lnTo>
                  <a:lnTo>
                    <a:pt x="44" y="23"/>
                  </a:lnTo>
                  <a:lnTo>
                    <a:pt x="42" y="25"/>
                  </a:lnTo>
                  <a:lnTo>
                    <a:pt x="40" y="25"/>
                  </a:lnTo>
                  <a:lnTo>
                    <a:pt x="40" y="25"/>
                  </a:lnTo>
                  <a:lnTo>
                    <a:pt x="40" y="25"/>
                  </a:lnTo>
                  <a:lnTo>
                    <a:pt x="40" y="27"/>
                  </a:lnTo>
                  <a:lnTo>
                    <a:pt x="38" y="31"/>
                  </a:lnTo>
                  <a:lnTo>
                    <a:pt x="37" y="32"/>
                  </a:lnTo>
                  <a:lnTo>
                    <a:pt x="37" y="34"/>
                  </a:lnTo>
                  <a:lnTo>
                    <a:pt x="37" y="36"/>
                  </a:lnTo>
                  <a:lnTo>
                    <a:pt x="33" y="40"/>
                  </a:lnTo>
                  <a:lnTo>
                    <a:pt x="31" y="41"/>
                  </a:lnTo>
                  <a:lnTo>
                    <a:pt x="31" y="41"/>
                  </a:lnTo>
                  <a:lnTo>
                    <a:pt x="29" y="41"/>
                  </a:lnTo>
                  <a:lnTo>
                    <a:pt x="27" y="43"/>
                  </a:lnTo>
                  <a:lnTo>
                    <a:pt x="27" y="43"/>
                  </a:lnTo>
                  <a:lnTo>
                    <a:pt x="26" y="43"/>
                  </a:lnTo>
                  <a:lnTo>
                    <a:pt x="26" y="43"/>
                  </a:lnTo>
                  <a:lnTo>
                    <a:pt x="22" y="43"/>
                  </a:lnTo>
                  <a:lnTo>
                    <a:pt x="22" y="43"/>
                  </a:lnTo>
                  <a:lnTo>
                    <a:pt x="20" y="45"/>
                  </a:lnTo>
                  <a:lnTo>
                    <a:pt x="20" y="47"/>
                  </a:lnTo>
                  <a:lnTo>
                    <a:pt x="20" y="49"/>
                  </a:lnTo>
                  <a:lnTo>
                    <a:pt x="20" y="49"/>
                  </a:lnTo>
                  <a:lnTo>
                    <a:pt x="18" y="49"/>
                  </a:lnTo>
                  <a:lnTo>
                    <a:pt x="18" y="50"/>
                  </a:lnTo>
                  <a:lnTo>
                    <a:pt x="18" y="52"/>
                  </a:lnTo>
                  <a:lnTo>
                    <a:pt x="18" y="54"/>
                  </a:lnTo>
                  <a:lnTo>
                    <a:pt x="18" y="56"/>
                  </a:lnTo>
                  <a:lnTo>
                    <a:pt x="18" y="58"/>
                  </a:lnTo>
                  <a:lnTo>
                    <a:pt x="15" y="56"/>
                  </a:lnTo>
                  <a:lnTo>
                    <a:pt x="15" y="56"/>
                  </a:lnTo>
                  <a:lnTo>
                    <a:pt x="13" y="56"/>
                  </a:lnTo>
                  <a:lnTo>
                    <a:pt x="13" y="54"/>
                  </a:lnTo>
                  <a:lnTo>
                    <a:pt x="11" y="56"/>
                  </a:lnTo>
                  <a:lnTo>
                    <a:pt x="9" y="54"/>
                  </a:lnTo>
                  <a:lnTo>
                    <a:pt x="8" y="54"/>
                  </a:lnTo>
                  <a:lnTo>
                    <a:pt x="8" y="52"/>
                  </a:lnTo>
                  <a:lnTo>
                    <a:pt x="6" y="50"/>
                  </a:lnTo>
                  <a:lnTo>
                    <a:pt x="6" y="52"/>
                  </a:lnTo>
                  <a:lnTo>
                    <a:pt x="6" y="52"/>
                  </a:lnTo>
                  <a:lnTo>
                    <a:pt x="6" y="52"/>
                  </a:lnTo>
                  <a:lnTo>
                    <a:pt x="4" y="52"/>
                  </a:lnTo>
                  <a:lnTo>
                    <a:pt x="4" y="56"/>
                  </a:lnTo>
                  <a:lnTo>
                    <a:pt x="2" y="58"/>
                  </a:lnTo>
                  <a:lnTo>
                    <a:pt x="2" y="58"/>
                  </a:lnTo>
                  <a:lnTo>
                    <a:pt x="0" y="63"/>
                  </a:lnTo>
                  <a:lnTo>
                    <a:pt x="0" y="65"/>
                  </a:lnTo>
                  <a:lnTo>
                    <a:pt x="0" y="69"/>
                  </a:lnTo>
                  <a:lnTo>
                    <a:pt x="0" y="70"/>
                  </a:lnTo>
                  <a:lnTo>
                    <a:pt x="2" y="70"/>
                  </a:lnTo>
                  <a:lnTo>
                    <a:pt x="2" y="72"/>
                  </a:lnTo>
                  <a:lnTo>
                    <a:pt x="2" y="76"/>
                  </a:lnTo>
                  <a:lnTo>
                    <a:pt x="2" y="78"/>
                  </a:lnTo>
                  <a:lnTo>
                    <a:pt x="4" y="79"/>
                  </a:lnTo>
                  <a:lnTo>
                    <a:pt x="4" y="79"/>
                  </a:lnTo>
                  <a:lnTo>
                    <a:pt x="4" y="79"/>
                  </a:lnTo>
                  <a:lnTo>
                    <a:pt x="6" y="81"/>
                  </a:lnTo>
                  <a:lnTo>
                    <a:pt x="8" y="81"/>
                  </a:lnTo>
                  <a:lnTo>
                    <a:pt x="8" y="83"/>
                  </a:lnTo>
                  <a:lnTo>
                    <a:pt x="9" y="85"/>
                  </a:lnTo>
                  <a:lnTo>
                    <a:pt x="9" y="87"/>
                  </a:lnTo>
                  <a:lnTo>
                    <a:pt x="9" y="90"/>
                  </a:lnTo>
                  <a:lnTo>
                    <a:pt x="9" y="92"/>
                  </a:lnTo>
                  <a:lnTo>
                    <a:pt x="9" y="92"/>
                  </a:lnTo>
                  <a:lnTo>
                    <a:pt x="9" y="92"/>
                  </a:lnTo>
                  <a:lnTo>
                    <a:pt x="9" y="96"/>
                  </a:lnTo>
                  <a:lnTo>
                    <a:pt x="9" y="99"/>
                  </a:lnTo>
                  <a:lnTo>
                    <a:pt x="11" y="99"/>
                  </a:lnTo>
                  <a:lnTo>
                    <a:pt x="11" y="101"/>
                  </a:lnTo>
                  <a:lnTo>
                    <a:pt x="11" y="105"/>
                  </a:lnTo>
                  <a:lnTo>
                    <a:pt x="13" y="105"/>
                  </a:lnTo>
                  <a:lnTo>
                    <a:pt x="13" y="105"/>
                  </a:lnTo>
                  <a:lnTo>
                    <a:pt x="15" y="105"/>
                  </a:lnTo>
                  <a:lnTo>
                    <a:pt x="15" y="105"/>
                  </a:lnTo>
                  <a:lnTo>
                    <a:pt x="17" y="105"/>
                  </a:lnTo>
                  <a:lnTo>
                    <a:pt x="18" y="105"/>
                  </a:lnTo>
                  <a:lnTo>
                    <a:pt x="18" y="105"/>
                  </a:lnTo>
                  <a:lnTo>
                    <a:pt x="20" y="105"/>
                  </a:lnTo>
                  <a:lnTo>
                    <a:pt x="20" y="105"/>
                  </a:lnTo>
                  <a:lnTo>
                    <a:pt x="22" y="105"/>
                  </a:lnTo>
                  <a:lnTo>
                    <a:pt x="22" y="105"/>
                  </a:lnTo>
                  <a:lnTo>
                    <a:pt x="22" y="103"/>
                  </a:lnTo>
                  <a:lnTo>
                    <a:pt x="24" y="107"/>
                  </a:lnTo>
                  <a:lnTo>
                    <a:pt x="24" y="110"/>
                  </a:lnTo>
                  <a:lnTo>
                    <a:pt x="24" y="110"/>
                  </a:lnTo>
                  <a:lnTo>
                    <a:pt x="26" y="108"/>
                  </a:lnTo>
                  <a:lnTo>
                    <a:pt x="26" y="108"/>
                  </a:lnTo>
                  <a:lnTo>
                    <a:pt x="27" y="108"/>
                  </a:lnTo>
                  <a:lnTo>
                    <a:pt x="29" y="108"/>
                  </a:lnTo>
                  <a:lnTo>
                    <a:pt x="29" y="108"/>
                  </a:lnTo>
                  <a:lnTo>
                    <a:pt x="31" y="108"/>
                  </a:lnTo>
                  <a:lnTo>
                    <a:pt x="33" y="107"/>
                  </a:lnTo>
                  <a:lnTo>
                    <a:pt x="33" y="107"/>
                  </a:lnTo>
                  <a:lnTo>
                    <a:pt x="33" y="105"/>
                  </a:lnTo>
                  <a:lnTo>
                    <a:pt x="35" y="105"/>
                  </a:lnTo>
                  <a:lnTo>
                    <a:pt x="37" y="107"/>
                  </a:lnTo>
                  <a:lnTo>
                    <a:pt x="38" y="107"/>
                  </a:lnTo>
                  <a:lnTo>
                    <a:pt x="38" y="108"/>
                  </a:lnTo>
                  <a:lnTo>
                    <a:pt x="38" y="110"/>
                  </a:lnTo>
                  <a:lnTo>
                    <a:pt x="40" y="108"/>
                  </a:lnTo>
                  <a:lnTo>
                    <a:pt x="42" y="108"/>
                  </a:lnTo>
                  <a:lnTo>
                    <a:pt x="44" y="108"/>
                  </a:lnTo>
                  <a:lnTo>
                    <a:pt x="46" y="110"/>
                  </a:lnTo>
                  <a:lnTo>
                    <a:pt x="46" y="110"/>
                  </a:lnTo>
                  <a:lnTo>
                    <a:pt x="46" y="110"/>
                  </a:lnTo>
                  <a:lnTo>
                    <a:pt x="46" y="114"/>
                  </a:lnTo>
                  <a:lnTo>
                    <a:pt x="47" y="117"/>
                  </a:lnTo>
                  <a:lnTo>
                    <a:pt x="47" y="117"/>
                  </a:lnTo>
                  <a:lnTo>
                    <a:pt x="55" y="114"/>
                  </a:lnTo>
                  <a:lnTo>
                    <a:pt x="55" y="1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2" name="Freeform 475"/>
            <p:cNvSpPr>
              <a:spLocks/>
            </p:cNvSpPr>
            <p:nvPr/>
          </p:nvSpPr>
          <p:spPr bwMode="auto">
            <a:xfrm>
              <a:off x="5548728" y="2880106"/>
              <a:ext cx="314471" cy="194485"/>
            </a:xfrm>
            <a:custGeom>
              <a:avLst/>
              <a:gdLst>
                <a:gd name="T0" fmla="*/ 2 w 154"/>
                <a:gd name="T1" fmla="*/ 12 h 115"/>
                <a:gd name="T2" fmla="*/ 9 w 154"/>
                <a:gd name="T3" fmla="*/ 19 h 115"/>
                <a:gd name="T4" fmla="*/ 22 w 154"/>
                <a:gd name="T5" fmla="*/ 19 h 115"/>
                <a:gd name="T6" fmla="*/ 20 w 154"/>
                <a:gd name="T7" fmla="*/ 23 h 115"/>
                <a:gd name="T8" fmla="*/ 8 w 154"/>
                <a:gd name="T9" fmla="*/ 27 h 115"/>
                <a:gd name="T10" fmla="*/ 15 w 154"/>
                <a:gd name="T11" fmla="*/ 32 h 115"/>
                <a:gd name="T12" fmla="*/ 17 w 154"/>
                <a:gd name="T13" fmla="*/ 41 h 115"/>
                <a:gd name="T14" fmla="*/ 22 w 154"/>
                <a:gd name="T15" fmla="*/ 30 h 115"/>
                <a:gd name="T16" fmla="*/ 22 w 154"/>
                <a:gd name="T17" fmla="*/ 36 h 115"/>
                <a:gd name="T18" fmla="*/ 28 w 154"/>
                <a:gd name="T19" fmla="*/ 39 h 115"/>
                <a:gd name="T20" fmla="*/ 33 w 154"/>
                <a:gd name="T21" fmla="*/ 43 h 115"/>
                <a:gd name="T22" fmla="*/ 44 w 154"/>
                <a:gd name="T23" fmla="*/ 47 h 115"/>
                <a:gd name="T24" fmla="*/ 55 w 154"/>
                <a:gd name="T25" fmla="*/ 54 h 115"/>
                <a:gd name="T26" fmla="*/ 58 w 154"/>
                <a:gd name="T27" fmla="*/ 59 h 115"/>
                <a:gd name="T28" fmla="*/ 58 w 154"/>
                <a:gd name="T29" fmla="*/ 72 h 115"/>
                <a:gd name="T30" fmla="*/ 62 w 154"/>
                <a:gd name="T31" fmla="*/ 79 h 115"/>
                <a:gd name="T32" fmla="*/ 53 w 154"/>
                <a:gd name="T33" fmla="*/ 85 h 115"/>
                <a:gd name="T34" fmla="*/ 58 w 154"/>
                <a:gd name="T35" fmla="*/ 88 h 115"/>
                <a:gd name="T36" fmla="*/ 64 w 154"/>
                <a:gd name="T37" fmla="*/ 85 h 115"/>
                <a:gd name="T38" fmla="*/ 71 w 154"/>
                <a:gd name="T39" fmla="*/ 86 h 115"/>
                <a:gd name="T40" fmla="*/ 80 w 154"/>
                <a:gd name="T41" fmla="*/ 95 h 115"/>
                <a:gd name="T42" fmla="*/ 87 w 154"/>
                <a:gd name="T43" fmla="*/ 97 h 115"/>
                <a:gd name="T44" fmla="*/ 95 w 154"/>
                <a:gd name="T45" fmla="*/ 92 h 115"/>
                <a:gd name="T46" fmla="*/ 98 w 154"/>
                <a:gd name="T47" fmla="*/ 85 h 115"/>
                <a:gd name="T48" fmla="*/ 104 w 154"/>
                <a:gd name="T49" fmla="*/ 81 h 115"/>
                <a:gd name="T50" fmla="*/ 109 w 154"/>
                <a:gd name="T51" fmla="*/ 81 h 115"/>
                <a:gd name="T52" fmla="*/ 114 w 154"/>
                <a:gd name="T53" fmla="*/ 85 h 115"/>
                <a:gd name="T54" fmla="*/ 124 w 154"/>
                <a:gd name="T55" fmla="*/ 97 h 115"/>
                <a:gd name="T56" fmla="*/ 127 w 154"/>
                <a:gd name="T57" fmla="*/ 103 h 115"/>
                <a:gd name="T58" fmla="*/ 134 w 154"/>
                <a:gd name="T59" fmla="*/ 110 h 115"/>
                <a:gd name="T60" fmla="*/ 151 w 154"/>
                <a:gd name="T61" fmla="*/ 115 h 115"/>
                <a:gd name="T62" fmla="*/ 152 w 154"/>
                <a:gd name="T63" fmla="*/ 114 h 115"/>
                <a:gd name="T64" fmla="*/ 147 w 154"/>
                <a:gd name="T65" fmla="*/ 106 h 115"/>
                <a:gd name="T66" fmla="*/ 143 w 154"/>
                <a:gd name="T67" fmla="*/ 99 h 115"/>
                <a:gd name="T68" fmla="*/ 136 w 154"/>
                <a:gd name="T69" fmla="*/ 92 h 115"/>
                <a:gd name="T70" fmla="*/ 134 w 154"/>
                <a:gd name="T71" fmla="*/ 85 h 115"/>
                <a:gd name="T72" fmla="*/ 129 w 154"/>
                <a:gd name="T73" fmla="*/ 72 h 115"/>
                <a:gd name="T74" fmla="*/ 136 w 154"/>
                <a:gd name="T75" fmla="*/ 68 h 115"/>
                <a:gd name="T76" fmla="*/ 127 w 154"/>
                <a:gd name="T77" fmla="*/ 61 h 115"/>
                <a:gd name="T78" fmla="*/ 120 w 154"/>
                <a:gd name="T79" fmla="*/ 47 h 115"/>
                <a:gd name="T80" fmla="*/ 109 w 154"/>
                <a:gd name="T81" fmla="*/ 38 h 115"/>
                <a:gd name="T82" fmla="*/ 93 w 154"/>
                <a:gd name="T83" fmla="*/ 29 h 115"/>
                <a:gd name="T84" fmla="*/ 82 w 154"/>
                <a:gd name="T85" fmla="*/ 25 h 115"/>
                <a:gd name="T86" fmla="*/ 78 w 154"/>
                <a:gd name="T87" fmla="*/ 21 h 115"/>
                <a:gd name="T88" fmla="*/ 73 w 154"/>
                <a:gd name="T89" fmla="*/ 21 h 115"/>
                <a:gd name="T90" fmla="*/ 62 w 154"/>
                <a:gd name="T91" fmla="*/ 14 h 115"/>
                <a:gd name="T92" fmla="*/ 51 w 154"/>
                <a:gd name="T93" fmla="*/ 16 h 115"/>
                <a:gd name="T94" fmla="*/ 44 w 154"/>
                <a:gd name="T95" fmla="*/ 23 h 115"/>
                <a:gd name="T96" fmla="*/ 35 w 154"/>
                <a:gd name="T97" fmla="*/ 32 h 115"/>
                <a:gd name="T98" fmla="*/ 29 w 154"/>
                <a:gd name="T99" fmla="*/ 23 h 115"/>
                <a:gd name="T100" fmla="*/ 28 w 154"/>
                <a:gd name="T101" fmla="*/ 12 h 115"/>
                <a:gd name="T102" fmla="*/ 18 w 154"/>
                <a:gd name="T103" fmla="*/ 1 h 115"/>
                <a:gd name="T104" fmla="*/ 6 w 154"/>
                <a:gd name="T105"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15">
                  <a:moveTo>
                    <a:pt x="2" y="5"/>
                  </a:moveTo>
                  <a:lnTo>
                    <a:pt x="2" y="9"/>
                  </a:lnTo>
                  <a:lnTo>
                    <a:pt x="0" y="10"/>
                  </a:lnTo>
                  <a:lnTo>
                    <a:pt x="0" y="10"/>
                  </a:lnTo>
                  <a:lnTo>
                    <a:pt x="2" y="12"/>
                  </a:lnTo>
                  <a:lnTo>
                    <a:pt x="2" y="12"/>
                  </a:lnTo>
                  <a:lnTo>
                    <a:pt x="4" y="12"/>
                  </a:lnTo>
                  <a:lnTo>
                    <a:pt x="6" y="12"/>
                  </a:lnTo>
                  <a:lnTo>
                    <a:pt x="8" y="12"/>
                  </a:lnTo>
                  <a:lnTo>
                    <a:pt x="8" y="14"/>
                  </a:lnTo>
                  <a:lnTo>
                    <a:pt x="8" y="16"/>
                  </a:lnTo>
                  <a:lnTo>
                    <a:pt x="9" y="19"/>
                  </a:lnTo>
                  <a:lnTo>
                    <a:pt x="11" y="21"/>
                  </a:lnTo>
                  <a:lnTo>
                    <a:pt x="13" y="21"/>
                  </a:lnTo>
                  <a:lnTo>
                    <a:pt x="15" y="21"/>
                  </a:lnTo>
                  <a:lnTo>
                    <a:pt x="17" y="21"/>
                  </a:lnTo>
                  <a:lnTo>
                    <a:pt x="20" y="19"/>
                  </a:lnTo>
                  <a:lnTo>
                    <a:pt x="22" y="19"/>
                  </a:lnTo>
                  <a:lnTo>
                    <a:pt x="24" y="18"/>
                  </a:lnTo>
                  <a:lnTo>
                    <a:pt x="24" y="19"/>
                  </a:lnTo>
                  <a:lnTo>
                    <a:pt x="24" y="21"/>
                  </a:lnTo>
                  <a:lnTo>
                    <a:pt x="24" y="23"/>
                  </a:lnTo>
                  <a:lnTo>
                    <a:pt x="22" y="23"/>
                  </a:lnTo>
                  <a:lnTo>
                    <a:pt x="20" y="23"/>
                  </a:lnTo>
                  <a:lnTo>
                    <a:pt x="18" y="23"/>
                  </a:lnTo>
                  <a:lnTo>
                    <a:pt x="17" y="23"/>
                  </a:lnTo>
                  <a:lnTo>
                    <a:pt x="15" y="25"/>
                  </a:lnTo>
                  <a:lnTo>
                    <a:pt x="11" y="25"/>
                  </a:lnTo>
                  <a:lnTo>
                    <a:pt x="9" y="25"/>
                  </a:lnTo>
                  <a:lnTo>
                    <a:pt x="8" y="27"/>
                  </a:lnTo>
                  <a:lnTo>
                    <a:pt x="8" y="27"/>
                  </a:lnTo>
                  <a:lnTo>
                    <a:pt x="9" y="29"/>
                  </a:lnTo>
                  <a:lnTo>
                    <a:pt x="11" y="29"/>
                  </a:lnTo>
                  <a:lnTo>
                    <a:pt x="13" y="30"/>
                  </a:lnTo>
                  <a:lnTo>
                    <a:pt x="13" y="32"/>
                  </a:lnTo>
                  <a:lnTo>
                    <a:pt x="15" y="32"/>
                  </a:lnTo>
                  <a:lnTo>
                    <a:pt x="15" y="34"/>
                  </a:lnTo>
                  <a:lnTo>
                    <a:pt x="15" y="36"/>
                  </a:lnTo>
                  <a:lnTo>
                    <a:pt x="15" y="38"/>
                  </a:lnTo>
                  <a:lnTo>
                    <a:pt x="15" y="39"/>
                  </a:lnTo>
                  <a:lnTo>
                    <a:pt x="15" y="39"/>
                  </a:lnTo>
                  <a:lnTo>
                    <a:pt x="17" y="41"/>
                  </a:lnTo>
                  <a:lnTo>
                    <a:pt x="18" y="39"/>
                  </a:lnTo>
                  <a:lnTo>
                    <a:pt x="20" y="39"/>
                  </a:lnTo>
                  <a:lnTo>
                    <a:pt x="20" y="38"/>
                  </a:lnTo>
                  <a:lnTo>
                    <a:pt x="22" y="36"/>
                  </a:lnTo>
                  <a:lnTo>
                    <a:pt x="22" y="32"/>
                  </a:lnTo>
                  <a:lnTo>
                    <a:pt x="22" y="30"/>
                  </a:lnTo>
                  <a:lnTo>
                    <a:pt x="24" y="30"/>
                  </a:lnTo>
                  <a:lnTo>
                    <a:pt x="24" y="29"/>
                  </a:lnTo>
                  <a:lnTo>
                    <a:pt x="24" y="30"/>
                  </a:lnTo>
                  <a:lnTo>
                    <a:pt x="22" y="32"/>
                  </a:lnTo>
                  <a:lnTo>
                    <a:pt x="22" y="34"/>
                  </a:lnTo>
                  <a:lnTo>
                    <a:pt x="22" y="36"/>
                  </a:lnTo>
                  <a:lnTo>
                    <a:pt x="24" y="36"/>
                  </a:lnTo>
                  <a:lnTo>
                    <a:pt x="24" y="38"/>
                  </a:lnTo>
                  <a:lnTo>
                    <a:pt x="26" y="38"/>
                  </a:lnTo>
                  <a:lnTo>
                    <a:pt x="28" y="39"/>
                  </a:lnTo>
                  <a:lnTo>
                    <a:pt x="28" y="39"/>
                  </a:lnTo>
                  <a:lnTo>
                    <a:pt x="28" y="39"/>
                  </a:lnTo>
                  <a:lnTo>
                    <a:pt x="29" y="39"/>
                  </a:lnTo>
                  <a:lnTo>
                    <a:pt x="31" y="39"/>
                  </a:lnTo>
                  <a:lnTo>
                    <a:pt x="31" y="41"/>
                  </a:lnTo>
                  <a:lnTo>
                    <a:pt x="31" y="43"/>
                  </a:lnTo>
                  <a:lnTo>
                    <a:pt x="33" y="43"/>
                  </a:lnTo>
                  <a:lnTo>
                    <a:pt x="33" y="43"/>
                  </a:lnTo>
                  <a:lnTo>
                    <a:pt x="33" y="45"/>
                  </a:lnTo>
                  <a:lnTo>
                    <a:pt x="35" y="45"/>
                  </a:lnTo>
                  <a:lnTo>
                    <a:pt x="38" y="45"/>
                  </a:lnTo>
                  <a:lnTo>
                    <a:pt x="40" y="45"/>
                  </a:lnTo>
                  <a:lnTo>
                    <a:pt x="42" y="47"/>
                  </a:lnTo>
                  <a:lnTo>
                    <a:pt x="44" y="47"/>
                  </a:lnTo>
                  <a:lnTo>
                    <a:pt x="46" y="48"/>
                  </a:lnTo>
                  <a:lnTo>
                    <a:pt x="49" y="50"/>
                  </a:lnTo>
                  <a:lnTo>
                    <a:pt x="49" y="50"/>
                  </a:lnTo>
                  <a:lnTo>
                    <a:pt x="53" y="52"/>
                  </a:lnTo>
                  <a:lnTo>
                    <a:pt x="53" y="52"/>
                  </a:lnTo>
                  <a:lnTo>
                    <a:pt x="55" y="54"/>
                  </a:lnTo>
                  <a:lnTo>
                    <a:pt x="55" y="54"/>
                  </a:lnTo>
                  <a:lnTo>
                    <a:pt x="55" y="54"/>
                  </a:lnTo>
                  <a:lnTo>
                    <a:pt x="57" y="56"/>
                  </a:lnTo>
                  <a:lnTo>
                    <a:pt x="57" y="56"/>
                  </a:lnTo>
                  <a:lnTo>
                    <a:pt x="58" y="59"/>
                  </a:lnTo>
                  <a:lnTo>
                    <a:pt x="58" y="59"/>
                  </a:lnTo>
                  <a:lnTo>
                    <a:pt x="58" y="59"/>
                  </a:lnTo>
                  <a:lnTo>
                    <a:pt x="58" y="65"/>
                  </a:lnTo>
                  <a:lnTo>
                    <a:pt x="60" y="67"/>
                  </a:lnTo>
                  <a:lnTo>
                    <a:pt x="62" y="68"/>
                  </a:lnTo>
                  <a:lnTo>
                    <a:pt x="60" y="72"/>
                  </a:lnTo>
                  <a:lnTo>
                    <a:pt x="58" y="72"/>
                  </a:lnTo>
                  <a:lnTo>
                    <a:pt x="60" y="74"/>
                  </a:lnTo>
                  <a:lnTo>
                    <a:pt x="62" y="74"/>
                  </a:lnTo>
                  <a:lnTo>
                    <a:pt x="62" y="76"/>
                  </a:lnTo>
                  <a:lnTo>
                    <a:pt x="62" y="76"/>
                  </a:lnTo>
                  <a:lnTo>
                    <a:pt x="62" y="77"/>
                  </a:lnTo>
                  <a:lnTo>
                    <a:pt x="62" y="79"/>
                  </a:lnTo>
                  <a:lnTo>
                    <a:pt x="62" y="77"/>
                  </a:lnTo>
                  <a:lnTo>
                    <a:pt x="60" y="77"/>
                  </a:lnTo>
                  <a:lnTo>
                    <a:pt x="58" y="77"/>
                  </a:lnTo>
                  <a:lnTo>
                    <a:pt x="57" y="77"/>
                  </a:lnTo>
                  <a:lnTo>
                    <a:pt x="53" y="81"/>
                  </a:lnTo>
                  <a:lnTo>
                    <a:pt x="53" y="85"/>
                  </a:lnTo>
                  <a:lnTo>
                    <a:pt x="51" y="86"/>
                  </a:lnTo>
                  <a:lnTo>
                    <a:pt x="51" y="88"/>
                  </a:lnTo>
                  <a:lnTo>
                    <a:pt x="53" y="88"/>
                  </a:lnTo>
                  <a:lnTo>
                    <a:pt x="55" y="88"/>
                  </a:lnTo>
                  <a:lnTo>
                    <a:pt x="58" y="86"/>
                  </a:lnTo>
                  <a:lnTo>
                    <a:pt x="58" y="88"/>
                  </a:lnTo>
                  <a:lnTo>
                    <a:pt x="60" y="88"/>
                  </a:lnTo>
                  <a:lnTo>
                    <a:pt x="60" y="88"/>
                  </a:lnTo>
                  <a:lnTo>
                    <a:pt x="60" y="86"/>
                  </a:lnTo>
                  <a:lnTo>
                    <a:pt x="60" y="86"/>
                  </a:lnTo>
                  <a:lnTo>
                    <a:pt x="62" y="86"/>
                  </a:lnTo>
                  <a:lnTo>
                    <a:pt x="64" y="85"/>
                  </a:lnTo>
                  <a:lnTo>
                    <a:pt x="66" y="86"/>
                  </a:lnTo>
                  <a:lnTo>
                    <a:pt x="67" y="85"/>
                  </a:lnTo>
                  <a:lnTo>
                    <a:pt x="69" y="85"/>
                  </a:lnTo>
                  <a:lnTo>
                    <a:pt x="69" y="86"/>
                  </a:lnTo>
                  <a:lnTo>
                    <a:pt x="69" y="86"/>
                  </a:lnTo>
                  <a:lnTo>
                    <a:pt x="71" y="86"/>
                  </a:lnTo>
                  <a:lnTo>
                    <a:pt x="73" y="90"/>
                  </a:lnTo>
                  <a:lnTo>
                    <a:pt x="73" y="92"/>
                  </a:lnTo>
                  <a:lnTo>
                    <a:pt x="76" y="95"/>
                  </a:lnTo>
                  <a:lnTo>
                    <a:pt x="76" y="95"/>
                  </a:lnTo>
                  <a:lnTo>
                    <a:pt x="78" y="95"/>
                  </a:lnTo>
                  <a:lnTo>
                    <a:pt x="80" y="95"/>
                  </a:lnTo>
                  <a:lnTo>
                    <a:pt x="80" y="97"/>
                  </a:lnTo>
                  <a:lnTo>
                    <a:pt x="82" y="97"/>
                  </a:lnTo>
                  <a:lnTo>
                    <a:pt x="84" y="97"/>
                  </a:lnTo>
                  <a:lnTo>
                    <a:pt x="85" y="97"/>
                  </a:lnTo>
                  <a:lnTo>
                    <a:pt x="87" y="97"/>
                  </a:lnTo>
                  <a:lnTo>
                    <a:pt x="87" y="97"/>
                  </a:lnTo>
                  <a:lnTo>
                    <a:pt x="91" y="99"/>
                  </a:lnTo>
                  <a:lnTo>
                    <a:pt x="91" y="99"/>
                  </a:lnTo>
                  <a:lnTo>
                    <a:pt x="93" y="95"/>
                  </a:lnTo>
                  <a:lnTo>
                    <a:pt x="95" y="95"/>
                  </a:lnTo>
                  <a:lnTo>
                    <a:pt x="96" y="95"/>
                  </a:lnTo>
                  <a:lnTo>
                    <a:pt x="95" y="92"/>
                  </a:lnTo>
                  <a:lnTo>
                    <a:pt x="95" y="90"/>
                  </a:lnTo>
                  <a:lnTo>
                    <a:pt x="95" y="88"/>
                  </a:lnTo>
                  <a:lnTo>
                    <a:pt x="96" y="88"/>
                  </a:lnTo>
                  <a:lnTo>
                    <a:pt x="98" y="86"/>
                  </a:lnTo>
                  <a:lnTo>
                    <a:pt x="98" y="86"/>
                  </a:lnTo>
                  <a:lnTo>
                    <a:pt x="98" y="85"/>
                  </a:lnTo>
                  <a:lnTo>
                    <a:pt x="100" y="85"/>
                  </a:lnTo>
                  <a:lnTo>
                    <a:pt x="102" y="85"/>
                  </a:lnTo>
                  <a:lnTo>
                    <a:pt x="102" y="83"/>
                  </a:lnTo>
                  <a:lnTo>
                    <a:pt x="102" y="79"/>
                  </a:lnTo>
                  <a:lnTo>
                    <a:pt x="104" y="81"/>
                  </a:lnTo>
                  <a:lnTo>
                    <a:pt x="104" y="81"/>
                  </a:lnTo>
                  <a:lnTo>
                    <a:pt x="105" y="81"/>
                  </a:lnTo>
                  <a:lnTo>
                    <a:pt x="105" y="81"/>
                  </a:lnTo>
                  <a:lnTo>
                    <a:pt x="107" y="79"/>
                  </a:lnTo>
                  <a:lnTo>
                    <a:pt x="109" y="81"/>
                  </a:lnTo>
                  <a:lnTo>
                    <a:pt x="109" y="79"/>
                  </a:lnTo>
                  <a:lnTo>
                    <a:pt x="109" y="81"/>
                  </a:lnTo>
                  <a:lnTo>
                    <a:pt x="109" y="81"/>
                  </a:lnTo>
                  <a:lnTo>
                    <a:pt x="111" y="81"/>
                  </a:lnTo>
                  <a:lnTo>
                    <a:pt x="111" y="83"/>
                  </a:lnTo>
                  <a:lnTo>
                    <a:pt x="113" y="83"/>
                  </a:lnTo>
                  <a:lnTo>
                    <a:pt x="114" y="83"/>
                  </a:lnTo>
                  <a:lnTo>
                    <a:pt x="114" y="85"/>
                  </a:lnTo>
                  <a:lnTo>
                    <a:pt x="116" y="85"/>
                  </a:lnTo>
                  <a:lnTo>
                    <a:pt x="120" y="86"/>
                  </a:lnTo>
                  <a:lnTo>
                    <a:pt x="122" y="88"/>
                  </a:lnTo>
                  <a:lnTo>
                    <a:pt x="122" y="90"/>
                  </a:lnTo>
                  <a:lnTo>
                    <a:pt x="122" y="95"/>
                  </a:lnTo>
                  <a:lnTo>
                    <a:pt x="124" y="97"/>
                  </a:lnTo>
                  <a:lnTo>
                    <a:pt x="125" y="97"/>
                  </a:lnTo>
                  <a:lnTo>
                    <a:pt x="125" y="99"/>
                  </a:lnTo>
                  <a:lnTo>
                    <a:pt x="125" y="99"/>
                  </a:lnTo>
                  <a:lnTo>
                    <a:pt x="125" y="101"/>
                  </a:lnTo>
                  <a:lnTo>
                    <a:pt x="127" y="101"/>
                  </a:lnTo>
                  <a:lnTo>
                    <a:pt x="127" y="103"/>
                  </a:lnTo>
                  <a:lnTo>
                    <a:pt x="129" y="105"/>
                  </a:lnTo>
                  <a:lnTo>
                    <a:pt x="131" y="108"/>
                  </a:lnTo>
                  <a:lnTo>
                    <a:pt x="131" y="108"/>
                  </a:lnTo>
                  <a:lnTo>
                    <a:pt x="133" y="110"/>
                  </a:lnTo>
                  <a:lnTo>
                    <a:pt x="134" y="110"/>
                  </a:lnTo>
                  <a:lnTo>
                    <a:pt x="134" y="110"/>
                  </a:lnTo>
                  <a:lnTo>
                    <a:pt x="138" y="110"/>
                  </a:lnTo>
                  <a:lnTo>
                    <a:pt x="140" y="112"/>
                  </a:lnTo>
                  <a:lnTo>
                    <a:pt x="147" y="114"/>
                  </a:lnTo>
                  <a:lnTo>
                    <a:pt x="147" y="114"/>
                  </a:lnTo>
                  <a:lnTo>
                    <a:pt x="147" y="115"/>
                  </a:lnTo>
                  <a:lnTo>
                    <a:pt x="151" y="115"/>
                  </a:lnTo>
                  <a:lnTo>
                    <a:pt x="152" y="115"/>
                  </a:lnTo>
                  <a:lnTo>
                    <a:pt x="152" y="114"/>
                  </a:lnTo>
                  <a:lnTo>
                    <a:pt x="151" y="114"/>
                  </a:lnTo>
                  <a:lnTo>
                    <a:pt x="151" y="112"/>
                  </a:lnTo>
                  <a:lnTo>
                    <a:pt x="152" y="112"/>
                  </a:lnTo>
                  <a:lnTo>
                    <a:pt x="152" y="114"/>
                  </a:lnTo>
                  <a:lnTo>
                    <a:pt x="154" y="112"/>
                  </a:lnTo>
                  <a:lnTo>
                    <a:pt x="154" y="112"/>
                  </a:lnTo>
                  <a:lnTo>
                    <a:pt x="151" y="110"/>
                  </a:lnTo>
                  <a:lnTo>
                    <a:pt x="151" y="110"/>
                  </a:lnTo>
                  <a:lnTo>
                    <a:pt x="147" y="106"/>
                  </a:lnTo>
                  <a:lnTo>
                    <a:pt x="147" y="106"/>
                  </a:lnTo>
                  <a:lnTo>
                    <a:pt x="149" y="105"/>
                  </a:lnTo>
                  <a:lnTo>
                    <a:pt x="147" y="105"/>
                  </a:lnTo>
                  <a:lnTo>
                    <a:pt x="145" y="103"/>
                  </a:lnTo>
                  <a:lnTo>
                    <a:pt x="143" y="103"/>
                  </a:lnTo>
                  <a:lnTo>
                    <a:pt x="143" y="101"/>
                  </a:lnTo>
                  <a:lnTo>
                    <a:pt x="143" y="99"/>
                  </a:lnTo>
                  <a:lnTo>
                    <a:pt x="143" y="97"/>
                  </a:lnTo>
                  <a:lnTo>
                    <a:pt x="143" y="97"/>
                  </a:lnTo>
                  <a:lnTo>
                    <a:pt x="140" y="97"/>
                  </a:lnTo>
                  <a:lnTo>
                    <a:pt x="138" y="95"/>
                  </a:lnTo>
                  <a:lnTo>
                    <a:pt x="138" y="94"/>
                  </a:lnTo>
                  <a:lnTo>
                    <a:pt x="136" y="92"/>
                  </a:lnTo>
                  <a:lnTo>
                    <a:pt x="136" y="90"/>
                  </a:lnTo>
                  <a:lnTo>
                    <a:pt x="136" y="88"/>
                  </a:lnTo>
                  <a:lnTo>
                    <a:pt x="136" y="86"/>
                  </a:lnTo>
                  <a:lnTo>
                    <a:pt x="136" y="86"/>
                  </a:lnTo>
                  <a:lnTo>
                    <a:pt x="136" y="86"/>
                  </a:lnTo>
                  <a:lnTo>
                    <a:pt x="134" y="85"/>
                  </a:lnTo>
                  <a:lnTo>
                    <a:pt x="133" y="83"/>
                  </a:lnTo>
                  <a:lnTo>
                    <a:pt x="133" y="81"/>
                  </a:lnTo>
                  <a:lnTo>
                    <a:pt x="131" y="79"/>
                  </a:lnTo>
                  <a:lnTo>
                    <a:pt x="131" y="77"/>
                  </a:lnTo>
                  <a:lnTo>
                    <a:pt x="129" y="76"/>
                  </a:lnTo>
                  <a:lnTo>
                    <a:pt x="129" y="72"/>
                  </a:lnTo>
                  <a:lnTo>
                    <a:pt x="131" y="72"/>
                  </a:lnTo>
                  <a:lnTo>
                    <a:pt x="133" y="72"/>
                  </a:lnTo>
                  <a:lnTo>
                    <a:pt x="134" y="72"/>
                  </a:lnTo>
                  <a:lnTo>
                    <a:pt x="134" y="72"/>
                  </a:lnTo>
                  <a:lnTo>
                    <a:pt x="136" y="72"/>
                  </a:lnTo>
                  <a:lnTo>
                    <a:pt x="136" y="68"/>
                  </a:lnTo>
                  <a:lnTo>
                    <a:pt x="136" y="67"/>
                  </a:lnTo>
                  <a:lnTo>
                    <a:pt x="134" y="65"/>
                  </a:lnTo>
                  <a:lnTo>
                    <a:pt x="134" y="63"/>
                  </a:lnTo>
                  <a:lnTo>
                    <a:pt x="133" y="63"/>
                  </a:lnTo>
                  <a:lnTo>
                    <a:pt x="129" y="61"/>
                  </a:lnTo>
                  <a:lnTo>
                    <a:pt x="127" y="61"/>
                  </a:lnTo>
                  <a:lnTo>
                    <a:pt x="125" y="57"/>
                  </a:lnTo>
                  <a:lnTo>
                    <a:pt x="122" y="57"/>
                  </a:lnTo>
                  <a:lnTo>
                    <a:pt x="122" y="56"/>
                  </a:lnTo>
                  <a:lnTo>
                    <a:pt x="122" y="52"/>
                  </a:lnTo>
                  <a:lnTo>
                    <a:pt x="122" y="50"/>
                  </a:lnTo>
                  <a:lnTo>
                    <a:pt x="120" y="47"/>
                  </a:lnTo>
                  <a:lnTo>
                    <a:pt x="118" y="45"/>
                  </a:lnTo>
                  <a:lnTo>
                    <a:pt x="116" y="45"/>
                  </a:lnTo>
                  <a:lnTo>
                    <a:pt x="113" y="41"/>
                  </a:lnTo>
                  <a:lnTo>
                    <a:pt x="111" y="39"/>
                  </a:lnTo>
                  <a:lnTo>
                    <a:pt x="111" y="38"/>
                  </a:lnTo>
                  <a:lnTo>
                    <a:pt x="109" y="38"/>
                  </a:lnTo>
                  <a:lnTo>
                    <a:pt x="107" y="36"/>
                  </a:lnTo>
                  <a:lnTo>
                    <a:pt x="102" y="32"/>
                  </a:lnTo>
                  <a:lnTo>
                    <a:pt x="98" y="32"/>
                  </a:lnTo>
                  <a:lnTo>
                    <a:pt x="96" y="30"/>
                  </a:lnTo>
                  <a:lnTo>
                    <a:pt x="95" y="30"/>
                  </a:lnTo>
                  <a:lnTo>
                    <a:pt x="93" y="29"/>
                  </a:lnTo>
                  <a:lnTo>
                    <a:pt x="89" y="27"/>
                  </a:lnTo>
                  <a:lnTo>
                    <a:pt x="87" y="27"/>
                  </a:lnTo>
                  <a:lnTo>
                    <a:pt x="85" y="25"/>
                  </a:lnTo>
                  <a:lnTo>
                    <a:pt x="84" y="25"/>
                  </a:lnTo>
                  <a:lnTo>
                    <a:pt x="82" y="25"/>
                  </a:lnTo>
                  <a:lnTo>
                    <a:pt x="82" y="25"/>
                  </a:lnTo>
                  <a:lnTo>
                    <a:pt x="82" y="25"/>
                  </a:lnTo>
                  <a:lnTo>
                    <a:pt x="82" y="23"/>
                  </a:lnTo>
                  <a:lnTo>
                    <a:pt x="82" y="23"/>
                  </a:lnTo>
                  <a:lnTo>
                    <a:pt x="80" y="23"/>
                  </a:lnTo>
                  <a:lnTo>
                    <a:pt x="80" y="23"/>
                  </a:lnTo>
                  <a:lnTo>
                    <a:pt x="78" y="21"/>
                  </a:lnTo>
                  <a:lnTo>
                    <a:pt x="78" y="21"/>
                  </a:lnTo>
                  <a:lnTo>
                    <a:pt x="76" y="21"/>
                  </a:lnTo>
                  <a:lnTo>
                    <a:pt x="76" y="21"/>
                  </a:lnTo>
                  <a:lnTo>
                    <a:pt x="75" y="21"/>
                  </a:lnTo>
                  <a:lnTo>
                    <a:pt x="73" y="21"/>
                  </a:lnTo>
                  <a:lnTo>
                    <a:pt x="73" y="21"/>
                  </a:lnTo>
                  <a:lnTo>
                    <a:pt x="71" y="19"/>
                  </a:lnTo>
                  <a:lnTo>
                    <a:pt x="67" y="18"/>
                  </a:lnTo>
                  <a:lnTo>
                    <a:pt x="66" y="16"/>
                  </a:lnTo>
                  <a:lnTo>
                    <a:pt x="64" y="16"/>
                  </a:lnTo>
                  <a:lnTo>
                    <a:pt x="64" y="16"/>
                  </a:lnTo>
                  <a:lnTo>
                    <a:pt x="62" y="14"/>
                  </a:lnTo>
                  <a:lnTo>
                    <a:pt x="58" y="12"/>
                  </a:lnTo>
                  <a:lnTo>
                    <a:pt x="58" y="12"/>
                  </a:lnTo>
                  <a:lnTo>
                    <a:pt x="57" y="10"/>
                  </a:lnTo>
                  <a:lnTo>
                    <a:pt x="55" y="14"/>
                  </a:lnTo>
                  <a:lnTo>
                    <a:pt x="53" y="16"/>
                  </a:lnTo>
                  <a:lnTo>
                    <a:pt x="51" y="16"/>
                  </a:lnTo>
                  <a:lnTo>
                    <a:pt x="51" y="18"/>
                  </a:lnTo>
                  <a:lnTo>
                    <a:pt x="51" y="19"/>
                  </a:lnTo>
                  <a:lnTo>
                    <a:pt x="47" y="19"/>
                  </a:lnTo>
                  <a:lnTo>
                    <a:pt x="46" y="19"/>
                  </a:lnTo>
                  <a:lnTo>
                    <a:pt x="46" y="21"/>
                  </a:lnTo>
                  <a:lnTo>
                    <a:pt x="44" y="23"/>
                  </a:lnTo>
                  <a:lnTo>
                    <a:pt x="40" y="27"/>
                  </a:lnTo>
                  <a:lnTo>
                    <a:pt x="40" y="29"/>
                  </a:lnTo>
                  <a:lnTo>
                    <a:pt x="40" y="30"/>
                  </a:lnTo>
                  <a:lnTo>
                    <a:pt x="38" y="30"/>
                  </a:lnTo>
                  <a:lnTo>
                    <a:pt x="38" y="32"/>
                  </a:lnTo>
                  <a:lnTo>
                    <a:pt x="35" y="32"/>
                  </a:lnTo>
                  <a:lnTo>
                    <a:pt x="35" y="32"/>
                  </a:lnTo>
                  <a:lnTo>
                    <a:pt x="33" y="30"/>
                  </a:lnTo>
                  <a:lnTo>
                    <a:pt x="31" y="29"/>
                  </a:lnTo>
                  <a:lnTo>
                    <a:pt x="31" y="27"/>
                  </a:lnTo>
                  <a:lnTo>
                    <a:pt x="31" y="25"/>
                  </a:lnTo>
                  <a:lnTo>
                    <a:pt x="29" y="23"/>
                  </a:lnTo>
                  <a:lnTo>
                    <a:pt x="29" y="25"/>
                  </a:lnTo>
                  <a:lnTo>
                    <a:pt x="29" y="27"/>
                  </a:lnTo>
                  <a:lnTo>
                    <a:pt x="28" y="21"/>
                  </a:lnTo>
                  <a:lnTo>
                    <a:pt x="26" y="18"/>
                  </a:lnTo>
                  <a:lnTo>
                    <a:pt x="26" y="16"/>
                  </a:lnTo>
                  <a:lnTo>
                    <a:pt x="28" y="12"/>
                  </a:lnTo>
                  <a:lnTo>
                    <a:pt x="28" y="9"/>
                  </a:lnTo>
                  <a:lnTo>
                    <a:pt x="26" y="7"/>
                  </a:lnTo>
                  <a:lnTo>
                    <a:pt x="26" y="3"/>
                  </a:lnTo>
                  <a:lnTo>
                    <a:pt x="20" y="3"/>
                  </a:lnTo>
                  <a:lnTo>
                    <a:pt x="18" y="3"/>
                  </a:lnTo>
                  <a:lnTo>
                    <a:pt x="18" y="1"/>
                  </a:lnTo>
                  <a:lnTo>
                    <a:pt x="17" y="0"/>
                  </a:lnTo>
                  <a:lnTo>
                    <a:pt x="15" y="0"/>
                  </a:lnTo>
                  <a:lnTo>
                    <a:pt x="11" y="0"/>
                  </a:lnTo>
                  <a:lnTo>
                    <a:pt x="9" y="0"/>
                  </a:lnTo>
                  <a:lnTo>
                    <a:pt x="8" y="3"/>
                  </a:lnTo>
                  <a:lnTo>
                    <a:pt x="6" y="3"/>
                  </a:lnTo>
                  <a:lnTo>
                    <a:pt x="4" y="3"/>
                  </a:lnTo>
                  <a:lnTo>
                    <a:pt x="2" y="5"/>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3" name="Freeform 476"/>
            <p:cNvSpPr>
              <a:spLocks/>
            </p:cNvSpPr>
            <p:nvPr/>
          </p:nvSpPr>
          <p:spPr bwMode="auto">
            <a:xfrm>
              <a:off x="5356779" y="2778635"/>
              <a:ext cx="8168" cy="5074"/>
            </a:xfrm>
            <a:custGeom>
              <a:avLst/>
              <a:gdLst>
                <a:gd name="T0" fmla="*/ 2 w 4"/>
                <a:gd name="T1" fmla="*/ 0 h 3"/>
                <a:gd name="T2" fmla="*/ 2 w 4"/>
                <a:gd name="T3" fmla="*/ 2 h 3"/>
                <a:gd name="T4" fmla="*/ 0 w 4"/>
                <a:gd name="T5" fmla="*/ 2 h 3"/>
                <a:gd name="T6" fmla="*/ 2 w 4"/>
                <a:gd name="T7" fmla="*/ 3 h 3"/>
                <a:gd name="T8" fmla="*/ 2 w 4"/>
                <a:gd name="T9" fmla="*/ 2 h 3"/>
                <a:gd name="T10" fmla="*/ 4 w 4"/>
                <a:gd name="T11" fmla="*/ 2 h 3"/>
                <a:gd name="T12" fmla="*/ 4 w 4"/>
                <a:gd name="T13" fmla="*/ 0 h 3"/>
                <a:gd name="T14" fmla="*/ 4 w 4"/>
                <a:gd name="T15" fmla="*/ 0 h 3"/>
                <a:gd name="T16" fmla="*/ 2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0"/>
                  </a:moveTo>
                  <a:lnTo>
                    <a:pt x="2" y="2"/>
                  </a:lnTo>
                  <a:lnTo>
                    <a:pt x="0" y="2"/>
                  </a:lnTo>
                  <a:lnTo>
                    <a:pt x="2" y="3"/>
                  </a:lnTo>
                  <a:lnTo>
                    <a:pt x="2" y="2"/>
                  </a:lnTo>
                  <a:lnTo>
                    <a:pt x="4" y="2"/>
                  </a:lnTo>
                  <a:lnTo>
                    <a:pt x="4" y="0"/>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4" name="Freeform 477"/>
            <p:cNvSpPr>
              <a:spLocks/>
            </p:cNvSpPr>
            <p:nvPr/>
          </p:nvSpPr>
          <p:spPr bwMode="auto">
            <a:xfrm>
              <a:off x="5338401" y="2254372"/>
              <a:ext cx="0" cy="3382"/>
            </a:xfrm>
            <a:custGeom>
              <a:avLst/>
              <a:gdLst>
                <a:gd name="T0" fmla="*/ 2 h 2"/>
                <a:gd name="T1" fmla="*/ 2 h 2"/>
                <a:gd name="T2" fmla="*/ 2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2"/>
                  </a:lnTo>
                  <a:lnTo>
                    <a:pt x="0" y="2"/>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5" name="Freeform 478"/>
            <p:cNvSpPr>
              <a:spLocks/>
            </p:cNvSpPr>
            <p:nvPr/>
          </p:nvSpPr>
          <p:spPr bwMode="auto">
            <a:xfrm>
              <a:off x="5334317" y="2249299"/>
              <a:ext cx="4084" cy="3382"/>
            </a:xfrm>
            <a:custGeom>
              <a:avLst/>
              <a:gdLst>
                <a:gd name="T0" fmla="*/ 2 w 2"/>
                <a:gd name="T1" fmla="*/ 2 h 2"/>
                <a:gd name="T2" fmla="*/ 2 w 2"/>
                <a:gd name="T3" fmla="*/ 0 h 2"/>
                <a:gd name="T4" fmla="*/ 0 w 2"/>
                <a:gd name="T5" fmla="*/ 0 h 2"/>
                <a:gd name="T6" fmla="*/ 0 w 2"/>
                <a:gd name="T7" fmla="*/ 0 h 2"/>
                <a:gd name="T8" fmla="*/ 2 w 2"/>
                <a:gd name="T9" fmla="*/ 2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0"/>
                  </a:lnTo>
                  <a:lnTo>
                    <a:pt x="0" y="0"/>
                  </a:lnTo>
                  <a:lnTo>
                    <a:pt x="0" y="0"/>
                  </a:lnTo>
                  <a:lnTo>
                    <a:pt x="2" y="2"/>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6" name="Freeform 479"/>
            <p:cNvSpPr>
              <a:spLocks/>
            </p:cNvSpPr>
            <p:nvPr/>
          </p:nvSpPr>
          <p:spPr bwMode="auto">
            <a:xfrm>
              <a:off x="5324106" y="2196872"/>
              <a:ext cx="4084" cy="0"/>
            </a:xfrm>
            <a:custGeom>
              <a:avLst/>
              <a:gdLst>
                <a:gd name="T0" fmla="*/ 2 w 2"/>
                <a:gd name="T1" fmla="*/ 0 w 2"/>
                <a:gd name="T2" fmla="*/ 0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0" y="0"/>
                  </a:lnTo>
                  <a:lnTo>
                    <a:pt x="0" y="0"/>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7" name="Freeform 480"/>
            <p:cNvSpPr>
              <a:spLocks/>
            </p:cNvSpPr>
            <p:nvPr/>
          </p:nvSpPr>
          <p:spPr bwMode="auto">
            <a:xfrm>
              <a:off x="5301645" y="2271284"/>
              <a:ext cx="12252" cy="5074"/>
            </a:xfrm>
            <a:custGeom>
              <a:avLst/>
              <a:gdLst>
                <a:gd name="T0" fmla="*/ 2 w 6"/>
                <a:gd name="T1" fmla="*/ 0 h 3"/>
                <a:gd name="T2" fmla="*/ 0 w 6"/>
                <a:gd name="T3" fmla="*/ 1 h 3"/>
                <a:gd name="T4" fmla="*/ 0 w 6"/>
                <a:gd name="T5" fmla="*/ 3 h 3"/>
                <a:gd name="T6" fmla="*/ 2 w 6"/>
                <a:gd name="T7" fmla="*/ 3 h 3"/>
                <a:gd name="T8" fmla="*/ 2 w 6"/>
                <a:gd name="T9" fmla="*/ 3 h 3"/>
                <a:gd name="T10" fmla="*/ 4 w 6"/>
                <a:gd name="T11" fmla="*/ 3 h 3"/>
                <a:gd name="T12" fmla="*/ 6 w 6"/>
                <a:gd name="T13" fmla="*/ 1 h 3"/>
                <a:gd name="T14" fmla="*/ 4 w 6"/>
                <a:gd name="T15" fmla="*/ 0 h 3"/>
                <a:gd name="T16" fmla="*/ 2 w 6"/>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0"/>
                  </a:moveTo>
                  <a:lnTo>
                    <a:pt x="0" y="1"/>
                  </a:lnTo>
                  <a:lnTo>
                    <a:pt x="0" y="3"/>
                  </a:lnTo>
                  <a:lnTo>
                    <a:pt x="2" y="3"/>
                  </a:lnTo>
                  <a:lnTo>
                    <a:pt x="2" y="3"/>
                  </a:lnTo>
                  <a:lnTo>
                    <a:pt x="4" y="3"/>
                  </a:lnTo>
                  <a:lnTo>
                    <a:pt x="6" y="1"/>
                  </a:lnTo>
                  <a:lnTo>
                    <a:pt x="4"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8" name="Freeform 481"/>
            <p:cNvSpPr>
              <a:spLocks noEditPoints="1"/>
            </p:cNvSpPr>
            <p:nvPr/>
          </p:nvSpPr>
          <p:spPr bwMode="auto">
            <a:xfrm>
              <a:off x="3061551" y="1579595"/>
              <a:ext cx="2391203" cy="1860288"/>
            </a:xfrm>
            <a:custGeom>
              <a:avLst/>
              <a:gdLst>
                <a:gd name="T0" fmla="*/ 974 w 1171"/>
                <a:gd name="T1" fmla="*/ 636 h 1100"/>
                <a:gd name="T2" fmla="*/ 1012 w 1171"/>
                <a:gd name="T3" fmla="*/ 542 h 1100"/>
                <a:gd name="T4" fmla="*/ 1081 w 1171"/>
                <a:gd name="T5" fmla="*/ 472 h 1100"/>
                <a:gd name="T6" fmla="*/ 1010 w 1171"/>
                <a:gd name="T7" fmla="*/ 356 h 1100"/>
                <a:gd name="T8" fmla="*/ 1093 w 1171"/>
                <a:gd name="T9" fmla="*/ 399 h 1100"/>
                <a:gd name="T10" fmla="*/ 1083 w 1171"/>
                <a:gd name="T11" fmla="*/ 229 h 1100"/>
                <a:gd name="T12" fmla="*/ 1025 w 1171"/>
                <a:gd name="T13" fmla="*/ 139 h 1100"/>
                <a:gd name="T14" fmla="*/ 1088 w 1171"/>
                <a:gd name="T15" fmla="*/ 103 h 1100"/>
                <a:gd name="T16" fmla="*/ 1146 w 1171"/>
                <a:gd name="T17" fmla="*/ 150 h 1100"/>
                <a:gd name="T18" fmla="*/ 1139 w 1171"/>
                <a:gd name="T19" fmla="*/ 90 h 1100"/>
                <a:gd name="T20" fmla="*/ 996 w 1171"/>
                <a:gd name="T21" fmla="*/ 36 h 1100"/>
                <a:gd name="T22" fmla="*/ 853 w 1171"/>
                <a:gd name="T23" fmla="*/ 30 h 1100"/>
                <a:gd name="T24" fmla="*/ 795 w 1171"/>
                <a:gd name="T25" fmla="*/ 29 h 1100"/>
                <a:gd name="T26" fmla="*/ 699 w 1171"/>
                <a:gd name="T27" fmla="*/ 32 h 1100"/>
                <a:gd name="T28" fmla="*/ 682 w 1171"/>
                <a:gd name="T29" fmla="*/ 9 h 1100"/>
                <a:gd name="T30" fmla="*/ 617 w 1171"/>
                <a:gd name="T31" fmla="*/ 16 h 1100"/>
                <a:gd name="T32" fmla="*/ 576 w 1171"/>
                <a:gd name="T33" fmla="*/ 41 h 1100"/>
                <a:gd name="T34" fmla="*/ 559 w 1171"/>
                <a:gd name="T35" fmla="*/ 67 h 1100"/>
                <a:gd name="T36" fmla="*/ 561 w 1171"/>
                <a:gd name="T37" fmla="*/ 96 h 1100"/>
                <a:gd name="T38" fmla="*/ 501 w 1171"/>
                <a:gd name="T39" fmla="*/ 70 h 1100"/>
                <a:gd name="T40" fmla="*/ 438 w 1171"/>
                <a:gd name="T41" fmla="*/ 97 h 1100"/>
                <a:gd name="T42" fmla="*/ 366 w 1171"/>
                <a:gd name="T43" fmla="*/ 135 h 1100"/>
                <a:gd name="T44" fmla="*/ 337 w 1171"/>
                <a:gd name="T45" fmla="*/ 96 h 1100"/>
                <a:gd name="T46" fmla="*/ 284 w 1171"/>
                <a:gd name="T47" fmla="*/ 85 h 1100"/>
                <a:gd name="T48" fmla="*/ 241 w 1171"/>
                <a:gd name="T49" fmla="*/ 101 h 1100"/>
                <a:gd name="T50" fmla="*/ 210 w 1171"/>
                <a:gd name="T51" fmla="*/ 141 h 1100"/>
                <a:gd name="T52" fmla="*/ 174 w 1171"/>
                <a:gd name="T53" fmla="*/ 171 h 1100"/>
                <a:gd name="T54" fmla="*/ 183 w 1171"/>
                <a:gd name="T55" fmla="*/ 204 h 1100"/>
                <a:gd name="T56" fmla="*/ 248 w 1171"/>
                <a:gd name="T57" fmla="*/ 204 h 1100"/>
                <a:gd name="T58" fmla="*/ 266 w 1171"/>
                <a:gd name="T59" fmla="*/ 150 h 1100"/>
                <a:gd name="T60" fmla="*/ 286 w 1171"/>
                <a:gd name="T61" fmla="*/ 186 h 1100"/>
                <a:gd name="T62" fmla="*/ 284 w 1171"/>
                <a:gd name="T63" fmla="*/ 209 h 1100"/>
                <a:gd name="T64" fmla="*/ 204 w 1171"/>
                <a:gd name="T65" fmla="*/ 228 h 1100"/>
                <a:gd name="T66" fmla="*/ 170 w 1171"/>
                <a:gd name="T67" fmla="*/ 264 h 1100"/>
                <a:gd name="T68" fmla="*/ 136 w 1171"/>
                <a:gd name="T69" fmla="*/ 334 h 1100"/>
                <a:gd name="T70" fmla="*/ 141 w 1171"/>
                <a:gd name="T71" fmla="*/ 383 h 1100"/>
                <a:gd name="T72" fmla="*/ 266 w 1171"/>
                <a:gd name="T73" fmla="*/ 374 h 1100"/>
                <a:gd name="T74" fmla="*/ 297 w 1171"/>
                <a:gd name="T75" fmla="*/ 387 h 1100"/>
                <a:gd name="T76" fmla="*/ 338 w 1171"/>
                <a:gd name="T77" fmla="*/ 374 h 1100"/>
                <a:gd name="T78" fmla="*/ 389 w 1171"/>
                <a:gd name="T79" fmla="*/ 331 h 1100"/>
                <a:gd name="T80" fmla="*/ 443 w 1171"/>
                <a:gd name="T81" fmla="*/ 349 h 1100"/>
                <a:gd name="T82" fmla="*/ 353 w 1171"/>
                <a:gd name="T83" fmla="*/ 407 h 1100"/>
                <a:gd name="T84" fmla="*/ 360 w 1171"/>
                <a:gd name="T85" fmla="*/ 465 h 1100"/>
                <a:gd name="T86" fmla="*/ 206 w 1171"/>
                <a:gd name="T87" fmla="*/ 409 h 1100"/>
                <a:gd name="T88" fmla="*/ 11 w 1171"/>
                <a:gd name="T89" fmla="*/ 568 h 1100"/>
                <a:gd name="T90" fmla="*/ 63 w 1171"/>
                <a:gd name="T91" fmla="*/ 712 h 1100"/>
                <a:gd name="T92" fmla="*/ 217 w 1171"/>
                <a:gd name="T93" fmla="*/ 783 h 1100"/>
                <a:gd name="T94" fmla="*/ 273 w 1171"/>
                <a:gd name="T95" fmla="*/ 1051 h 1100"/>
                <a:gd name="T96" fmla="*/ 422 w 1171"/>
                <a:gd name="T97" fmla="*/ 975 h 1100"/>
                <a:gd name="T98" fmla="*/ 492 w 1171"/>
                <a:gd name="T99" fmla="*/ 769 h 1100"/>
                <a:gd name="T100" fmla="*/ 494 w 1171"/>
                <a:gd name="T101" fmla="*/ 653 h 1100"/>
                <a:gd name="T102" fmla="*/ 420 w 1171"/>
                <a:gd name="T103" fmla="*/ 528 h 1100"/>
                <a:gd name="T104" fmla="*/ 487 w 1171"/>
                <a:gd name="T105" fmla="*/ 606 h 1100"/>
                <a:gd name="T106" fmla="*/ 612 w 1171"/>
                <a:gd name="T107" fmla="*/ 541 h 1100"/>
                <a:gd name="T108" fmla="*/ 530 w 1171"/>
                <a:gd name="T109" fmla="*/ 501 h 1100"/>
                <a:gd name="T110" fmla="*/ 661 w 1171"/>
                <a:gd name="T111" fmla="*/ 513 h 1100"/>
                <a:gd name="T112" fmla="*/ 778 w 1171"/>
                <a:gd name="T113" fmla="*/ 682 h 1100"/>
                <a:gd name="T114" fmla="*/ 892 w 1171"/>
                <a:gd name="T115" fmla="*/ 568 h 1100"/>
                <a:gd name="T116" fmla="*/ 402 w 1171"/>
                <a:gd name="T117" fmla="*/ 772 h 1100"/>
                <a:gd name="T118" fmla="*/ 380 w 1171"/>
                <a:gd name="T119" fmla="*/ 805 h 1100"/>
                <a:gd name="T120" fmla="*/ 811 w 1171"/>
                <a:gd name="T121" fmla="*/ 483 h 1100"/>
                <a:gd name="T122" fmla="*/ 545 w 1171"/>
                <a:gd name="T123" fmla="*/ 403 h 1100"/>
                <a:gd name="T124" fmla="*/ 509 w 1171"/>
                <a:gd name="T125" fmla="*/ 329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71" h="1100">
                  <a:moveTo>
                    <a:pt x="925" y="593"/>
                  </a:moveTo>
                  <a:lnTo>
                    <a:pt x="927" y="595"/>
                  </a:lnTo>
                  <a:lnTo>
                    <a:pt x="929" y="595"/>
                  </a:lnTo>
                  <a:lnTo>
                    <a:pt x="931" y="595"/>
                  </a:lnTo>
                  <a:lnTo>
                    <a:pt x="931" y="595"/>
                  </a:lnTo>
                  <a:lnTo>
                    <a:pt x="931" y="600"/>
                  </a:lnTo>
                  <a:lnTo>
                    <a:pt x="932" y="606"/>
                  </a:lnTo>
                  <a:lnTo>
                    <a:pt x="934" y="611"/>
                  </a:lnTo>
                  <a:lnTo>
                    <a:pt x="936" y="615"/>
                  </a:lnTo>
                  <a:lnTo>
                    <a:pt x="936" y="618"/>
                  </a:lnTo>
                  <a:lnTo>
                    <a:pt x="938" y="622"/>
                  </a:lnTo>
                  <a:lnTo>
                    <a:pt x="940" y="624"/>
                  </a:lnTo>
                  <a:lnTo>
                    <a:pt x="940" y="624"/>
                  </a:lnTo>
                  <a:lnTo>
                    <a:pt x="940" y="624"/>
                  </a:lnTo>
                  <a:lnTo>
                    <a:pt x="941" y="627"/>
                  </a:lnTo>
                  <a:lnTo>
                    <a:pt x="943" y="631"/>
                  </a:lnTo>
                  <a:lnTo>
                    <a:pt x="945" y="636"/>
                  </a:lnTo>
                  <a:lnTo>
                    <a:pt x="945" y="638"/>
                  </a:lnTo>
                  <a:lnTo>
                    <a:pt x="945" y="642"/>
                  </a:lnTo>
                  <a:lnTo>
                    <a:pt x="943" y="640"/>
                  </a:lnTo>
                  <a:lnTo>
                    <a:pt x="943" y="642"/>
                  </a:lnTo>
                  <a:lnTo>
                    <a:pt x="945" y="642"/>
                  </a:lnTo>
                  <a:lnTo>
                    <a:pt x="947" y="644"/>
                  </a:lnTo>
                  <a:lnTo>
                    <a:pt x="947" y="647"/>
                  </a:lnTo>
                  <a:lnTo>
                    <a:pt x="947" y="649"/>
                  </a:lnTo>
                  <a:lnTo>
                    <a:pt x="947" y="653"/>
                  </a:lnTo>
                  <a:lnTo>
                    <a:pt x="947" y="656"/>
                  </a:lnTo>
                  <a:lnTo>
                    <a:pt x="947" y="658"/>
                  </a:lnTo>
                  <a:lnTo>
                    <a:pt x="949" y="660"/>
                  </a:lnTo>
                  <a:lnTo>
                    <a:pt x="947" y="662"/>
                  </a:lnTo>
                  <a:lnTo>
                    <a:pt x="947" y="664"/>
                  </a:lnTo>
                  <a:lnTo>
                    <a:pt x="947" y="673"/>
                  </a:lnTo>
                  <a:lnTo>
                    <a:pt x="947" y="676"/>
                  </a:lnTo>
                  <a:lnTo>
                    <a:pt x="947" y="678"/>
                  </a:lnTo>
                  <a:lnTo>
                    <a:pt x="947" y="680"/>
                  </a:lnTo>
                  <a:lnTo>
                    <a:pt x="949" y="680"/>
                  </a:lnTo>
                  <a:lnTo>
                    <a:pt x="952" y="684"/>
                  </a:lnTo>
                  <a:lnTo>
                    <a:pt x="954" y="684"/>
                  </a:lnTo>
                  <a:lnTo>
                    <a:pt x="956" y="689"/>
                  </a:lnTo>
                  <a:lnTo>
                    <a:pt x="958" y="691"/>
                  </a:lnTo>
                  <a:lnTo>
                    <a:pt x="959" y="693"/>
                  </a:lnTo>
                  <a:lnTo>
                    <a:pt x="963" y="698"/>
                  </a:lnTo>
                  <a:lnTo>
                    <a:pt x="963" y="698"/>
                  </a:lnTo>
                  <a:lnTo>
                    <a:pt x="965" y="700"/>
                  </a:lnTo>
                  <a:lnTo>
                    <a:pt x="965" y="703"/>
                  </a:lnTo>
                  <a:lnTo>
                    <a:pt x="965" y="705"/>
                  </a:lnTo>
                  <a:lnTo>
                    <a:pt x="967" y="712"/>
                  </a:lnTo>
                  <a:lnTo>
                    <a:pt x="967" y="714"/>
                  </a:lnTo>
                  <a:lnTo>
                    <a:pt x="969" y="714"/>
                  </a:lnTo>
                  <a:lnTo>
                    <a:pt x="969" y="716"/>
                  </a:lnTo>
                  <a:lnTo>
                    <a:pt x="969" y="720"/>
                  </a:lnTo>
                  <a:lnTo>
                    <a:pt x="969" y="722"/>
                  </a:lnTo>
                  <a:lnTo>
                    <a:pt x="970" y="723"/>
                  </a:lnTo>
                  <a:lnTo>
                    <a:pt x="972" y="727"/>
                  </a:lnTo>
                  <a:lnTo>
                    <a:pt x="974" y="731"/>
                  </a:lnTo>
                  <a:lnTo>
                    <a:pt x="976" y="732"/>
                  </a:lnTo>
                  <a:lnTo>
                    <a:pt x="976" y="734"/>
                  </a:lnTo>
                  <a:lnTo>
                    <a:pt x="976" y="736"/>
                  </a:lnTo>
                  <a:lnTo>
                    <a:pt x="979" y="738"/>
                  </a:lnTo>
                  <a:lnTo>
                    <a:pt x="983" y="741"/>
                  </a:lnTo>
                  <a:lnTo>
                    <a:pt x="985" y="743"/>
                  </a:lnTo>
                  <a:lnTo>
                    <a:pt x="987" y="745"/>
                  </a:lnTo>
                  <a:lnTo>
                    <a:pt x="988" y="745"/>
                  </a:lnTo>
                  <a:lnTo>
                    <a:pt x="990" y="747"/>
                  </a:lnTo>
                  <a:lnTo>
                    <a:pt x="992" y="749"/>
                  </a:lnTo>
                  <a:lnTo>
                    <a:pt x="992" y="749"/>
                  </a:lnTo>
                  <a:lnTo>
                    <a:pt x="994" y="750"/>
                  </a:lnTo>
                  <a:lnTo>
                    <a:pt x="994" y="749"/>
                  </a:lnTo>
                  <a:lnTo>
                    <a:pt x="994" y="749"/>
                  </a:lnTo>
                  <a:lnTo>
                    <a:pt x="994" y="747"/>
                  </a:lnTo>
                  <a:lnTo>
                    <a:pt x="997" y="749"/>
                  </a:lnTo>
                  <a:lnTo>
                    <a:pt x="999" y="749"/>
                  </a:lnTo>
                  <a:lnTo>
                    <a:pt x="999" y="749"/>
                  </a:lnTo>
                  <a:lnTo>
                    <a:pt x="999" y="745"/>
                  </a:lnTo>
                  <a:lnTo>
                    <a:pt x="996" y="740"/>
                  </a:lnTo>
                  <a:lnTo>
                    <a:pt x="996" y="736"/>
                  </a:lnTo>
                  <a:lnTo>
                    <a:pt x="994" y="734"/>
                  </a:lnTo>
                  <a:lnTo>
                    <a:pt x="992" y="731"/>
                  </a:lnTo>
                  <a:lnTo>
                    <a:pt x="992" y="723"/>
                  </a:lnTo>
                  <a:lnTo>
                    <a:pt x="992" y="718"/>
                  </a:lnTo>
                  <a:lnTo>
                    <a:pt x="992" y="716"/>
                  </a:lnTo>
                  <a:lnTo>
                    <a:pt x="990" y="712"/>
                  </a:lnTo>
                  <a:lnTo>
                    <a:pt x="990" y="711"/>
                  </a:lnTo>
                  <a:lnTo>
                    <a:pt x="987" y="707"/>
                  </a:lnTo>
                  <a:lnTo>
                    <a:pt x="983" y="703"/>
                  </a:lnTo>
                  <a:lnTo>
                    <a:pt x="981" y="700"/>
                  </a:lnTo>
                  <a:lnTo>
                    <a:pt x="979" y="700"/>
                  </a:lnTo>
                  <a:lnTo>
                    <a:pt x="978" y="698"/>
                  </a:lnTo>
                  <a:lnTo>
                    <a:pt x="976" y="696"/>
                  </a:lnTo>
                  <a:lnTo>
                    <a:pt x="974" y="693"/>
                  </a:lnTo>
                  <a:lnTo>
                    <a:pt x="969" y="693"/>
                  </a:lnTo>
                  <a:lnTo>
                    <a:pt x="967" y="689"/>
                  </a:lnTo>
                  <a:lnTo>
                    <a:pt x="967" y="689"/>
                  </a:lnTo>
                  <a:lnTo>
                    <a:pt x="965" y="687"/>
                  </a:lnTo>
                  <a:lnTo>
                    <a:pt x="963" y="680"/>
                  </a:lnTo>
                  <a:lnTo>
                    <a:pt x="963" y="680"/>
                  </a:lnTo>
                  <a:lnTo>
                    <a:pt x="961" y="676"/>
                  </a:lnTo>
                  <a:lnTo>
                    <a:pt x="959" y="674"/>
                  </a:lnTo>
                  <a:lnTo>
                    <a:pt x="959" y="671"/>
                  </a:lnTo>
                  <a:lnTo>
                    <a:pt x="958" y="669"/>
                  </a:lnTo>
                  <a:lnTo>
                    <a:pt x="958" y="669"/>
                  </a:lnTo>
                  <a:lnTo>
                    <a:pt x="954" y="671"/>
                  </a:lnTo>
                  <a:lnTo>
                    <a:pt x="954" y="669"/>
                  </a:lnTo>
                  <a:lnTo>
                    <a:pt x="952" y="667"/>
                  </a:lnTo>
                  <a:lnTo>
                    <a:pt x="952" y="665"/>
                  </a:lnTo>
                  <a:lnTo>
                    <a:pt x="952" y="662"/>
                  </a:lnTo>
                  <a:lnTo>
                    <a:pt x="952" y="658"/>
                  </a:lnTo>
                  <a:lnTo>
                    <a:pt x="952" y="658"/>
                  </a:lnTo>
                  <a:lnTo>
                    <a:pt x="952" y="656"/>
                  </a:lnTo>
                  <a:lnTo>
                    <a:pt x="952" y="655"/>
                  </a:lnTo>
                  <a:lnTo>
                    <a:pt x="952" y="653"/>
                  </a:lnTo>
                  <a:lnTo>
                    <a:pt x="954" y="651"/>
                  </a:lnTo>
                  <a:lnTo>
                    <a:pt x="952" y="649"/>
                  </a:lnTo>
                  <a:lnTo>
                    <a:pt x="954" y="646"/>
                  </a:lnTo>
                  <a:lnTo>
                    <a:pt x="954" y="642"/>
                  </a:lnTo>
                  <a:lnTo>
                    <a:pt x="956" y="640"/>
                  </a:lnTo>
                  <a:lnTo>
                    <a:pt x="956" y="636"/>
                  </a:lnTo>
                  <a:lnTo>
                    <a:pt x="954" y="631"/>
                  </a:lnTo>
                  <a:lnTo>
                    <a:pt x="954" y="626"/>
                  </a:lnTo>
                  <a:lnTo>
                    <a:pt x="956" y="626"/>
                  </a:lnTo>
                  <a:lnTo>
                    <a:pt x="958" y="624"/>
                  </a:lnTo>
                  <a:lnTo>
                    <a:pt x="958" y="626"/>
                  </a:lnTo>
                  <a:lnTo>
                    <a:pt x="959" y="626"/>
                  </a:lnTo>
                  <a:lnTo>
                    <a:pt x="961" y="626"/>
                  </a:lnTo>
                  <a:lnTo>
                    <a:pt x="961" y="627"/>
                  </a:lnTo>
                  <a:lnTo>
                    <a:pt x="963" y="633"/>
                  </a:lnTo>
                  <a:lnTo>
                    <a:pt x="963" y="635"/>
                  </a:lnTo>
                  <a:lnTo>
                    <a:pt x="963" y="635"/>
                  </a:lnTo>
                  <a:lnTo>
                    <a:pt x="963" y="635"/>
                  </a:lnTo>
                  <a:lnTo>
                    <a:pt x="963" y="633"/>
                  </a:lnTo>
                  <a:lnTo>
                    <a:pt x="967" y="635"/>
                  </a:lnTo>
                  <a:lnTo>
                    <a:pt x="969" y="633"/>
                  </a:lnTo>
                  <a:lnTo>
                    <a:pt x="970" y="635"/>
                  </a:lnTo>
                  <a:lnTo>
                    <a:pt x="974" y="636"/>
                  </a:lnTo>
                  <a:lnTo>
                    <a:pt x="974" y="638"/>
                  </a:lnTo>
                  <a:lnTo>
                    <a:pt x="976" y="638"/>
                  </a:lnTo>
                  <a:lnTo>
                    <a:pt x="976" y="640"/>
                  </a:lnTo>
                  <a:lnTo>
                    <a:pt x="978" y="640"/>
                  </a:lnTo>
                  <a:lnTo>
                    <a:pt x="978" y="640"/>
                  </a:lnTo>
                  <a:lnTo>
                    <a:pt x="979" y="644"/>
                  </a:lnTo>
                  <a:lnTo>
                    <a:pt x="981" y="644"/>
                  </a:lnTo>
                  <a:lnTo>
                    <a:pt x="981" y="647"/>
                  </a:lnTo>
                  <a:lnTo>
                    <a:pt x="983" y="647"/>
                  </a:lnTo>
                  <a:lnTo>
                    <a:pt x="981" y="647"/>
                  </a:lnTo>
                  <a:lnTo>
                    <a:pt x="983" y="651"/>
                  </a:lnTo>
                  <a:lnTo>
                    <a:pt x="985" y="651"/>
                  </a:lnTo>
                  <a:lnTo>
                    <a:pt x="985" y="651"/>
                  </a:lnTo>
                  <a:lnTo>
                    <a:pt x="985" y="649"/>
                  </a:lnTo>
                  <a:lnTo>
                    <a:pt x="987" y="651"/>
                  </a:lnTo>
                  <a:lnTo>
                    <a:pt x="987" y="651"/>
                  </a:lnTo>
                  <a:lnTo>
                    <a:pt x="987" y="653"/>
                  </a:lnTo>
                  <a:lnTo>
                    <a:pt x="987" y="655"/>
                  </a:lnTo>
                  <a:lnTo>
                    <a:pt x="988" y="655"/>
                  </a:lnTo>
                  <a:lnTo>
                    <a:pt x="990" y="655"/>
                  </a:lnTo>
                  <a:lnTo>
                    <a:pt x="992" y="655"/>
                  </a:lnTo>
                  <a:lnTo>
                    <a:pt x="994" y="656"/>
                  </a:lnTo>
                  <a:lnTo>
                    <a:pt x="994" y="656"/>
                  </a:lnTo>
                  <a:lnTo>
                    <a:pt x="994" y="656"/>
                  </a:lnTo>
                  <a:lnTo>
                    <a:pt x="996" y="658"/>
                  </a:lnTo>
                  <a:lnTo>
                    <a:pt x="999" y="660"/>
                  </a:lnTo>
                  <a:lnTo>
                    <a:pt x="999" y="660"/>
                  </a:lnTo>
                  <a:lnTo>
                    <a:pt x="999" y="662"/>
                  </a:lnTo>
                  <a:lnTo>
                    <a:pt x="999" y="664"/>
                  </a:lnTo>
                  <a:lnTo>
                    <a:pt x="999" y="667"/>
                  </a:lnTo>
                  <a:lnTo>
                    <a:pt x="999" y="669"/>
                  </a:lnTo>
                  <a:lnTo>
                    <a:pt x="999" y="671"/>
                  </a:lnTo>
                  <a:lnTo>
                    <a:pt x="999" y="674"/>
                  </a:lnTo>
                  <a:lnTo>
                    <a:pt x="999" y="674"/>
                  </a:lnTo>
                  <a:lnTo>
                    <a:pt x="999" y="674"/>
                  </a:lnTo>
                  <a:lnTo>
                    <a:pt x="1001" y="674"/>
                  </a:lnTo>
                  <a:lnTo>
                    <a:pt x="1003" y="673"/>
                  </a:lnTo>
                  <a:lnTo>
                    <a:pt x="1005" y="671"/>
                  </a:lnTo>
                  <a:lnTo>
                    <a:pt x="1007" y="669"/>
                  </a:lnTo>
                  <a:lnTo>
                    <a:pt x="1008" y="667"/>
                  </a:lnTo>
                  <a:lnTo>
                    <a:pt x="1008" y="665"/>
                  </a:lnTo>
                  <a:lnTo>
                    <a:pt x="1008" y="665"/>
                  </a:lnTo>
                  <a:lnTo>
                    <a:pt x="1010" y="665"/>
                  </a:lnTo>
                  <a:lnTo>
                    <a:pt x="1012" y="665"/>
                  </a:lnTo>
                  <a:lnTo>
                    <a:pt x="1012" y="664"/>
                  </a:lnTo>
                  <a:lnTo>
                    <a:pt x="1012" y="662"/>
                  </a:lnTo>
                  <a:lnTo>
                    <a:pt x="1012" y="660"/>
                  </a:lnTo>
                  <a:lnTo>
                    <a:pt x="1012" y="662"/>
                  </a:lnTo>
                  <a:lnTo>
                    <a:pt x="1012" y="660"/>
                  </a:lnTo>
                  <a:lnTo>
                    <a:pt x="1014" y="660"/>
                  </a:lnTo>
                  <a:lnTo>
                    <a:pt x="1012" y="658"/>
                  </a:lnTo>
                  <a:lnTo>
                    <a:pt x="1014" y="658"/>
                  </a:lnTo>
                  <a:lnTo>
                    <a:pt x="1014" y="656"/>
                  </a:lnTo>
                  <a:lnTo>
                    <a:pt x="1016" y="656"/>
                  </a:lnTo>
                  <a:lnTo>
                    <a:pt x="1017" y="656"/>
                  </a:lnTo>
                  <a:lnTo>
                    <a:pt x="1017" y="656"/>
                  </a:lnTo>
                  <a:lnTo>
                    <a:pt x="1021" y="653"/>
                  </a:lnTo>
                  <a:lnTo>
                    <a:pt x="1023" y="653"/>
                  </a:lnTo>
                  <a:lnTo>
                    <a:pt x="1023" y="651"/>
                  </a:lnTo>
                  <a:lnTo>
                    <a:pt x="1028" y="647"/>
                  </a:lnTo>
                  <a:lnTo>
                    <a:pt x="1028" y="647"/>
                  </a:lnTo>
                  <a:lnTo>
                    <a:pt x="1030" y="647"/>
                  </a:lnTo>
                  <a:lnTo>
                    <a:pt x="1030" y="646"/>
                  </a:lnTo>
                  <a:lnTo>
                    <a:pt x="1030" y="644"/>
                  </a:lnTo>
                  <a:lnTo>
                    <a:pt x="1032" y="642"/>
                  </a:lnTo>
                  <a:lnTo>
                    <a:pt x="1030" y="642"/>
                  </a:lnTo>
                  <a:lnTo>
                    <a:pt x="1030" y="642"/>
                  </a:lnTo>
                  <a:lnTo>
                    <a:pt x="1030" y="640"/>
                  </a:lnTo>
                  <a:lnTo>
                    <a:pt x="1030" y="640"/>
                  </a:lnTo>
                  <a:lnTo>
                    <a:pt x="1030" y="635"/>
                  </a:lnTo>
                  <a:lnTo>
                    <a:pt x="1030" y="635"/>
                  </a:lnTo>
                  <a:lnTo>
                    <a:pt x="1030" y="635"/>
                  </a:lnTo>
                  <a:lnTo>
                    <a:pt x="1030" y="633"/>
                  </a:lnTo>
                  <a:lnTo>
                    <a:pt x="1030" y="631"/>
                  </a:lnTo>
                  <a:lnTo>
                    <a:pt x="1030" y="633"/>
                  </a:lnTo>
                  <a:lnTo>
                    <a:pt x="1032" y="633"/>
                  </a:lnTo>
                  <a:lnTo>
                    <a:pt x="1030" y="631"/>
                  </a:lnTo>
                  <a:lnTo>
                    <a:pt x="1030" y="629"/>
                  </a:lnTo>
                  <a:lnTo>
                    <a:pt x="1030" y="629"/>
                  </a:lnTo>
                  <a:lnTo>
                    <a:pt x="1028" y="626"/>
                  </a:lnTo>
                  <a:lnTo>
                    <a:pt x="1028" y="624"/>
                  </a:lnTo>
                  <a:lnTo>
                    <a:pt x="1028" y="622"/>
                  </a:lnTo>
                  <a:lnTo>
                    <a:pt x="1028" y="620"/>
                  </a:lnTo>
                  <a:lnTo>
                    <a:pt x="1026" y="620"/>
                  </a:lnTo>
                  <a:lnTo>
                    <a:pt x="1026" y="615"/>
                  </a:lnTo>
                  <a:lnTo>
                    <a:pt x="1023" y="606"/>
                  </a:lnTo>
                  <a:lnTo>
                    <a:pt x="1017" y="600"/>
                  </a:lnTo>
                  <a:lnTo>
                    <a:pt x="1017" y="598"/>
                  </a:lnTo>
                  <a:lnTo>
                    <a:pt x="1016" y="597"/>
                  </a:lnTo>
                  <a:lnTo>
                    <a:pt x="1016" y="597"/>
                  </a:lnTo>
                  <a:lnTo>
                    <a:pt x="1016" y="597"/>
                  </a:lnTo>
                  <a:lnTo>
                    <a:pt x="1016" y="597"/>
                  </a:lnTo>
                  <a:lnTo>
                    <a:pt x="1014" y="595"/>
                  </a:lnTo>
                  <a:lnTo>
                    <a:pt x="1012" y="595"/>
                  </a:lnTo>
                  <a:lnTo>
                    <a:pt x="1010" y="593"/>
                  </a:lnTo>
                  <a:lnTo>
                    <a:pt x="1008" y="591"/>
                  </a:lnTo>
                  <a:lnTo>
                    <a:pt x="1007" y="589"/>
                  </a:lnTo>
                  <a:lnTo>
                    <a:pt x="1005" y="588"/>
                  </a:lnTo>
                  <a:lnTo>
                    <a:pt x="1005" y="588"/>
                  </a:lnTo>
                  <a:lnTo>
                    <a:pt x="1003" y="586"/>
                  </a:lnTo>
                  <a:lnTo>
                    <a:pt x="1001" y="586"/>
                  </a:lnTo>
                  <a:lnTo>
                    <a:pt x="999" y="584"/>
                  </a:lnTo>
                  <a:lnTo>
                    <a:pt x="999" y="582"/>
                  </a:lnTo>
                  <a:lnTo>
                    <a:pt x="997" y="579"/>
                  </a:lnTo>
                  <a:lnTo>
                    <a:pt x="996" y="577"/>
                  </a:lnTo>
                  <a:lnTo>
                    <a:pt x="994" y="575"/>
                  </a:lnTo>
                  <a:lnTo>
                    <a:pt x="990" y="571"/>
                  </a:lnTo>
                  <a:lnTo>
                    <a:pt x="990" y="570"/>
                  </a:lnTo>
                  <a:lnTo>
                    <a:pt x="988" y="568"/>
                  </a:lnTo>
                  <a:lnTo>
                    <a:pt x="988" y="566"/>
                  </a:lnTo>
                  <a:lnTo>
                    <a:pt x="988" y="564"/>
                  </a:lnTo>
                  <a:lnTo>
                    <a:pt x="990" y="559"/>
                  </a:lnTo>
                  <a:lnTo>
                    <a:pt x="992" y="555"/>
                  </a:lnTo>
                  <a:lnTo>
                    <a:pt x="994" y="553"/>
                  </a:lnTo>
                  <a:lnTo>
                    <a:pt x="994" y="551"/>
                  </a:lnTo>
                  <a:lnTo>
                    <a:pt x="994" y="550"/>
                  </a:lnTo>
                  <a:lnTo>
                    <a:pt x="994" y="548"/>
                  </a:lnTo>
                  <a:lnTo>
                    <a:pt x="996" y="548"/>
                  </a:lnTo>
                  <a:lnTo>
                    <a:pt x="997" y="546"/>
                  </a:lnTo>
                  <a:lnTo>
                    <a:pt x="997" y="544"/>
                  </a:lnTo>
                  <a:lnTo>
                    <a:pt x="999" y="542"/>
                  </a:lnTo>
                  <a:lnTo>
                    <a:pt x="1001" y="542"/>
                  </a:lnTo>
                  <a:lnTo>
                    <a:pt x="1001" y="542"/>
                  </a:lnTo>
                  <a:lnTo>
                    <a:pt x="1003" y="541"/>
                  </a:lnTo>
                  <a:lnTo>
                    <a:pt x="1003" y="541"/>
                  </a:lnTo>
                  <a:lnTo>
                    <a:pt x="1005" y="542"/>
                  </a:lnTo>
                  <a:lnTo>
                    <a:pt x="1005" y="541"/>
                  </a:lnTo>
                  <a:lnTo>
                    <a:pt x="1005" y="541"/>
                  </a:lnTo>
                  <a:lnTo>
                    <a:pt x="1005" y="539"/>
                  </a:lnTo>
                  <a:lnTo>
                    <a:pt x="1007" y="539"/>
                  </a:lnTo>
                  <a:lnTo>
                    <a:pt x="1007" y="539"/>
                  </a:lnTo>
                  <a:lnTo>
                    <a:pt x="1010" y="541"/>
                  </a:lnTo>
                  <a:lnTo>
                    <a:pt x="1010" y="541"/>
                  </a:lnTo>
                  <a:lnTo>
                    <a:pt x="1012" y="542"/>
                  </a:lnTo>
                  <a:lnTo>
                    <a:pt x="1012" y="542"/>
                  </a:lnTo>
                  <a:lnTo>
                    <a:pt x="1014" y="541"/>
                  </a:lnTo>
                  <a:lnTo>
                    <a:pt x="1014" y="541"/>
                  </a:lnTo>
                  <a:lnTo>
                    <a:pt x="1016" y="541"/>
                  </a:lnTo>
                  <a:lnTo>
                    <a:pt x="1016" y="546"/>
                  </a:lnTo>
                  <a:lnTo>
                    <a:pt x="1016" y="546"/>
                  </a:lnTo>
                  <a:lnTo>
                    <a:pt x="1016" y="548"/>
                  </a:lnTo>
                  <a:lnTo>
                    <a:pt x="1019" y="551"/>
                  </a:lnTo>
                  <a:lnTo>
                    <a:pt x="1021" y="553"/>
                  </a:lnTo>
                  <a:lnTo>
                    <a:pt x="1023" y="551"/>
                  </a:lnTo>
                  <a:lnTo>
                    <a:pt x="1023" y="550"/>
                  </a:lnTo>
                  <a:lnTo>
                    <a:pt x="1023" y="548"/>
                  </a:lnTo>
                  <a:lnTo>
                    <a:pt x="1021" y="546"/>
                  </a:lnTo>
                  <a:lnTo>
                    <a:pt x="1021" y="542"/>
                  </a:lnTo>
                  <a:lnTo>
                    <a:pt x="1023" y="542"/>
                  </a:lnTo>
                  <a:lnTo>
                    <a:pt x="1025" y="541"/>
                  </a:lnTo>
                  <a:lnTo>
                    <a:pt x="1025" y="541"/>
                  </a:lnTo>
                  <a:lnTo>
                    <a:pt x="1026" y="541"/>
                  </a:lnTo>
                  <a:lnTo>
                    <a:pt x="1026" y="541"/>
                  </a:lnTo>
                  <a:lnTo>
                    <a:pt x="1028" y="541"/>
                  </a:lnTo>
                  <a:lnTo>
                    <a:pt x="1030" y="539"/>
                  </a:lnTo>
                  <a:lnTo>
                    <a:pt x="1032" y="537"/>
                  </a:lnTo>
                  <a:lnTo>
                    <a:pt x="1032" y="537"/>
                  </a:lnTo>
                  <a:lnTo>
                    <a:pt x="1034" y="537"/>
                  </a:lnTo>
                  <a:lnTo>
                    <a:pt x="1036" y="537"/>
                  </a:lnTo>
                  <a:lnTo>
                    <a:pt x="1036" y="537"/>
                  </a:lnTo>
                  <a:lnTo>
                    <a:pt x="1036" y="537"/>
                  </a:lnTo>
                  <a:lnTo>
                    <a:pt x="1039" y="535"/>
                  </a:lnTo>
                  <a:lnTo>
                    <a:pt x="1039" y="535"/>
                  </a:lnTo>
                  <a:lnTo>
                    <a:pt x="1039" y="535"/>
                  </a:lnTo>
                  <a:lnTo>
                    <a:pt x="1039" y="533"/>
                  </a:lnTo>
                  <a:lnTo>
                    <a:pt x="1039" y="532"/>
                  </a:lnTo>
                  <a:lnTo>
                    <a:pt x="1039" y="532"/>
                  </a:lnTo>
                  <a:lnTo>
                    <a:pt x="1039" y="528"/>
                  </a:lnTo>
                  <a:lnTo>
                    <a:pt x="1039" y="530"/>
                  </a:lnTo>
                  <a:lnTo>
                    <a:pt x="1041" y="530"/>
                  </a:lnTo>
                  <a:lnTo>
                    <a:pt x="1043" y="532"/>
                  </a:lnTo>
                  <a:lnTo>
                    <a:pt x="1043" y="532"/>
                  </a:lnTo>
                  <a:lnTo>
                    <a:pt x="1043" y="532"/>
                  </a:lnTo>
                  <a:lnTo>
                    <a:pt x="1043" y="532"/>
                  </a:lnTo>
                  <a:lnTo>
                    <a:pt x="1043" y="530"/>
                  </a:lnTo>
                  <a:lnTo>
                    <a:pt x="1041" y="528"/>
                  </a:lnTo>
                  <a:lnTo>
                    <a:pt x="1041" y="526"/>
                  </a:lnTo>
                  <a:lnTo>
                    <a:pt x="1043" y="526"/>
                  </a:lnTo>
                  <a:lnTo>
                    <a:pt x="1045" y="528"/>
                  </a:lnTo>
                  <a:lnTo>
                    <a:pt x="1045" y="528"/>
                  </a:lnTo>
                  <a:lnTo>
                    <a:pt x="1046" y="530"/>
                  </a:lnTo>
                  <a:lnTo>
                    <a:pt x="1046" y="530"/>
                  </a:lnTo>
                  <a:lnTo>
                    <a:pt x="1046" y="530"/>
                  </a:lnTo>
                  <a:lnTo>
                    <a:pt x="1048" y="530"/>
                  </a:lnTo>
                  <a:lnTo>
                    <a:pt x="1048" y="530"/>
                  </a:lnTo>
                  <a:lnTo>
                    <a:pt x="1048" y="528"/>
                  </a:lnTo>
                  <a:lnTo>
                    <a:pt x="1048" y="528"/>
                  </a:lnTo>
                  <a:lnTo>
                    <a:pt x="1050" y="528"/>
                  </a:lnTo>
                  <a:lnTo>
                    <a:pt x="1050" y="528"/>
                  </a:lnTo>
                  <a:lnTo>
                    <a:pt x="1050" y="530"/>
                  </a:lnTo>
                  <a:lnTo>
                    <a:pt x="1050" y="530"/>
                  </a:lnTo>
                  <a:lnTo>
                    <a:pt x="1050" y="528"/>
                  </a:lnTo>
                  <a:lnTo>
                    <a:pt x="1050" y="528"/>
                  </a:lnTo>
                  <a:lnTo>
                    <a:pt x="1050" y="526"/>
                  </a:lnTo>
                  <a:lnTo>
                    <a:pt x="1052" y="526"/>
                  </a:lnTo>
                  <a:lnTo>
                    <a:pt x="1052" y="526"/>
                  </a:lnTo>
                  <a:lnTo>
                    <a:pt x="1052" y="528"/>
                  </a:lnTo>
                  <a:lnTo>
                    <a:pt x="1054" y="528"/>
                  </a:lnTo>
                  <a:lnTo>
                    <a:pt x="1054" y="526"/>
                  </a:lnTo>
                  <a:lnTo>
                    <a:pt x="1055" y="524"/>
                  </a:lnTo>
                  <a:lnTo>
                    <a:pt x="1055" y="526"/>
                  </a:lnTo>
                  <a:lnTo>
                    <a:pt x="1055" y="526"/>
                  </a:lnTo>
                  <a:lnTo>
                    <a:pt x="1057" y="526"/>
                  </a:lnTo>
                  <a:lnTo>
                    <a:pt x="1057" y="526"/>
                  </a:lnTo>
                  <a:lnTo>
                    <a:pt x="1057" y="526"/>
                  </a:lnTo>
                  <a:lnTo>
                    <a:pt x="1057" y="524"/>
                  </a:lnTo>
                  <a:lnTo>
                    <a:pt x="1059" y="524"/>
                  </a:lnTo>
                  <a:lnTo>
                    <a:pt x="1059" y="526"/>
                  </a:lnTo>
                  <a:lnTo>
                    <a:pt x="1061" y="524"/>
                  </a:lnTo>
                  <a:lnTo>
                    <a:pt x="1064" y="523"/>
                  </a:lnTo>
                  <a:lnTo>
                    <a:pt x="1064" y="523"/>
                  </a:lnTo>
                  <a:lnTo>
                    <a:pt x="1064" y="521"/>
                  </a:lnTo>
                  <a:lnTo>
                    <a:pt x="1064" y="519"/>
                  </a:lnTo>
                  <a:lnTo>
                    <a:pt x="1064" y="519"/>
                  </a:lnTo>
                  <a:lnTo>
                    <a:pt x="1066" y="517"/>
                  </a:lnTo>
                  <a:lnTo>
                    <a:pt x="1066" y="517"/>
                  </a:lnTo>
                  <a:lnTo>
                    <a:pt x="1068" y="517"/>
                  </a:lnTo>
                  <a:lnTo>
                    <a:pt x="1068" y="515"/>
                  </a:lnTo>
                  <a:lnTo>
                    <a:pt x="1068" y="515"/>
                  </a:lnTo>
                  <a:lnTo>
                    <a:pt x="1070" y="515"/>
                  </a:lnTo>
                  <a:lnTo>
                    <a:pt x="1070" y="513"/>
                  </a:lnTo>
                  <a:lnTo>
                    <a:pt x="1070" y="513"/>
                  </a:lnTo>
                  <a:lnTo>
                    <a:pt x="1070" y="513"/>
                  </a:lnTo>
                  <a:lnTo>
                    <a:pt x="1070" y="512"/>
                  </a:lnTo>
                  <a:lnTo>
                    <a:pt x="1072" y="512"/>
                  </a:lnTo>
                  <a:lnTo>
                    <a:pt x="1072" y="510"/>
                  </a:lnTo>
                  <a:lnTo>
                    <a:pt x="1072" y="508"/>
                  </a:lnTo>
                  <a:lnTo>
                    <a:pt x="1072" y="508"/>
                  </a:lnTo>
                  <a:lnTo>
                    <a:pt x="1072" y="506"/>
                  </a:lnTo>
                  <a:lnTo>
                    <a:pt x="1072" y="506"/>
                  </a:lnTo>
                  <a:lnTo>
                    <a:pt x="1074" y="506"/>
                  </a:lnTo>
                  <a:lnTo>
                    <a:pt x="1075" y="504"/>
                  </a:lnTo>
                  <a:lnTo>
                    <a:pt x="1075" y="504"/>
                  </a:lnTo>
                  <a:lnTo>
                    <a:pt x="1075" y="503"/>
                  </a:lnTo>
                  <a:lnTo>
                    <a:pt x="1077" y="501"/>
                  </a:lnTo>
                  <a:lnTo>
                    <a:pt x="1075" y="499"/>
                  </a:lnTo>
                  <a:lnTo>
                    <a:pt x="1077" y="499"/>
                  </a:lnTo>
                  <a:lnTo>
                    <a:pt x="1077" y="499"/>
                  </a:lnTo>
                  <a:lnTo>
                    <a:pt x="1077" y="499"/>
                  </a:lnTo>
                  <a:lnTo>
                    <a:pt x="1077" y="497"/>
                  </a:lnTo>
                  <a:lnTo>
                    <a:pt x="1077" y="495"/>
                  </a:lnTo>
                  <a:lnTo>
                    <a:pt x="1079" y="495"/>
                  </a:lnTo>
                  <a:lnTo>
                    <a:pt x="1079" y="495"/>
                  </a:lnTo>
                  <a:lnTo>
                    <a:pt x="1079" y="495"/>
                  </a:lnTo>
                  <a:lnTo>
                    <a:pt x="1079" y="495"/>
                  </a:lnTo>
                  <a:lnTo>
                    <a:pt x="1077" y="494"/>
                  </a:lnTo>
                  <a:lnTo>
                    <a:pt x="1079" y="494"/>
                  </a:lnTo>
                  <a:lnTo>
                    <a:pt x="1079" y="494"/>
                  </a:lnTo>
                  <a:lnTo>
                    <a:pt x="1079" y="492"/>
                  </a:lnTo>
                  <a:lnTo>
                    <a:pt x="1079" y="490"/>
                  </a:lnTo>
                  <a:lnTo>
                    <a:pt x="1077" y="490"/>
                  </a:lnTo>
                  <a:lnTo>
                    <a:pt x="1077" y="486"/>
                  </a:lnTo>
                  <a:lnTo>
                    <a:pt x="1077" y="486"/>
                  </a:lnTo>
                  <a:lnTo>
                    <a:pt x="1075" y="483"/>
                  </a:lnTo>
                  <a:lnTo>
                    <a:pt x="1077" y="483"/>
                  </a:lnTo>
                  <a:lnTo>
                    <a:pt x="1077" y="483"/>
                  </a:lnTo>
                  <a:lnTo>
                    <a:pt x="1079" y="485"/>
                  </a:lnTo>
                  <a:lnTo>
                    <a:pt x="1079" y="485"/>
                  </a:lnTo>
                  <a:lnTo>
                    <a:pt x="1079" y="483"/>
                  </a:lnTo>
                  <a:lnTo>
                    <a:pt x="1079" y="481"/>
                  </a:lnTo>
                  <a:lnTo>
                    <a:pt x="1079" y="479"/>
                  </a:lnTo>
                  <a:lnTo>
                    <a:pt x="1081" y="479"/>
                  </a:lnTo>
                  <a:lnTo>
                    <a:pt x="1081" y="477"/>
                  </a:lnTo>
                  <a:lnTo>
                    <a:pt x="1081" y="475"/>
                  </a:lnTo>
                  <a:lnTo>
                    <a:pt x="1081" y="474"/>
                  </a:lnTo>
                  <a:lnTo>
                    <a:pt x="1081" y="472"/>
                  </a:lnTo>
                  <a:lnTo>
                    <a:pt x="1081" y="472"/>
                  </a:lnTo>
                  <a:lnTo>
                    <a:pt x="1081" y="472"/>
                  </a:lnTo>
                  <a:lnTo>
                    <a:pt x="1081" y="470"/>
                  </a:lnTo>
                  <a:lnTo>
                    <a:pt x="1081" y="468"/>
                  </a:lnTo>
                  <a:lnTo>
                    <a:pt x="1081" y="466"/>
                  </a:lnTo>
                  <a:lnTo>
                    <a:pt x="1083" y="466"/>
                  </a:lnTo>
                  <a:lnTo>
                    <a:pt x="1083" y="466"/>
                  </a:lnTo>
                  <a:lnTo>
                    <a:pt x="1083" y="468"/>
                  </a:lnTo>
                  <a:lnTo>
                    <a:pt x="1084" y="465"/>
                  </a:lnTo>
                  <a:lnTo>
                    <a:pt x="1083" y="463"/>
                  </a:lnTo>
                  <a:lnTo>
                    <a:pt x="1083" y="461"/>
                  </a:lnTo>
                  <a:lnTo>
                    <a:pt x="1083" y="459"/>
                  </a:lnTo>
                  <a:lnTo>
                    <a:pt x="1081" y="457"/>
                  </a:lnTo>
                  <a:lnTo>
                    <a:pt x="1081" y="457"/>
                  </a:lnTo>
                  <a:lnTo>
                    <a:pt x="1083" y="456"/>
                  </a:lnTo>
                  <a:lnTo>
                    <a:pt x="1083" y="456"/>
                  </a:lnTo>
                  <a:lnTo>
                    <a:pt x="1083" y="454"/>
                  </a:lnTo>
                  <a:lnTo>
                    <a:pt x="1081" y="452"/>
                  </a:lnTo>
                  <a:lnTo>
                    <a:pt x="1081" y="454"/>
                  </a:lnTo>
                  <a:lnTo>
                    <a:pt x="1079" y="454"/>
                  </a:lnTo>
                  <a:lnTo>
                    <a:pt x="1081" y="452"/>
                  </a:lnTo>
                  <a:lnTo>
                    <a:pt x="1081" y="450"/>
                  </a:lnTo>
                  <a:lnTo>
                    <a:pt x="1083" y="448"/>
                  </a:lnTo>
                  <a:lnTo>
                    <a:pt x="1081" y="448"/>
                  </a:lnTo>
                  <a:lnTo>
                    <a:pt x="1081" y="448"/>
                  </a:lnTo>
                  <a:lnTo>
                    <a:pt x="1079" y="448"/>
                  </a:lnTo>
                  <a:lnTo>
                    <a:pt x="1077" y="448"/>
                  </a:lnTo>
                  <a:lnTo>
                    <a:pt x="1077" y="447"/>
                  </a:lnTo>
                  <a:lnTo>
                    <a:pt x="1075" y="447"/>
                  </a:lnTo>
                  <a:lnTo>
                    <a:pt x="1074" y="445"/>
                  </a:lnTo>
                  <a:lnTo>
                    <a:pt x="1072" y="447"/>
                  </a:lnTo>
                  <a:lnTo>
                    <a:pt x="1070" y="447"/>
                  </a:lnTo>
                  <a:lnTo>
                    <a:pt x="1068" y="447"/>
                  </a:lnTo>
                  <a:lnTo>
                    <a:pt x="1066" y="447"/>
                  </a:lnTo>
                  <a:lnTo>
                    <a:pt x="1068" y="445"/>
                  </a:lnTo>
                  <a:lnTo>
                    <a:pt x="1068" y="445"/>
                  </a:lnTo>
                  <a:lnTo>
                    <a:pt x="1070" y="445"/>
                  </a:lnTo>
                  <a:lnTo>
                    <a:pt x="1072" y="443"/>
                  </a:lnTo>
                  <a:lnTo>
                    <a:pt x="1072" y="443"/>
                  </a:lnTo>
                  <a:lnTo>
                    <a:pt x="1074" y="441"/>
                  </a:lnTo>
                  <a:lnTo>
                    <a:pt x="1074" y="441"/>
                  </a:lnTo>
                  <a:lnTo>
                    <a:pt x="1075" y="439"/>
                  </a:lnTo>
                  <a:lnTo>
                    <a:pt x="1077" y="439"/>
                  </a:lnTo>
                  <a:lnTo>
                    <a:pt x="1077" y="437"/>
                  </a:lnTo>
                  <a:lnTo>
                    <a:pt x="1075" y="436"/>
                  </a:lnTo>
                  <a:lnTo>
                    <a:pt x="1074" y="434"/>
                  </a:lnTo>
                  <a:lnTo>
                    <a:pt x="1072" y="434"/>
                  </a:lnTo>
                  <a:lnTo>
                    <a:pt x="1070" y="434"/>
                  </a:lnTo>
                  <a:lnTo>
                    <a:pt x="1068" y="430"/>
                  </a:lnTo>
                  <a:lnTo>
                    <a:pt x="1066" y="430"/>
                  </a:lnTo>
                  <a:lnTo>
                    <a:pt x="1064" y="430"/>
                  </a:lnTo>
                  <a:lnTo>
                    <a:pt x="1064" y="428"/>
                  </a:lnTo>
                  <a:lnTo>
                    <a:pt x="1063" y="428"/>
                  </a:lnTo>
                  <a:lnTo>
                    <a:pt x="1059" y="430"/>
                  </a:lnTo>
                  <a:lnTo>
                    <a:pt x="1059" y="428"/>
                  </a:lnTo>
                  <a:lnTo>
                    <a:pt x="1063" y="427"/>
                  </a:lnTo>
                  <a:lnTo>
                    <a:pt x="1064" y="428"/>
                  </a:lnTo>
                  <a:lnTo>
                    <a:pt x="1066" y="430"/>
                  </a:lnTo>
                  <a:lnTo>
                    <a:pt x="1068" y="430"/>
                  </a:lnTo>
                  <a:lnTo>
                    <a:pt x="1070" y="430"/>
                  </a:lnTo>
                  <a:lnTo>
                    <a:pt x="1074" y="430"/>
                  </a:lnTo>
                  <a:lnTo>
                    <a:pt x="1070" y="427"/>
                  </a:lnTo>
                  <a:lnTo>
                    <a:pt x="1066" y="425"/>
                  </a:lnTo>
                  <a:lnTo>
                    <a:pt x="1066" y="423"/>
                  </a:lnTo>
                  <a:lnTo>
                    <a:pt x="1064" y="423"/>
                  </a:lnTo>
                  <a:lnTo>
                    <a:pt x="1061" y="421"/>
                  </a:lnTo>
                  <a:lnTo>
                    <a:pt x="1059" y="418"/>
                  </a:lnTo>
                  <a:lnTo>
                    <a:pt x="1057" y="416"/>
                  </a:lnTo>
                  <a:lnTo>
                    <a:pt x="1054" y="410"/>
                  </a:lnTo>
                  <a:lnTo>
                    <a:pt x="1052" y="409"/>
                  </a:lnTo>
                  <a:lnTo>
                    <a:pt x="1050" y="407"/>
                  </a:lnTo>
                  <a:lnTo>
                    <a:pt x="1048" y="405"/>
                  </a:lnTo>
                  <a:lnTo>
                    <a:pt x="1043" y="403"/>
                  </a:lnTo>
                  <a:lnTo>
                    <a:pt x="1041" y="401"/>
                  </a:lnTo>
                  <a:lnTo>
                    <a:pt x="1039" y="401"/>
                  </a:lnTo>
                  <a:lnTo>
                    <a:pt x="1039" y="399"/>
                  </a:lnTo>
                  <a:lnTo>
                    <a:pt x="1039" y="398"/>
                  </a:lnTo>
                  <a:lnTo>
                    <a:pt x="1039" y="394"/>
                  </a:lnTo>
                  <a:lnTo>
                    <a:pt x="1039" y="392"/>
                  </a:lnTo>
                  <a:lnTo>
                    <a:pt x="1041" y="390"/>
                  </a:lnTo>
                  <a:lnTo>
                    <a:pt x="1041" y="389"/>
                  </a:lnTo>
                  <a:lnTo>
                    <a:pt x="1041" y="387"/>
                  </a:lnTo>
                  <a:lnTo>
                    <a:pt x="1039" y="387"/>
                  </a:lnTo>
                  <a:lnTo>
                    <a:pt x="1039" y="385"/>
                  </a:lnTo>
                  <a:lnTo>
                    <a:pt x="1041" y="385"/>
                  </a:lnTo>
                  <a:lnTo>
                    <a:pt x="1041" y="387"/>
                  </a:lnTo>
                  <a:lnTo>
                    <a:pt x="1043" y="387"/>
                  </a:lnTo>
                  <a:lnTo>
                    <a:pt x="1043" y="383"/>
                  </a:lnTo>
                  <a:lnTo>
                    <a:pt x="1043" y="383"/>
                  </a:lnTo>
                  <a:lnTo>
                    <a:pt x="1043" y="383"/>
                  </a:lnTo>
                  <a:lnTo>
                    <a:pt x="1041" y="380"/>
                  </a:lnTo>
                  <a:lnTo>
                    <a:pt x="1043" y="380"/>
                  </a:lnTo>
                  <a:lnTo>
                    <a:pt x="1045" y="380"/>
                  </a:lnTo>
                  <a:lnTo>
                    <a:pt x="1046" y="380"/>
                  </a:lnTo>
                  <a:lnTo>
                    <a:pt x="1046" y="378"/>
                  </a:lnTo>
                  <a:lnTo>
                    <a:pt x="1048" y="376"/>
                  </a:lnTo>
                  <a:lnTo>
                    <a:pt x="1048" y="376"/>
                  </a:lnTo>
                  <a:lnTo>
                    <a:pt x="1050" y="376"/>
                  </a:lnTo>
                  <a:lnTo>
                    <a:pt x="1050" y="378"/>
                  </a:lnTo>
                  <a:lnTo>
                    <a:pt x="1052" y="378"/>
                  </a:lnTo>
                  <a:lnTo>
                    <a:pt x="1052" y="376"/>
                  </a:lnTo>
                  <a:lnTo>
                    <a:pt x="1052" y="376"/>
                  </a:lnTo>
                  <a:lnTo>
                    <a:pt x="1052" y="374"/>
                  </a:lnTo>
                  <a:lnTo>
                    <a:pt x="1050" y="372"/>
                  </a:lnTo>
                  <a:lnTo>
                    <a:pt x="1050" y="372"/>
                  </a:lnTo>
                  <a:lnTo>
                    <a:pt x="1048" y="371"/>
                  </a:lnTo>
                  <a:lnTo>
                    <a:pt x="1046" y="371"/>
                  </a:lnTo>
                  <a:lnTo>
                    <a:pt x="1045" y="372"/>
                  </a:lnTo>
                  <a:lnTo>
                    <a:pt x="1045" y="372"/>
                  </a:lnTo>
                  <a:lnTo>
                    <a:pt x="1043" y="372"/>
                  </a:lnTo>
                  <a:lnTo>
                    <a:pt x="1041" y="371"/>
                  </a:lnTo>
                  <a:lnTo>
                    <a:pt x="1039" y="371"/>
                  </a:lnTo>
                  <a:lnTo>
                    <a:pt x="1037" y="371"/>
                  </a:lnTo>
                  <a:lnTo>
                    <a:pt x="1036" y="369"/>
                  </a:lnTo>
                  <a:lnTo>
                    <a:pt x="1036" y="369"/>
                  </a:lnTo>
                  <a:lnTo>
                    <a:pt x="1032" y="371"/>
                  </a:lnTo>
                  <a:lnTo>
                    <a:pt x="1032" y="372"/>
                  </a:lnTo>
                  <a:lnTo>
                    <a:pt x="1032" y="374"/>
                  </a:lnTo>
                  <a:lnTo>
                    <a:pt x="1032" y="376"/>
                  </a:lnTo>
                  <a:lnTo>
                    <a:pt x="1030" y="376"/>
                  </a:lnTo>
                  <a:lnTo>
                    <a:pt x="1025" y="376"/>
                  </a:lnTo>
                  <a:lnTo>
                    <a:pt x="1023" y="374"/>
                  </a:lnTo>
                  <a:lnTo>
                    <a:pt x="1023" y="372"/>
                  </a:lnTo>
                  <a:lnTo>
                    <a:pt x="1023" y="371"/>
                  </a:lnTo>
                  <a:lnTo>
                    <a:pt x="1019" y="371"/>
                  </a:lnTo>
                  <a:lnTo>
                    <a:pt x="1017" y="369"/>
                  </a:lnTo>
                  <a:lnTo>
                    <a:pt x="1017" y="369"/>
                  </a:lnTo>
                  <a:lnTo>
                    <a:pt x="1016" y="367"/>
                  </a:lnTo>
                  <a:lnTo>
                    <a:pt x="1016" y="367"/>
                  </a:lnTo>
                  <a:lnTo>
                    <a:pt x="1014" y="367"/>
                  </a:lnTo>
                  <a:lnTo>
                    <a:pt x="1012" y="365"/>
                  </a:lnTo>
                  <a:lnTo>
                    <a:pt x="1008" y="363"/>
                  </a:lnTo>
                  <a:lnTo>
                    <a:pt x="1008" y="361"/>
                  </a:lnTo>
                  <a:lnTo>
                    <a:pt x="1007" y="358"/>
                  </a:lnTo>
                  <a:lnTo>
                    <a:pt x="1008" y="356"/>
                  </a:lnTo>
                  <a:lnTo>
                    <a:pt x="1010" y="356"/>
                  </a:lnTo>
                  <a:lnTo>
                    <a:pt x="1010" y="356"/>
                  </a:lnTo>
                  <a:lnTo>
                    <a:pt x="1012" y="356"/>
                  </a:lnTo>
                  <a:lnTo>
                    <a:pt x="1014" y="356"/>
                  </a:lnTo>
                  <a:lnTo>
                    <a:pt x="1016" y="356"/>
                  </a:lnTo>
                  <a:lnTo>
                    <a:pt x="1016" y="354"/>
                  </a:lnTo>
                  <a:lnTo>
                    <a:pt x="1016" y="352"/>
                  </a:lnTo>
                  <a:lnTo>
                    <a:pt x="1016" y="351"/>
                  </a:lnTo>
                  <a:lnTo>
                    <a:pt x="1016" y="349"/>
                  </a:lnTo>
                  <a:lnTo>
                    <a:pt x="1016" y="349"/>
                  </a:lnTo>
                  <a:lnTo>
                    <a:pt x="1017" y="347"/>
                  </a:lnTo>
                  <a:lnTo>
                    <a:pt x="1019" y="345"/>
                  </a:lnTo>
                  <a:lnTo>
                    <a:pt x="1019" y="343"/>
                  </a:lnTo>
                  <a:lnTo>
                    <a:pt x="1019" y="342"/>
                  </a:lnTo>
                  <a:lnTo>
                    <a:pt x="1019" y="340"/>
                  </a:lnTo>
                  <a:lnTo>
                    <a:pt x="1021" y="338"/>
                  </a:lnTo>
                  <a:lnTo>
                    <a:pt x="1021" y="336"/>
                  </a:lnTo>
                  <a:lnTo>
                    <a:pt x="1025" y="336"/>
                  </a:lnTo>
                  <a:lnTo>
                    <a:pt x="1025" y="334"/>
                  </a:lnTo>
                  <a:lnTo>
                    <a:pt x="1026" y="336"/>
                  </a:lnTo>
                  <a:lnTo>
                    <a:pt x="1026" y="338"/>
                  </a:lnTo>
                  <a:lnTo>
                    <a:pt x="1030" y="340"/>
                  </a:lnTo>
                  <a:lnTo>
                    <a:pt x="1030" y="340"/>
                  </a:lnTo>
                  <a:lnTo>
                    <a:pt x="1030" y="343"/>
                  </a:lnTo>
                  <a:lnTo>
                    <a:pt x="1030" y="347"/>
                  </a:lnTo>
                  <a:lnTo>
                    <a:pt x="1030" y="349"/>
                  </a:lnTo>
                  <a:lnTo>
                    <a:pt x="1030" y="349"/>
                  </a:lnTo>
                  <a:lnTo>
                    <a:pt x="1030" y="351"/>
                  </a:lnTo>
                  <a:lnTo>
                    <a:pt x="1030" y="351"/>
                  </a:lnTo>
                  <a:lnTo>
                    <a:pt x="1032" y="352"/>
                  </a:lnTo>
                  <a:lnTo>
                    <a:pt x="1034" y="352"/>
                  </a:lnTo>
                  <a:lnTo>
                    <a:pt x="1034" y="354"/>
                  </a:lnTo>
                  <a:lnTo>
                    <a:pt x="1034" y="356"/>
                  </a:lnTo>
                  <a:lnTo>
                    <a:pt x="1032" y="356"/>
                  </a:lnTo>
                  <a:lnTo>
                    <a:pt x="1032" y="358"/>
                  </a:lnTo>
                  <a:lnTo>
                    <a:pt x="1034" y="358"/>
                  </a:lnTo>
                  <a:lnTo>
                    <a:pt x="1036" y="356"/>
                  </a:lnTo>
                  <a:lnTo>
                    <a:pt x="1036" y="356"/>
                  </a:lnTo>
                  <a:lnTo>
                    <a:pt x="1036" y="356"/>
                  </a:lnTo>
                  <a:lnTo>
                    <a:pt x="1037" y="354"/>
                  </a:lnTo>
                  <a:lnTo>
                    <a:pt x="1037" y="352"/>
                  </a:lnTo>
                  <a:lnTo>
                    <a:pt x="1037" y="352"/>
                  </a:lnTo>
                  <a:lnTo>
                    <a:pt x="1041" y="349"/>
                  </a:lnTo>
                  <a:lnTo>
                    <a:pt x="1043" y="347"/>
                  </a:lnTo>
                  <a:lnTo>
                    <a:pt x="1043" y="347"/>
                  </a:lnTo>
                  <a:lnTo>
                    <a:pt x="1045" y="347"/>
                  </a:lnTo>
                  <a:lnTo>
                    <a:pt x="1046" y="347"/>
                  </a:lnTo>
                  <a:lnTo>
                    <a:pt x="1046" y="347"/>
                  </a:lnTo>
                  <a:lnTo>
                    <a:pt x="1048" y="345"/>
                  </a:lnTo>
                  <a:lnTo>
                    <a:pt x="1048" y="345"/>
                  </a:lnTo>
                  <a:lnTo>
                    <a:pt x="1052" y="347"/>
                  </a:lnTo>
                  <a:lnTo>
                    <a:pt x="1052" y="347"/>
                  </a:lnTo>
                  <a:lnTo>
                    <a:pt x="1054" y="347"/>
                  </a:lnTo>
                  <a:lnTo>
                    <a:pt x="1055" y="347"/>
                  </a:lnTo>
                  <a:lnTo>
                    <a:pt x="1057" y="347"/>
                  </a:lnTo>
                  <a:lnTo>
                    <a:pt x="1059" y="347"/>
                  </a:lnTo>
                  <a:lnTo>
                    <a:pt x="1059" y="349"/>
                  </a:lnTo>
                  <a:lnTo>
                    <a:pt x="1059" y="352"/>
                  </a:lnTo>
                  <a:lnTo>
                    <a:pt x="1061" y="356"/>
                  </a:lnTo>
                  <a:lnTo>
                    <a:pt x="1063" y="356"/>
                  </a:lnTo>
                  <a:lnTo>
                    <a:pt x="1063" y="356"/>
                  </a:lnTo>
                  <a:lnTo>
                    <a:pt x="1061" y="358"/>
                  </a:lnTo>
                  <a:lnTo>
                    <a:pt x="1063" y="358"/>
                  </a:lnTo>
                  <a:lnTo>
                    <a:pt x="1061" y="360"/>
                  </a:lnTo>
                  <a:lnTo>
                    <a:pt x="1063" y="361"/>
                  </a:lnTo>
                  <a:lnTo>
                    <a:pt x="1063" y="363"/>
                  </a:lnTo>
                  <a:lnTo>
                    <a:pt x="1064" y="363"/>
                  </a:lnTo>
                  <a:lnTo>
                    <a:pt x="1064" y="363"/>
                  </a:lnTo>
                  <a:lnTo>
                    <a:pt x="1064" y="363"/>
                  </a:lnTo>
                  <a:lnTo>
                    <a:pt x="1064" y="365"/>
                  </a:lnTo>
                  <a:lnTo>
                    <a:pt x="1064" y="365"/>
                  </a:lnTo>
                  <a:lnTo>
                    <a:pt x="1064" y="365"/>
                  </a:lnTo>
                  <a:lnTo>
                    <a:pt x="1066" y="365"/>
                  </a:lnTo>
                  <a:lnTo>
                    <a:pt x="1068" y="367"/>
                  </a:lnTo>
                  <a:lnTo>
                    <a:pt x="1068" y="367"/>
                  </a:lnTo>
                  <a:lnTo>
                    <a:pt x="1068" y="367"/>
                  </a:lnTo>
                  <a:lnTo>
                    <a:pt x="1068" y="365"/>
                  </a:lnTo>
                  <a:lnTo>
                    <a:pt x="1070" y="365"/>
                  </a:lnTo>
                  <a:lnTo>
                    <a:pt x="1070" y="363"/>
                  </a:lnTo>
                  <a:lnTo>
                    <a:pt x="1068" y="363"/>
                  </a:lnTo>
                  <a:lnTo>
                    <a:pt x="1070" y="363"/>
                  </a:lnTo>
                  <a:lnTo>
                    <a:pt x="1070" y="365"/>
                  </a:lnTo>
                  <a:lnTo>
                    <a:pt x="1072" y="365"/>
                  </a:lnTo>
                  <a:lnTo>
                    <a:pt x="1074" y="365"/>
                  </a:lnTo>
                  <a:lnTo>
                    <a:pt x="1074" y="365"/>
                  </a:lnTo>
                  <a:lnTo>
                    <a:pt x="1075" y="365"/>
                  </a:lnTo>
                  <a:lnTo>
                    <a:pt x="1075" y="365"/>
                  </a:lnTo>
                  <a:lnTo>
                    <a:pt x="1075" y="365"/>
                  </a:lnTo>
                  <a:lnTo>
                    <a:pt x="1075" y="365"/>
                  </a:lnTo>
                  <a:lnTo>
                    <a:pt x="1077" y="367"/>
                  </a:lnTo>
                  <a:lnTo>
                    <a:pt x="1077" y="367"/>
                  </a:lnTo>
                  <a:lnTo>
                    <a:pt x="1077" y="369"/>
                  </a:lnTo>
                  <a:lnTo>
                    <a:pt x="1079" y="369"/>
                  </a:lnTo>
                  <a:lnTo>
                    <a:pt x="1081" y="371"/>
                  </a:lnTo>
                  <a:lnTo>
                    <a:pt x="1081" y="371"/>
                  </a:lnTo>
                  <a:lnTo>
                    <a:pt x="1081" y="371"/>
                  </a:lnTo>
                  <a:lnTo>
                    <a:pt x="1083" y="372"/>
                  </a:lnTo>
                  <a:lnTo>
                    <a:pt x="1083" y="372"/>
                  </a:lnTo>
                  <a:lnTo>
                    <a:pt x="1084" y="374"/>
                  </a:lnTo>
                  <a:lnTo>
                    <a:pt x="1083" y="374"/>
                  </a:lnTo>
                  <a:lnTo>
                    <a:pt x="1081" y="374"/>
                  </a:lnTo>
                  <a:lnTo>
                    <a:pt x="1081" y="374"/>
                  </a:lnTo>
                  <a:lnTo>
                    <a:pt x="1079" y="374"/>
                  </a:lnTo>
                  <a:lnTo>
                    <a:pt x="1079" y="376"/>
                  </a:lnTo>
                  <a:lnTo>
                    <a:pt x="1079" y="378"/>
                  </a:lnTo>
                  <a:lnTo>
                    <a:pt x="1081" y="378"/>
                  </a:lnTo>
                  <a:lnTo>
                    <a:pt x="1083" y="378"/>
                  </a:lnTo>
                  <a:lnTo>
                    <a:pt x="1083" y="378"/>
                  </a:lnTo>
                  <a:lnTo>
                    <a:pt x="1081" y="376"/>
                  </a:lnTo>
                  <a:lnTo>
                    <a:pt x="1083" y="376"/>
                  </a:lnTo>
                  <a:lnTo>
                    <a:pt x="1083" y="378"/>
                  </a:lnTo>
                  <a:lnTo>
                    <a:pt x="1084" y="380"/>
                  </a:lnTo>
                  <a:lnTo>
                    <a:pt x="1086" y="381"/>
                  </a:lnTo>
                  <a:lnTo>
                    <a:pt x="1086" y="383"/>
                  </a:lnTo>
                  <a:lnTo>
                    <a:pt x="1088" y="383"/>
                  </a:lnTo>
                  <a:lnTo>
                    <a:pt x="1088" y="385"/>
                  </a:lnTo>
                  <a:lnTo>
                    <a:pt x="1088" y="385"/>
                  </a:lnTo>
                  <a:lnTo>
                    <a:pt x="1088" y="387"/>
                  </a:lnTo>
                  <a:lnTo>
                    <a:pt x="1088" y="389"/>
                  </a:lnTo>
                  <a:lnTo>
                    <a:pt x="1088" y="389"/>
                  </a:lnTo>
                  <a:lnTo>
                    <a:pt x="1088" y="390"/>
                  </a:lnTo>
                  <a:lnTo>
                    <a:pt x="1090" y="392"/>
                  </a:lnTo>
                  <a:lnTo>
                    <a:pt x="1090" y="394"/>
                  </a:lnTo>
                  <a:lnTo>
                    <a:pt x="1092" y="396"/>
                  </a:lnTo>
                  <a:lnTo>
                    <a:pt x="1092" y="394"/>
                  </a:lnTo>
                  <a:lnTo>
                    <a:pt x="1092" y="396"/>
                  </a:lnTo>
                  <a:lnTo>
                    <a:pt x="1092" y="396"/>
                  </a:lnTo>
                  <a:lnTo>
                    <a:pt x="1093" y="398"/>
                  </a:lnTo>
                  <a:lnTo>
                    <a:pt x="1092" y="398"/>
                  </a:lnTo>
                  <a:lnTo>
                    <a:pt x="1092" y="398"/>
                  </a:lnTo>
                  <a:lnTo>
                    <a:pt x="1092" y="399"/>
                  </a:lnTo>
                  <a:lnTo>
                    <a:pt x="1093" y="401"/>
                  </a:lnTo>
                  <a:lnTo>
                    <a:pt x="1092" y="399"/>
                  </a:lnTo>
                  <a:lnTo>
                    <a:pt x="1093" y="398"/>
                  </a:lnTo>
                  <a:lnTo>
                    <a:pt x="1093" y="399"/>
                  </a:lnTo>
                  <a:lnTo>
                    <a:pt x="1095" y="398"/>
                  </a:lnTo>
                  <a:lnTo>
                    <a:pt x="1095" y="398"/>
                  </a:lnTo>
                  <a:lnTo>
                    <a:pt x="1095" y="398"/>
                  </a:lnTo>
                  <a:lnTo>
                    <a:pt x="1095" y="398"/>
                  </a:lnTo>
                  <a:lnTo>
                    <a:pt x="1097" y="398"/>
                  </a:lnTo>
                  <a:lnTo>
                    <a:pt x="1097" y="396"/>
                  </a:lnTo>
                  <a:lnTo>
                    <a:pt x="1099" y="396"/>
                  </a:lnTo>
                  <a:lnTo>
                    <a:pt x="1099" y="396"/>
                  </a:lnTo>
                  <a:lnTo>
                    <a:pt x="1097" y="398"/>
                  </a:lnTo>
                  <a:lnTo>
                    <a:pt x="1099" y="398"/>
                  </a:lnTo>
                  <a:lnTo>
                    <a:pt x="1099" y="398"/>
                  </a:lnTo>
                  <a:lnTo>
                    <a:pt x="1099" y="398"/>
                  </a:lnTo>
                  <a:lnTo>
                    <a:pt x="1099" y="394"/>
                  </a:lnTo>
                  <a:lnTo>
                    <a:pt x="1099" y="396"/>
                  </a:lnTo>
                  <a:lnTo>
                    <a:pt x="1101" y="396"/>
                  </a:lnTo>
                  <a:lnTo>
                    <a:pt x="1101" y="396"/>
                  </a:lnTo>
                  <a:lnTo>
                    <a:pt x="1101" y="394"/>
                  </a:lnTo>
                  <a:lnTo>
                    <a:pt x="1099" y="394"/>
                  </a:lnTo>
                  <a:lnTo>
                    <a:pt x="1101" y="392"/>
                  </a:lnTo>
                  <a:lnTo>
                    <a:pt x="1101" y="392"/>
                  </a:lnTo>
                  <a:lnTo>
                    <a:pt x="1103" y="394"/>
                  </a:lnTo>
                  <a:lnTo>
                    <a:pt x="1104" y="394"/>
                  </a:lnTo>
                  <a:lnTo>
                    <a:pt x="1104" y="394"/>
                  </a:lnTo>
                  <a:lnTo>
                    <a:pt x="1106" y="392"/>
                  </a:lnTo>
                  <a:lnTo>
                    <a:pt x="1104" y="390"/>
                  </a:lnTo>
                  <a:lnTo>
                    <a:pt x="1104" y="390"/>
                  </a:lnTo>
                  <a:lnTo>
                    <a:pt x="1106" y="390"/>
                  </a:lnTo>
                  <a:lnTo>
                    <a:pt x="1108" y="390"/>
                  </a:lnTo>
                  <a:lnTo>
                    <a:pt x="1108" y="390"/>
                  </a:lnTo>
                  <a:lnTo>
                    <a:pt x="1110" y="389"/>
                  </a:lnTo>
                  <a:lnTo>
                    <a:pt x="1110" y="385"/>
                  </a:lnTo>
                  <a:lnTo>
                    <a:pt x="1108" y="381"/>
                  </a:lnTo>
                  <a:lnTo>
                    <a:pt x="1106" y="381"/>
                  </a:lnTo>
                  <a:lnTo>
                    <a:pt x="1104" y="378"/>
                  </a:lnTo>
                  <a:lnTo>
                    <a:pt x="1103" y="372"/>
                  </a:lnTo>
                  <a:lnTo>
                    <a:pt x="1099" y="369"/>
                  </a:lnTo>
                  <a:lnTo>
                    <a:pt x="1097" y="367"/>
                  </a:lnTo>
                  <a:lnTo>
                    <a:pt x="1095" y="365"/>
                  </a:lnTo>
                  <a:lnTo>
                    <a:pt x="1093" y="361"/>
                  </a:lnTo>
                  <a:lnTo>
                    <a:pt x="1092" y="361"/>
                  </a:lnTo>
                  <a:lnTo>
                    <a:pt x="1086" y="356"/>
                  </a:lnTo>
                  <a:lnTo>
                    <a:pt x="1084" y="356"/>
                  </a:lnTo>
                  <a:lnTo>
                    <a:pt x="1084" y="354"/>
                  </a:lnTo>
                  <a:lnTo>
                    <a:pt x="1079" y="352"/>
                  </a:lnTo>
                  <a:lnTo>
                    <a:pt x="1077" y="351"/>
                  </a:lnTo>
                  <a:lnTo>
                    <a:pt x="1074" y="351"/>
                  </a:lnTo>
                  <a:lnTo>
                    <a:pt x="1074" y="349"/>
                  </a:lnTo>
                  <a:lnTo>
                    <a:pt x="1074" y="347"/>
                  </a:lnTo>
                  <a:lnTo>
                    <a:pt x="1072" y="345"/>
                  </a:lnTo>
                  <a:lnTo>
                    <a:pt x="1072" y="343"/>
                  </a:lnTo>
                  <a:lnTo>
                    <a:pt x="1072" y="343"/>
                  </a:lnTo>
                  <a:lnTo>
                    <a:pt x="1074" y="342"/>
                  </a:lnTo>
                  <a:lnTo>
                    <a:pt x="1074" y="342"/>
                  </a:lnTo>
                  <a:lnTo>
                    <a:pt x="1075" y="340"/>
                  </a:lnTo>
                  <a:lnTo>
                    <a:pt x="1077" y="338"/>
                  </a:lnTo>
                  <a:lnTo>
                    <a:pt x="1077" y="338"/>
                  </a:lnTo>
                  <a:lnTo>
                    <a:pt x="1077" y="336"/>
                  </a:lnTo>
                  <a:lnTo>
                    <a:pt x="1077" y="333"/>
                  </a:lnTo>
                  <a:lnTo>
                    <a:pt x="1079" y="333"/>
                  </a:lnTo>
                  <a:lnTo>
                    <a:pt x="1079" y="331"/>
                  </a:lnTo>
                  <a:lnTo>
                    <a:pt x="1077" y="327"/>
                  </a:lnTo>
                  <a:lnTo>
                    <a:pt x="1075" y="325"/>
                  </a:lnTo>
                  <a:lnTo>
                    <a:pt x="1075" y="325"/>
                  </a:lnTo>
                  <a:lnTo>
                    <a:pt x="1075" y="322"/>
                  </a:lnTo>
                  <a:lnTo>
                    <a:pt x="1075" y="320"/>
                  </a:lnTo>
                  <a:lnTo>
                    <a:pt x="1075" y="316"/>
                  </a:lnTo>
                  <a:lnTo>
                    <a:pt x="1077" y="316"/>
                  </a:lnTo>
                  <a:lnTo>
                    <a:pt x="1077" y="316"/>
                  </a:lnTo>
                  <a:lnTo>
                    <a:pt x="1077" y="314"/>
                  </a:lnTo>
                  <a:lnTo>
                    <a:pt x="1077" y="314"/>
                  </a:lnTo>
                  <a:lnTo>
                    <a:pt x="1075" y="313"/>
                  </a:lnTo>
                  <a:lnTo>
                    <a:pt x="1075" y="313"/>
                  </a:lnTo>
                  <a:lnTo>
                    <a:pt x="1077" y="313"/>
                  </a:lnTo>
                  <a:lnTo>
                    <a:pt x="1079" y="313"/>
                  </a:lnTo>
                  <a:lnTo>
                    <a:pt x="1079" y="311"/>
                  </a:lnTo>
                  <a:lnTo>
                    <a:pt x="1079" y="311"/>
                  </a:lnTo>
                  <a:lnTo>
                    <a:pt x="1079" y="309"/>
                  </a:lnTo>
                  <a:lnTo>
                    <a:pt x="1079" y="307"/>
                  </a:lnTo>
                  <a:lnTo>
                    <a:pt x="1077" y="304"/>
                  </a:lnTo>
                  <a:lnTo>
                    <a:pt x="1079" y="305"/>
                  </a:lnTo>
                  <a:lnTo>
                    <a:pt x="1079" y="305"/>
                  </a:lnTo>
                  <a:lnTo>
                    <a:pt x="1081" y="305"/>
                  </a:lnTo>
                  <a:lnTo>
                    <a:pt x="1081" y="307"/>
                  </a:lnTo>
                  <a:lnTo>
                    <a:pt x="1083" y="305"/>
                  </a:lnTo>
                  <a:lnTo>
                    <a:pt x="1083" y="305"/>
                  </a:lnTo>
                  <a:lnTo>
                    <a:pt x="1083" y="305"/>
                  </a:lnTo>
                  <a:lnTo>
                    <a:pt x="1083" y="307"/>
                  </a:lnTo>
                  <a:lnTo>
                    <a:pt x="1084" y="309"/>
                  </a:lnTo>
                  <a:lnTo>
                    <a:pt x="1084" y="309"/>
                  </a:lnTo>
                  <a:lnTo>
                    <a:pt x="1086" y="309"/>
                  </a:lnTo>
                  <a:lnTo>
                    <a:pt x="1088" y="309"/>
                  </a:lnTo>
                  <a:lnTo>
                    <a:pt x="1090" y="311"/>
                  </a:lnTo>
                  <a:lnTo>
                    <a:pt x="1090" y="309"/>
                  </a:lnTo>
                  <a:lnTo>
                    <a:pt x="1092" y="311"/>
                  </a:lnTo>
                  <a:lnTo>
                    <a:pt x="1092" y="311"/>
                  </a:lnTo>
                  <a:lnTo>
                    <a:pt x="1093" y="309"/>
                  </a:lnTo>
                  <a:lnTo>
                    <a:pt x="1095" y="309"/>
                  </a:lnTo>
                  <a:lnTo>
                    <a:pt x="1095" y="307"/>
                  </a:lnTo>
                  <a:lnTo>
                    <a:pt x="1097" y="305"/>
                  </a:lnTo>
                  <a:lnTo>
                    <a:pt x="1099" y="302"/>
                  </a:lnTo>
                  <a:lnTo>
                    <a:pt x="1099" y="300"/>
                  </a:lnTo>
                  <a:lnTo>
                    <a:pt x="1099" y="298"/>
                  </a:lnTo>
                  <a:lnTo>
                    <a:pt x="1099" y="295"/>
                  </a:lnTo>
                  <a:lnTo>
                    <a:pt x="1099" y="293"/>
                  </a:lnTo>
                  <a:lnTo>
                    <a:pt x="1099" y="293"/>
                  </a:lnTo>
                  <a:lnTo>
                    <a:pt x="1099" y="291"/>
                  </a:lnTo>
                  <a:lnTo>
                    <a:pt x="1099" y="289"/>
                  </a:lnTo>
                  <a:lnTo>
                    <a:pt x="1099" y="287"/>
                  </a:lnTo>
                  <a:lnTo>
                    <a:pt x="1099" y="285"/>
                  </a:lnTo>
                  <a:lnTo>
                    <a:pt x="1099" y="284"/>
                  </a:lnTo>
                  <a:lnTo>
                    <a:pt x="1099" y="275"/>
                  </a:lnTo>
                  <a:lnTo>
                    <a:pt x="1099" y="273"/>
                  </a:lnTo>
                  <a:lnTo>
                    <a:pt x="1099" y="273"/>
                  </a:lnTo>
                  <a:lnTo>
                    <a:pt x="1099" y="271"/>
                  </a:lnTo>
                  <a:lnTo>
                    <a:pt x="1097" y="267"/>
                  </a:lnTo>
                  <a:lnTo>
                    <a:pt x="1095" y="264"/>
                  </a:lnTo>
                  <a:lnTo>
                    <a:pt x="1095" y="260"/>
                  </a:lnTo>
                  <a:lnTo>
                    <a:pt x="1095" y="258"/>
                  </a:lnTo>
                  <a:lnTo>
                    <a:pt x="1093" y="255"/>
                  </a:lnTo>
                  <a:lnTo>
                    <a:pt x="1093" y="251"/>
                  </a:lnTo>
                  <a:lnTo>
                    <a:pt x="1093" y="249"/>
                  </a:lnTo>
                  <a:lnTo>
                    <a:pt x="1093" y="249"/>
                  </a:lnTo>
                  <a:lnTo>
                    <a:pt x="1093" y="247"/>
                  </a:lnTo>
                  <a:lnTo>
                    <a:pt x="1093" y="247"/>
                  </a:lnTo>
                  <a:lnTo>
                    <a:pt x="1092" y="244"/>
                  </a:lnTo>
                  <a:lnTo>
                    <a:pt x="1092" y="242"/>
                  </a:lnTo>
                  <a:lnTo>
                    <a:pt x="1090" y="242"/>
                  </a:lnTo>
                  <a:lnTo>
                    <a:pt x="1090" y="240"/>
                  </a:lnTo>
                  <a:lnTo>
                    <a:pt x="1088" y="237"/>
                  </a:lnTo>
                  <a:lnTo>
                    <a:pt x="1088" y="237"/>
                  </a:lnTo>
                  <a:lnTo>
                    <a:pt x="1083" y="233"/>
                  </a:lnTo>
                  <a:lnTo>
                    <a:pt x="1083" y="231"/>
                  </a:lnTo>
                  <a:lnTo>
                    <a:pt x="1083" y="231"/>
                  </a:lnTo>
                  <a:lnTo>
                    <a:pt x="1083" y="229"/>
                  </a:lnTo>
                  <a:lnTo>
                    <a:pt x="1077" y="228"/>
                  </a:lnTo>
                  <a:lnTo>
                    <a:pt x="1075" y="224"/>
                  </a:lnTo>
                  <a:lnTo>
                    <a:pt x="1075" y="222"/>
                  </a:lnTo>
                  <a:lnTo>
                    <a:pt x="1075" y="222"/>
                  </a:lnTo>
                  <a:lnTo>
                    <a:pt x="1074" y="219"/>
                  </a:lnTo>
                  <a:lnTo>
                    <a:pt x="1074" y="219"/>
                  </a:lnTo>
                  <a:lnTo>
                    <a:pt x="1074" y="219"/>
                  </a:lnTo>
                  <a:lnTo>
                    <a:pt x="1074" y="219"/>
                  </a:lnTo>
                  <a:lnTo>
                    <a:pt x="1072" y="219"/>
                  </a:lnTo>
                  <a:lnTo>
                    <a:pt x="1072" y="215"/>
                  </a:lnTo>
                  <a:lnTo>
                    <a:pt x="1072" y="215"/>
                  </a:lnTo>
                  <a:lnTo>
                    <a:pt x="1072" y="213"/>
                  </a:lnTo>
                  <a:lnTo>
                    <a:pt x="1072" y="213"/>
                  </a:lnTo>
                  <a:lnTo>
                    <a:pt x="1070" y="211"/>
                  </a:lnTo>
                  <a:lnTo>
                    <a:pt x="1070" y="209"/>
                  </a:lnTo>
                  <a:lnTo>
                    <a:pt x="1064" y="208"/>
                  </a:lnTo>
                  <a:lnTo>
                    <a:pt x="1064" y="206"/>
                  </a:lnTo>
                  <a:lnTo>
                    <a:pt x="1063" y="204"/>
                  </a:lnTo>
                  <a:lnTo>
                    <a:pt x="1061" y="202"/>
                  </a:lnTo>
                  <a:lnTo>
                    <a:pt x="1059" y="202"/>
                  </a:lnTo>
                  <a:lnTo>
                    <a:pt x="1057" y="202"/>
                  </a:lnTo>
                  <a:lnTo>
                    <a:pt x="1055" y="202"/>
                  </a:lnTo>
                  <a:lnTo>
                    <a:pt x="1054" y="200"/>
                  </a:lnTo>
                  <a:lnTo>
                    <a:pt x="1052" y="200"/>
                  </a:lnTo>
                  <a:lnTo>
                    <a:pt x="1052" y="200"/>
                  </a:lnTo>
                  <a:lnTo>
                    <a:pt x="1052" y="200"/>
                  </a:lnTo>
                  <a:lnTo>
                    <a:pt x="1052" y="200"/>
                  </a:lnTo>
                  <a:lnTo>
                    <a:pt x="1055" y="200"/>
                  </a:lnTo>
                  <a:lnTo>
                    <a:pt x="1055" y="200"/>
                  </a:lnTo>
                  <a:lnTo>
                    <a:pt x="1057" y="200"/>
                  </a:lnTo>
                  <a:lnTo>
                    <a:pt x="1059" y="202"/>
                  </a:lnTo>
                  <a:lnTo>
                    <a:pt x="1059" y="200"/>
                  </a:lnTo>
                  <a:lnTo>
                    <a:pt x="1059" y="200"/>
                  </a:lnTo>
                  <a:lnTo>
                    <a:pt x="1059" y="199"/>
                  </a:lnTo>
                  <a:lnTo>
                    <a:pt x="1057" y="199"/>
                  </a:lnTo>
                  <a:lnTo>
                    <a:pt x="1054" y="197"/>
                  </a:lnTo>
                  <a:lnTo>
                    <a:pt x="1050" y="197"/>
                  </a:lnTo>
                  <a:lnTo>
                    <a:pt x="1048" y="195"/>
                  </a:lnTo>
                  <a:lnTo>
                    <a:pt x="1048" y="195"/>
                  </a:lnTo>
                  <a:lnTo>
                    <a:pt x="1046" y="193"/>
                  </a:lnTo>
                  <a:lnTo>
                    <a:pt x="1045" y="193"/>
                  </a:lnTo>
                  <a:lnTo>
                    <a:pt x="1043" y="191"/>
                  </a:lnTo>
                  <a:lnTo>
                    <a:pt x="1041" y="191"/>
                  </a:lnTo>
                  <a:lnTo>
                    <a:pt x="1041" y="191"/>
                  </a:lnTo>
                  <a:lnTo>
                    <a:pt x="1041" y="191"/>
                  </a:lnTo>
                  <a:lnTo>
                    <a:pt x="1039" y="191"/>
                  </a:lnTo>
                  <a:lnTo>
                    <a:pt x="1039" y="191"/>
                  </a:lnTo>
                  <a:lnTo>
                    <a:pt x="1037" y="191"/>
                  </a:lnTo>
                  <a:lnTo>
                    <a:pt x="1034" y="191"/>
                  </a:lnTo>
                  <a:lnTo>
                    <a:pt x="1036" y="193"/>
                  </a:lnTo>
                  <a:lnTo>
                    <a:pt x="1037" y="195"/>
                  </a:lnTo>
                  <a:lnTo>
                    <a:pt x="1039" y="197"/>
                  </a:lnTo>
                  <a:lnTo>
                    <a:pt x="1039" y="199"/>
                  </a:lnTo>
                  <a:lnTo>
                    <a:pt x="1039" y="200"/>
                  </a:lnTo>
                  <a:lnTo>
                    <a:pt x="1037" y="199"/>
                  </a:lnTo>
                  <a:lnTo>
                    <a:pt x="1037" y="197"/>
                  </a:lnTo>
                  <a:lnTo>
                    <a:pt x="1036" y="195"/>
                  </a:lnTo>
                  <a:lnTo>
                    <a:pt x="1036" y="199"/>
                  </a:lnTo>
                  <a:lnTo>
                    <a:pt x="1036" y="199"/>
                  </a:lnTo>
                  <a:lnTo>
                    <a:pt x="1034" y="200"/>
                  </a:lnTo>
                  <a:lnTo>
                    <a:pt x="1032" y="200"/>
                  </a:lnTo>
                  <a:lnTo>
                    <a:pt x="1032" y="199"/>
                  </a:lnTo>
                  <a:lnTo>
                    <a:pt x="1032" y="199"/>
                  </a:lnTo>
                  <a:lnTo>
                    <a:pt x="1032" y="197"/>
                  </a:lnTo>
                  <a:lnTo>
                    <a:pt x="1032" y="197"/>
                  </a:lnTo>
                  <a:lnTo>
                    <a:pt x="1032" y="195"/>
                  </a:lnTo>
                  <a:lnTo>
                    <a:pt x="1030" y="195"/>
                  </a:lnTo>
                  <a:lnTo>
                    <a:pt x="1028" y="195"/>
                  </a:lnTo>
                  <a:lnTo>
                    <a:pt x="1028" y="195"/>
                  </a:lnTo>
                  <a:lnTo>
                    <a:pt x="1028" y="193"/>
                  </a:lnTo>
                  <a:lnTo>
                    <a:pt x="1028" y="193"/>
                  </a:lnTo>
                  <a:lnTo>
                    <a:pt x="1026" y="193"/>
                  </a:lnTo>
                  <a:lnTo>
                    <a:pt x="1026" y="193"/>
                  </a:lnTo>
                  <a:lnTo>
                    <a:pt x="1026" y="195"/>
                  </a:lnTo>
                  <a:lnTo>
                    <a:pt x="1028" y="195"/>
                  </a:lnTo>
                  <a:lnTo>
                    <a:pt x="1028" y="197"/>
                  </a:lnTo>
                  <a:lnTo>
                    <a:pt x="1028" y="197"/>
                  </a:lnTo>
                  <a:lnTo>
                    <a:pt x="1026" y="197"/>
                  </a:lnTo>
                  <a:lnTo>
                    <a:pt x="1028" y="199"/>
                  </a:lnTo>
                  <a:lnTo>
                    <a:pt x="1026" y="199"/>
                  </a:lnTo>
                  <a:lnTo>
                    <a:pt x="1025" y="197"/>
                  </a:lnTo>
                  <a:lnTo>
                    <a:pt x="1025" y="195"/>
                  </a:lnTo>
                  <a:lnTo>
                    <a:pt x="1023" y="193"/>
                  </a:lnTo>
                  <a:lnTo>
                    <a:pt x="1023" y="193"/>
                  </a:lnTo>
                  <a:lnTo>
                    <a:pt x="1023" y="191"/>
                  </a:lnTo>
                  <a:lnTo>
                    <a:pt x="1021" y="191"/>
                  </a:lnTo>
                  <a:lnTo>
                    <a:pt x="1019" y="190"/>
                  </a:lnTo>
                  <a:lnTo>
                    <a:pt x="1017" y="190"/>
                  </a:lnTo>
                  <a:lnTo>
                    <a:pt x="1017" y="191"/>
                  </a:lnTo>
                  <a:lnTo>
                    <a:pt x="1014" y="191"/>
                  </a:lnTo>
                  <a:lnTo>
                    <a:pt x="1012" y="191"/>
                  </a:lnTo>
                  <a:lnTo>
                    <a:pt x="1010" y="190"/>
                  </a:lnTo>
                  <a:lnTo>
                    <a:pt x="1008" y="190"/>
                  </a:lnTo>
                  <a:lnTo>
                    <a:pt x="1008" y="188"/>
                  </a:lnTo>
                  <a:lnTo>
                    <a:pt x="1008" y="186"/>
                  </a:lnTo>
                  <a:lnTo>
                    <a:pt x="1010" y="186"/>
                  </a:lnTo>
                  <a:lnTo>
                    <a:pt x="1010" y="184"/>
                  </a:lnTo>
                  <a:lnTo>
                    <a:pt x="1010" y="181"/>
                  </a:lnTo>
                  <a:lnTo>
                    <a:pt x="1010" y="181"/>
                  </a:lnTo>
                  <a:lnTo>
                    <a:pt x="1010" y="181"/>
                  </a:lnTo>
                  <a:lnTo>
                    <a:pt x="1010" y="181"/>
                  </a:lnTo>
                  <a:lnTo>
                    <a:pt x="1012" y="175"/>
                  </a:lnTo>
                  <a:lnTo>
                    <a:pt x="1010" y="173"/>
                  </a:lnTo>
                  <a:lnTo>
                    <a:pt x="1012" y="171"/>
                  </a:lnTo>
                  <a:lnTo>
                    <a:pt x="1010" y="171"/>
                  </a:lnTo>
                  <a:lnTo>
                    <a:pt x="1010" y="171"/>
                  </a:lnTo>
                  <a:lnTo>
                    <a:pt x="1010" y="170"/>
                  </a:lnTo>
                  <a:lnTo>
                    <a:pt x="1010" y="168"/>
                  </a:lnTo>
                  <a:lnTo>
                    <a:pt x="1008" y="168"/>
                  </a:lnTo>
                  <a:lnTo>
                    <a:pt x="1010" y="168"/>
                  </a:lnTo>
                  <a:lnTo>
                    <a:pt x="1008" y="166"/>
                  </a:lnTo>
                  <a:lnTo>
                    <a:pt x="1010" y="166"/>
                  </a:lnTo>
                  <a:lnTo>
                    <a:pt x="1008" y="162"/>
                  </a:lnTo>
                  <a:lnTo>
                    <a:pt x="1010" y="162"/>
                  </a:lnTo>
                  <a:lnTo>
                    <a:pt x="1010" y="161"/>
                  </a:lnTo>
                  <a:lnTo>
                    <a:pt x="1008" y="159"/>
                  </a:lnTo>
                  <a:lnTo>
                    <a:pt x="1010" y="159"/>
                  </a:lnTo>
                  <a:lnTo>
                    <a:pt x="1010" y="159"/>
                  </a:lnTo>
                  <a:lnTo>
                    <a:pt x="1010" y="157"/>
                  </a:lnTo>
                  <a:lnTo>
                    <a:pt x="1010" y="155"/>
                  </a:lnTo>
                  <a:lnTo>
                    <a:pt x="1008" y="153"/>
                  </a:lnTo>
                  <a:lnTo>
                    <a:pt x="1008" y="152"/>
                  </a:lnTo>
                  <a:lnTo>
                    <a:pt x="1008" y="150"/>
                  </a:lnTo>
                  <a:lnTo>
                    <a:pt x="1008" y="148"/>
                  </a:lnTo>
                  <a:lnTo>
                    <a:pt x="1008" y="144"/>
                  </a:lnTo>
                  <a:lnTo>
                    <a:pt x="1008" y="144"/>
                  </a:lnTo>
                  <a:lnTo>
                    <a:pt x="1008" y="143"/>
                  </a:lnTo>
                  <a:lnTo>
                    <a:pt x="1010" y="141"/>
                  </a:lnTo>
                  <a:lnTo>
                    <a:pt x="1016" y="139"/>
                  </a:lnTo>
                  <a:lnTo>
                    <a:pt x="1019" y="139"/>
                  </a:lnTo>
                  <a:lnTo>
                    <a:pt x="1021" y="139"/>
                  </a:lnTo>
                  <a:lnTo>
                    <a:pt x="1021" y="139"/>
                  </a:lnTo>
                  <a:lnTo>
                    <a:pt x="1023" y="139"/>
                  </a:lnTo>
                  <a:lnTo>
                    <a:pt x="1025" y="139"/>
                  </a:lnTo>
                  <a:lnTo>
                    <a:pt x="1025" y="139"/>
                  </a:lnTo>
                  <a:lnTo>
                    <a:pt x="1026" y="139"/>
                  </a:lnTo>
                  <a:lnTo>
                    <a:pt x="1026" y="141"/>
                  </a:lnTo>
                  <a:lnTo>
                    <a:pt x="1028" y="141"/>
                  </a:lnTo>
                  <a:lnTo>
                    <a:pt x="1028" y="141"/>
                  </a:lnTo>
                  <a:lnTo>
                    <a:pt x="1028" y="139"/>
                  </a:lnTo>
                  <a:lnTo>
                    <a:pt x="1026" y="137"/>
                  </a:lnTo>
                  <a:lnTo>
                    <a:pt x="1026" y="137"/>
                  </a:lnTo>
                  <a:lnTo>
                    <a:pt x="1036" y="137"/>
                  </a:lnTo>
                  <a:lnTo>
                    <a:pt x="1036" y="137"/>
                  </a:lnTo>
                  <a:lnTo>
                    <a:pt x="1036" y="137"/>
                  </a:lnTo>
                  <a:lnTo>
                    <a:pt x="1036" y="137"/>
                  </a:lnTo>
                  <a:lnTo>
                    <a:pt x="1037" y="135"/>
                  </a:lnTo>
                  <a:lnTo>
                    <a:pt x="1039" y="137"/>
                  </a:lnTo>
                  <a:lnTo>
                    <a:pt x="1041" y="137"/>
                  </a:lnTo>
                  <a:lnTo>
                    <a:pt x="1041" y="137"/>
                  </a:lnTo>
                  <a:lnTo>
                    <a:pt x="1041" y="137"/>
                  </a:lnTo>
                  <a:lnTo>
                    <a:pt x="1041" y="135"/>
                  </a:lnTo>
                  <a:lnTo>
                    <a:pt x="1041" y="135"/>
                  </a:lnTo>
                  <a:lnTo>
                    <a:pt x="1039" y="135"/>
                  </a:lnTo>
                  <a:lnTo>
                    <a:pt x="1041" y="135"/>
                  </a:lnTo>
                  <a:lnTo>
                    <a:pt x="1041" y="135"/>
                  </a:lnTo>
                  <a:lnTo>
                    <a:pt x="1041" y="133"/>
                  </a:lnTo>
                  <a:lnTo>
                    <a:pt x="1039" y="133"/>
                  </a:lnTo>
                  <a:lnTo>
                    <a:pt x="1039" y="133"/>
                  </a:lnTo>
                  <a:lnTo>
                    <a:pt x="1039" y="132"/>
                  </a:lnTo>
                  <a:lnTo>
                    <a:pt x="1041" y="132"/>
                  </a:lnTo>
                  <a:lnTo>
                    <a:pt x="1041" y="132"/>
                  </a:lnTo>
                  <a:lnTo>
                    <a:pt x="1046" y="132"/>
                  </a:lnTo>
                  <a:lnTo>
                    <a:pt x="1046" y="132"/>
                  </a:lnTo>
                  <a:lnTo>
                    <a:pt x="1050" y="133"/>
                  </a:lnTo>
                  <a:lnTo>
                    <a:pt x="1050" y="133"/>
                  </a:lnTo>
                  <a:lnTo>
                    <a:pt x="1050" y="133"/>
                  </a:lnTo>
                  <a:lnTo>
                    <a:pt x="1050" y="132"/>
                  </a:lnTo>
                  <a:lnTo>
                    <a:pt x="1050" y="132"/>
                  </a:lnTo>
                  <a:lnTo>
                    <a:pt x="1052" y="132"/>
                  </a:lnTo>
                  <a:lnTo>
                    <a:pt x="1054" y="132"/>
                  </a:lnTo>
                  <a:lnTo>
                    <a:pt x="1055" y="133"/>
                  </a:lnTo>
                  <a:lnTo>
                    <a:pt x="1057" y="133"/>
                  </a:lnTo>
                  <a:lnTo>
                    <a:pt x="1059" y="133"/>
                  </a:lnTo>
                  <a:lnTo>
                    <a:pt x="1061" y="135"/>
                  </a:lnTo>
                  <a:lnTo>
                    <a:pt x="1059" y="135"/>
                  </a:lnTo>
                  <a:lnTo>
                    <a:pt x="1059" y="135"/>
                  </a:lnTo>
                  <a:lnTo>
                    <a:pt x="1057" y="135"/>
                  </a:lnTo>
                  <a:lnTo>
                    <a:pt x="1055" y="137"/>
                  </a:lnTo>
                  <a:lnTo>
                    <a:pt x="1057" y="137"/>
                  </a:lnTo>
                  <a:lnTo>
                    <a:pt x="1059" y="139"/>
                  </a:lnTo>
                  <a:lnTo>
                    <a:pt x="1061" y="139"/>
                  </a:lnTo>
                  <a:lnTo>
                    <a:pt x="1063" y="137"/>
                  </a:lnTo>
                  <a:lnTo>
                    <a:pt x="1064" y="137"/>
                  </a:lnTo>
                  <a:lnTo>
                    <a:pt x="1064" y="137"/>
                  </a:lnTo>
                  <a:lnTo>
                    <a:pt x="1064" y="135"/>
                  </a:lnTo>
                  <a:lnTo>
                    <a:pt x="1064" y="137"/>
                  </a:lnTo>
                  <a:lnTo>
                    <a:pt x="1066" y="137"/>
                  </a:lnTo>
                  <a:lnTo>
                    <a:pt x="1068" y="135"/>
                  </a:lnTo>
                  <a:lnTo>
                    <a:pt x="1066" y="135"/>
                  </a:lnTo>
                  <a:lnTo>
                    <a:pt x="1068" y="135"/>
                  </a:lnTo>
                  <a:lnTo>
                    <a:pt x="1068" y="133"/>
                  </a:lnTo>
                  <a:lnTo>
                    <a:pt x="1068" y="133"/>
                  </a:lnTo>
                  <a:lnTo>
                    <a:pt x="1070" y="133"/>
                  </a:lnTo>
                  <a:lnTo>
                    <a:pt x="1072" y="135"/>
                  </a:lnTo>
                  <a:lnTo>
                    <a:pt x="1072" y="133"/>
                  </a:lnTo>
                  <a:lnTo>
                    <a:pt x="1074" y="133"/>
                  </a:lnTo>
                  <a:lnTo>
                    <a:pt x="1074" y="133"/>
                  </a:lnTo>
                  <a:lnTo>
                    <a:pt x="1074" y="132"/>
                  </a:lnTo>
                  <a:lnTo>
                    <a:pt x="1075" y="133"/>
                  </a:lnTo>
                  <a:lnTo>
                    <a:pt x="1075" y="132"/>
                  </a:lnTo>
                  <a:lnTo>
                    <a:pt x="1075" y="132"/>
                  </a:lnTo>
                  <a:lnTo>
                    <a:pt x="1075" y="132"/>
                  </a:lnTo>
                  <a:lnTo>
                    <a:pt x="1074" y="130"/>
                  </a:lnTo>
                  <a:lnTo>
                    <a:pt x="1072" y="130"/>
                  </a:lnTo>
                  <a:lnTo>
                    <a:pt x="1070" y="130"/>
                  </a:lnTo>
                  <a:lnTo>
                    <a:pt x="1068" y="130"/>
                  </a:lnTo>
                  <a:lnTo>
                    <a:pt x="1066" y="130"/>
                  </a:lnTo>
                  <a:lnTo>
                    <a:pt x="1066" y="130"/>
                  </a:lnTo>
                  <a:lnTo>
                    <a:pt x="1064" y="126"/>
                  </a:lnTo>
                  <a:lnTo>
                    <a:pt x="1064" y="126"/>
                  </a:lnTo>
                  <a:lnTo>
                    <a:pt x="1064" y="126"/>
                  </a:lnTo>
                  <a:lnTo>
                    <a:pt x="1063" y="124"/>
                  </a:lnTo>
                  <a:lnTo>
                    <a:pt x="1063" y="123"/>
                  </a:lnTo>
                  <a:lnTo>
                    <a:pt x="1061" y="123"/>
                  </a:lnTo>
                  <a:lnTo>
                    <a:pt x="1061" y="121"/>
                  </a:lnTo>
                  <a:lnTo>
                    <a:pt x="1063" y="121"/>
                  </a:lnTo>
                  <a:lnTo>
                    <a:pt x="1063" y="117"/>
                  </a:lnTo>
                  <a:lnTo>
                    <a:pt x="1061" y="117"/>
                  </a:lnTo>
                  <a:lnTo>
                    <a:pt x="1061" y="115"/>
                  </a:lnTo>
                  <a:lnTo>
                    <a:pt x="1059" y="114"/>
                  </a:lnTo>
                  <a:lnTo>
                    <a:pt x="1059" y="112"/>
                  </a:lnTo>
                  <a:lnTo>
                    <a:pt x="1057" y="110"/>
                  </a:lnTo>
                  <a:lnTo>
                    <a:pt x="1057" y="110"/>
                  </a:lnTo>
                  <a:lnTo>
                    <a:pt x="1057" y="108"/>
                  </a:lnTo>
                  <a:lnTo>
                    <a:pt x="1059" y="108"/>
                  </a:lnTo>
                  <a:lnTo>
                    <a:pt x="1059" y="106"/>
                  </a:lnTo>
                  <a:lnTo>
                    <a:pt x="1061" y="106"/>
                  </a:lnTo>
                  <a:lnTo>
                    <a:pt x="1064" y="105"/>
                  </a:lnTo>
                  <a:lnTo>
                    <a:pt x="1064" y="105"/>
                  </a:lnTo>
                  <a:lnTo>
                    <a:pt x="1064" y="105"/>
                  </a:lnTo>
                  <a:lnTo>
                    <a:pt x="1064" y="105"/>
                  </a:lnTo>
                  <a:lnTo>
                    <a:pt x="1066" y="105"/>
                  </a:lnTo>
                  <a:lnTo>
                    <a:pt x="1068" y="105"/>
                  </a:lnTo>
                  <a:lnTo>
                    <a:pt x="1070" y="106"/>
                  </a:lnTo>
                  <a:lnTo>
                    <a:pt x="1070" y="106"/>
                  </a:lnTo>
                  <a:lnTo>
                    <a:pt x="1070" y="105"/>
                  </a:lnTo>
                  <a:lnTo>
                    <a:pt x="1070" y="103"/>
                  </a:lnTo>
                  <a:lnTo>
                    <a:pt x="1074" y="106"/>
                  </a:lnTo>
                  <a:lnTo>
                    <a:pt x="1074" y="108"/>
                  </a:lnTo>
                  <a:lnTo>
                    <a:pt x="1075" y="108"/>
                  </a:lnTo>
                  <a:lnTo>
                    <a:pt x="1075" y="108"/>
                  </a:lnTo>
                  <a:lnTo>
                    <a:pt x="1077" y="110"/>
                  </a:lnTo>
                  <a:lnTo>
                    <a:pt x="1077" y="110"/>
                  </a:lnTo>
                  <a:lnTo>
                    <a:pt x="1079" y="112"/>
                  </a:lnTo>
                  <a:lnTo>
                    <a:pt x="1079" y="112"/>
                  </a:lnTo>
                  <a:lnTo>
                    <a:pt x="1079" y="112"/>
                  </a:lnTo>
                  <a:lnTo>
                    <a:pt x="1081" y="112"/>
                  </a:lnTo>
                  <a:lnTo>
                    <a:pt x="1081" y="112"/>
                  </a:lnTo>
                  <a:lnTo>
                    <a:pt x="1081" y="112"/>
                  </a:lnTo>
                  <a:lnTo>
                    <a:pt x="1083" y="114"/>
                  </a:lnTo>
                  <a:lnTo>
                    <a:pt x="1084" y="114"/>
                  </a:lnTo>
                  <a:lnTo>
                    <a:pt x="1086" y="115"/>
                  </a:lnTo>
                  <a:lnTo>
                    <a:pt x="1086" y="115"/>
                  </a:lnTo>
                  <a:lnTo>
                    <a:pt x="1086" y="114"/>
                  </a:lnTo>
                  <a:lnTo>
                    <a:pt x="1086" y="114"/>
                  </a:lnTo>
                  <a:lnTo>
                    <a:pt x="1084" y="108"/>
                  </a:lnTo>
                  <a:lnTo>
                    <a:pt x="1086" y="108"/>
                  </a:lnTo>
                  <a:lnTo>
                    <a:pt x="1084" y="108"/>
                  </a:lnTo>
                  <a:lnTo>
                    <a:pt x="1084" y="106"/>
                  </a:lnTo>
                  <a:lnTo>
                    <a:pt x="1084" y="105"/>
                  </a:lnTo>
                  <a:lnTo>
                    <a:pt x="1086" y="103"/>
                  </a:lnTo>
                  <a:lnTo>
                    <a:pt x="1084" y="103"/>
                  </a:lnTo>
                  <a:lnTo>
                    <a:pt x="1086" y="103"/>
                  </a:lnTo>
                  <a:lnTo>
                    <a:pt x="1086" y="103"/>
                  </a:lnTo>
                  <a:lnTo>
                    <a:pt x="1088" y="105"/>
                  </a:lnTo>
                  <a:lnTo>
                    <a:pt x="1088" y="105"/>
                  </a:lnTo>
                  <a:lnTo>
                    <a:pt x="1088" y="103"/>
                  </a:lnTo>
                  <a:lnTo>
                    <a:pt x="1086" y="103"/>
                  </a:lnTo>
                  <a:lnTo>
                    <a:pt x="1084" y="103"/>
                  </a:lnTo>
                  <a:lnTo>
                    <a:pt x="1083" y="101"/>
                  </a:lnTo>
                  <a:lnTo>
                    <a:pt x="1083" y="99"/>
                  </a:lnTo>
                  <a:lnTo>
                    <a:pt x="1081" y="99"/>
                  </a:lnTo>
                  <a:lnTo>
                    <a:pt x="1081" y="97"/>
                  </a:lnTo>
                  <a:lnTo>
                    <a:pt x="1079" y="97"/>
                  </a:lnTo>
                  <a:lnTo>
                    <a:pt x="1079" y="96"/>
                  </a:lnTo>
                  <a:lnTo>
                    <a:pt x="1079" y="96"/>
                  </a:lnTo>
                  <a:lnTo>
                    <a:pt x="1081" y="94"/>
                  </a:lnTo>
                  <a:lnTo>
                    <a:pt x="1083" y="94"/>
                  </a:lnTo>
                  <a:lnTo>
                    <a:pt x="1086" y="94"/>
                  </a:lnTo>
                  <a:lnTo>
                    <a:pt x="1086" y="96"/>
                  </a:lnTo>
                  <a:lnTo>
                    <a:pt x="1084" y="96"/>
                  </a:lnTo>
                  <a:lnTo>
                    <a:pt x="1084" y="96"/>
                  </a:lnTo>
                  <a:lnTo>
                    <a:pt x="1086" y="97"/>
                  </a:lnTo>
                  <a:lnTo>
                    <a:pt x="1086" y="99"/>
                  </a:lnTo>
                  <a:lnTo>
                    <a:pt x="1086" y="99"/>
                  </a:lnTo>
                  <a:lnTo>
                    <a:pt x="1088" y="99"/>
                  </a:lnTo>
                  <a:lnTo>
                    <a:pt x="1092" y="103"/>
                  </a:lnTo>
                  <a:lnTo>
                    <a:pt x="1092" y="103"/>
                  </a:lnTo>
                  <a:lnTo>
                    <a:pt x="1092" y="103"/>
                  </a:lnTo>
                  <a:lnTo>
                    <a:pt x="1093" y="105"/>
                  </a:lnTo>
                  <a:lnTo>
                    <a:pt x="1093" y="105"/>
                  </a:lnTo>
                  <a:lnTo>
                    <a:pt x="1095" y="106"/>
                  </a:lnTo>
                  <a:lnTo>
                    <a:pt x="1095" y="106"/>
                  </a:lnTo>
                  <a:lnTo>
                    <a:pt x="1095" y="108"/>
                  </a:lnTo>
                  <a:lnTo>
                    <a:pt x="1095" y="108"/>
                  </a:lnTo>
                  <a:lnTo>
                    <a:pt x="1097" y="108"/>
                  </a:lnTo>
                  <a:lnTo>
                    <a:pt x="1099" y="108"/>
                  </a:lnTo>
                  <a:lnTo>
                    <a:pt x="1099" y="108"/>
                  </a:lnTo>
                  <a:lnTo>
                    <a:pt x="1099" y="110"/>
                  </a:lnTo>
                  <a:lnTo>
                    <a:pt x="1099" y="112"/>
                  </a:lnTo>
                  <a:lnTo>
                    <a:pt x="1097" y="112"/>
                  </a:lnTo>
                  <a:lnTo>
                    <a:pt x="1097" y="112"/>
                  </a:lnTo>
                  <a:lnTo>
                    <a:pt x="1099" y="114"/>
                  </a:lnTo>
                  <a:lnTo>
                    <a:pt x="1097" y="114"/>
                  </a:lnTo>
                  <a:lnTo>
                    <a:pt x="1095" y="114"/>
                  </a:lnTo>
                  <a:lnTo>
                    <a:pt x="1095" y="115"/>
                  </a:lnTo>
                  <a:lnTo>
                    <a:pt x="1097" y="115"/>
                  </a:lnTo>
                  <a:lnTo>
                    <a:pt x="1099" y="117"/>
                  </a:lnTo>
                  <a:lnTo>
                    <a:pt x="1099" y="117"/>
                  </a:lnTo>
                  <a:lnTo>
                    <a:pt x="1099" y="119"/>
                  </a:lnTo>
                  <a:lnTo>
                    <a:pt x="1101" y="123"/>
                  </a:lnTo>
                  <a:lnTo>
                    <a:pt x="1099" y="124"/>
                  </a:lnTo>
                  <a:lnTo>
                    <a:pt x="1101" y="126"/>
                  </a:lnTo>
                  <a:lnTo>
                    <a:pt x="1101" y="126"/>
                  </a:lnTo>
                  <a:lnTo>
                    <a:pt x="1101" y="130"/>
                  </a:lnTo>
                  <a:lnTo>
                    <a:pt x="1103" y="130"/>
                  </a:lnTo>
                  <a:lnTo>
                    <a:pt x="1104" y="133"/>
                  </a:lnTo>
                  <a:lnTo>
                    <a:pt x="1104" y="135"/>
                  </a:lnTo>
                  <a:lnTo>
                    <a:pt x="1104" y="135"/>
                  </a:lnTo>
                  <a:lnTo>
                    <a:pt x="1104" y="137"/>
                  </a:lnTo>
                  <a:lnTo>
                    <a:pt x="1106" y="139"/>
                  </a:lnTo>
                  <a:lnTo>
                    <a:pt x="1104" y="141"/>
                  </a:lnTo>
                  <a:lnTo>
                    <a:pt x="1103" y="141"/>
                  </a:lnTo>
                  <a:lnTo>
                    <a:pt x="1103" y="143"/>
                  </a:lnTo>
                  <a:lnTo>
                    <a:pt x="1104" y="143"/>
                  </a:lnTo>
                  <a:lnTo>
                    <a:pt x="1101" y="143"/>
                  </a:lnTo>
                  <a:lnTo>
                    <a:pt x="1101" y="143"/>
                  </a:lnTo>
                  <a:lnTo>
                    <a:pt x="1103" y="144"/>
                  </a:lnTo>
                  <a:lnTo>
                    <a:pt x="1104" y="146"/>
                  </a:lnTo>
                  <a:lnTo>
                    <a:pt x="1108" y="150"/>
                  </a:lnTo>
                  <a:lnTo>
                    <a:pt x="1106" y="150"/>
                  </a:lnTo>
                  <a:lnTo>
                    <a:pt x="1106" y="152"/>
                  </a:lnTo>
                  <a:lnTo>
                    <a:pt x="1106" y="153"/>
                  </a:lnTo>
                  <a:lnTo>
                    <a:pt x="1106" y="153"/>
                  </a:lnTo>
                  <a:lnTo>
                    <a:pt x="1110" y="157"/>
                  </a:lnTo>
                  <a:lnTo>
                    <a:pt x="1113" y="162"/>
                  </a:lnTo>
                  <a:lnTo>
                    <a:pt x="1119" y="166"/>
                  </a:lnTo>
                  <a:lnTo>
                    <a:pt x="1122" y="168"/>
                  </a:lnTo>
                  <a:lnTo>
                    <a:pt x="1124" y="171"/>
                  </a:lnTo>
                  <a:lnTo>
                    <a:pt x="1128" y="173"/>
                  </a:lnTo>
                  <a:lnTo>
                    <a:pt x="1130" y="175"/>
                  </a:lnTo>
                  <a:lnTo>
                    <a:pt x="1135" y="179"/>
                  </a:lnTo>
                  <a:lnTo>
                    <a:pt x="1135" y="179"/>
                  </a:lnTo>
                  <a:lnTo>
                    <a:pt x="1135" y="181"/>
                  </a:lnTo>
                  <a:lnTo>
                    <a:pt x="1141" y="184"/>
                  </a:lnTo>
                  <a:lnTo>
                    <a:pt x="1142" y="186"/>
                  </a:lnTo>
                  <a:lnTo>
                    <a:pt x="1146" y="188"/>
                  </a:lnTo>
                  <a:lnTo>
                    <a:pt x="1150" y="191"/>
                  </a:lnTo>
                  <a:lnTo>
                    <a:pt x="1153" y="193"/>
                  </a:lnTo>
                  <a:lnTo>
                    <a:pt x="1157" y="195"/>
                  </a:lnTo>
                  <a:lnTo>
                    <a:pt x="1159" y="197"/>
                  </a:lnTo>
                  <a:lnTo>
                    <a:pt x="1164" y="202"/>
                  </a:lnTo>
                  <a:lnTo>
                    <a:pt x="1166" y="204"/>
                  </a:lnTo>
                  <a:lnTo>
                    <a:pt x="1170" y="208"/>
                  </a:lnTo>
                  <a:lnTo>
                    <a:pt x="1171" y="208"/>
                  </a:lnTo>
                  <a:lnTo>
                    <a:pt x="1171" y="206"/>
                  </a:lnTo>
                  <a:lnTo>
                    <a:pt x="1171" y="204"/>
                  </a:lnTo>
                  <a:lnTo>
                    <a:pt x="1171" y="204"/>
                  </a:lnTo>
                  <a:lnTo>
                    <a:pt x="1171" y="202"/>
                  </a:lnTo>
                  <a:lnTo>
                    <a:pt x="1171" y="200"/>
                  </a:lnTo>
                  <a:lnTo>
                    <a:pt x="1170" y="197"/>
                  </a:lnTo>
                  <a:lnTo>
                    <a:pt x="1168" y="195"/>
                  </a:lnTo>
                  <a:lnTo>
                    <a:pt x="1166" y="193"/>
                  </a:lnTo>
                  <a:lnTo>
                    <a:pt x="1164" y="191"/>
                  </a:lnTo>
                  <a:lnTo>
                    <a:pt x="1164" y="190"/>
                  </a:lnTo>
                  <a:lnTo>
                    <a:pt x="1162" y="188"/>
                  </a:lnTo>
                  <a:lnTo>
                    <a:pt x="1162" y="188"/>
                  </a:lnTo>
                  <a:lnTo>
                    <a:pt x="1160" y="186"/>
                  </a:lnTo>
                  <a:lnTo>
                    <a:pt x="1162" y="186"/>
                  </a:lnTo>
                  <a:lnTo>
                    <a:pt x="1164" y="188"/>
                  </a:lnTo>
                  <a:lnTo>
                    <a:pt x="1162" y="186"/>
                  </a:lnTo>
                  <a:lnTo>
                    <a:pt x="1164" y="184"/>
                  </a:lnTo>
                  <a:lnTo>
                    <a:pt x="1164" y="184"/>
                  </a:lnTo>
                  <a:lnTo>
                    <a:pt x="1168" y="184"/>
                  </a:lnTo>
                  <a:lnTo>
                    <a:pt x="1166" y="182"/>
                  </a:lnTo>
                  <a:lnTo>
                    <a:pt x="1166" y="182"/>
                  </a:lnTo>
                  <a:lnTo>
                    <a:pt x="1164" y="181"/>
                  </a:lnTo>
                  <a:lnTo>
                    <a:pt x="1159" y="177"/>
                  </a:lnTo>
                  <a:lnTo>
                    <a:pt x="1157" y="175"/>
                  </a:lnTo>
                  <a:lnTo>
                    <a:pt x="1157" y="173"/>
                  </a:lnTo>
                  <a:lnTo>
                    <a:pt x="1157" y="171"/>
                  </a:lnTo>
                  <a:lnTo>
                    <a:pt x="1157" y="170"/>
                  </a:lnTo>
                  <a:lnTo>
                    <a:pt x="1159" y="168"/>
                  </a:lnTo>
                  <a:lnTo>
                    <a:pt x="1160" y="170"/>
                  </a:lnTo>
                  <a:lnTo>
                    <a:pt x="1160" y="170"/>
                  </a:lnTo>
                  <a:lnTo>
                    <a:pt x="1162" y="168"/>
                  </a:lnTo>
                  <a:lnTo>
                    <a:pt x="1162" y="168"/>
                  </a:lnTo>
                  <a:lnTo>
                    <a:pt x="1160" y="166"/>
                  </a:lnTo>
                  <a:lnTo>
                    <a:pt x="1157" y="164"/>
                  </a:lnTo>
                  <a:lnTo>
                    <a:pt x="1153" y="162"/>
                  </a:lnTo>
                  <a:lnTo>
                    <a:pt x="1151" y="161"/>
                  </a:lnTo>
                  <a:lnTo>
                    <a:pt x="1151" y="161"/>
                  </a:lnTo>
                  <a:lnTo>
                    <a:pt x="1150" y="159"/>
                  </a:lnTo>
                  <a:lnTo>
                    <a:pt x="1148" y="157"/>
                  </a:lnTo>
                  <a:lnTo>
                    <a:pt x="1148" y="155"/>
                  </a:lnTo>
                  <a:lnTo>
                    <a:pt x="1146" y="153"/>
                  </a:lnTo>
                  <a:lnTo>
                    <a:pt x="1148" y="153"/>
                  </a:lnTo>
                  <a:lnTo>
                    <a:pt x="1146" y="152"/>
                  </a:lnTo>
                  <a:lnTo>
                    <a:pt x="1146" y="152"/>
                  </a:lnTo>
                  <a:lnTo>
                    <a:pt x="1144" y="152"/>
                  </a:lnTo>
                  <a:lnTo>
                    <a:pt x="1146" y="150"/>
                  </a:lnTo>
                  <a:lnTo>
                    <a:pt x="1146" y="150"/>
                  </a:lnTo>
                  <a:lnTo>
                    <a:pt x="1146" y="150"/>
                  </a:lnTo>
                  <a:lnTo>
                    <a:pt x="1148" y="150"/>
                  </a:lnTo>
                  <a:lnTo>
                    <a:pt x="1148" y="150"/>
                  </a:lnTo>
                  <a:lnTo>
                    <a:pt x="1148" y="152"/>
                  </a:lnTo>
                  <a:lnTo>
                    <a:pt x="1148" y="152"/>
                  </a:lnTo>
                  <a:lnTo>
                    <a:pt x="1151" y="153"/>
                  </a:lnTo>
                  <a:lnTo>
                    <a:pt x="1153" y="153"/>
                  </a:lnTo>
                  <a:lnTo>
                    <a:pt x="1151" y="153"/>
                  </a:lnTo>
                  <a:lnTo>
                    <a:pt x="1151" y="152"/>
                  </a:lnTo>
                  <a:lnTo>
                    <a:pt x="1146" y="148"/>
                  </a:lnTo>
                  <a:lnTo>
                    <a:pt x="1144" y="148"/>
                  </a:lnTo>
                  <a:lnTo>
                    <a:pt x="1144" y="148"/>
                  </a:lnTo>
                  <a:lnTo>
                    <a:pt x="1142" y="148"/>
                  </a:lnTo>
                  <a:lnTo>
                    <a:pt x="1141" y="146"/>
                  </a:lnTo>
                  <a:lnTo>
                    <a:pt x="1137" y="144"/>
                  </a:lnTo>
                  <a:lnTo>
                    <a:pt x="1137" y="143"/>
                  </a:lnTo>
                  <a:lnTo>
                    <a:pt x="1135" y="141"/>
                  </a:lnTo>
                  <a:lnTo>
                    <a:pt x="1135" y="141"/>
                  </a:lnTo>
                  <a:lnTo>
                    <a:pt x="1135" y="139"/>
                  </a:lnTo>
                  <a:lnTo>
                    <a:pt x="1133" y="137"/>
                  </a:lnTo>
                  <a:lnTo>
                    <a:pt x="1128" y="137"/>
                  </a:lnTo>
                  <a:lnTo>
                    <a:pt x="1128" y="137"/>
                  </a:lnTo>
                  <a:lnTo>
                    <a:pt x="1130" y="139"/>
                  </a:lnTo>
                  <a:lnTo>
                    <a:pt x="1128" y="139"/>
                  </a:lnTo>
                  <a:lnTo>
                    <a:pt x="1128" y="139"/>
                  </a:lnTo>
                  <a:lnTo>
                    <a:pt x="1126" y="137"/>
                  </a:lnTo>
                  <a:lnTo>
                    <a:pt x="1124" y="135"/>
                  </a:lnTo>
                  <a:lnTo>
                    <a:pt x="1122" y="135"/>
                  </a:lnTo>
                  <a:lnTo>
                    <a:pt x="1121" y="133"/>
                  </a:lnTo>
                  <a:lnTo>
                    <a:pt x="1121" y="132"/>
                  </a:lnTo>
                  <a:lnTo>
                    <a:pt x="1119" y="130"/>
                  </a:lnTo>
                  <a:lnTo>
                    <a:pt x="1119" y="128"/>
                  </a:lnTo>
                  <a:lnTo>
                    <a:pt x="1117" y="126"/>
                  </a:lnTo>
                  <a:lnTo>
                    <a:pt x="1117" y="126"/>
                  </a:lnTo>
                  <a:lnTo>
                    <a:pt x="1117" y="126"/>
                  </a:lnTo>
                  <a:lnTo>
                    <a:pt x="1115" y="124"/>
                  </a:lnTo>
                  <a:lnTo>
                    <a:pt x="1115" y="124"/>
                  </a:lnTo>
                  <a:lnTo>
                    <a:pt x="1115" y="123"/>
                  </a:lnTo>
                  <a:lnTo>
                    <a:pt x="1113" y="123"/>
                  </a:lnTo>
                  <a:lnTo>
                    <a:pt x="1113" y="121"/>
                  </a:lnTo>
                  <a:lnTo>
                    <a:pt x="1112" y="121"/>
                  </a:lnTo>
                  <a:lnTo>
                    <a:pt x="1112" y="119"/>
                  </a:lnTo>
                  <a:lnTo>
                    <a:pt x="1110" y="119"/>
                  </a:lnTo>
                  <a:lnTo>
                    <a:pt x="1112" y="117"/>
                  </a:lnTo>
                  <a:lnTo>
                    <a:pt x="1112" y="117"/>
                  </a:lnTo>
                  <a:lnTo>
                    <a:pt x="1112" y="117"/>
                  </a:lnTo>
                  <a:lnTo>
                    <a:pt x="1113" y="117"/>
                  </a:lnTo>
                  <a:lnTo>
                    <a:pt x="1113" y="117"/>
                  </a:lnTo>
                  <a:lnTo>
                    <a:pt x="1113" y="115"/>
                  </a:lnTo>
                  <a:lnTo>
                    <a:pt x="1115" y="117"/>
                  </a:lnTo>
                  <a:lnTo>
                    <a:pt x="1117" y="117"/>
                  </a:lnTo>
                  <a:lnTo>
                    <a:pt x="1119" y="117"/>
                  </a:lnTo>
                  <a:lnTo>
                    <a:pt x="1117" y="117"/>
                  </a:lnTo>
                  <a:lnTo>
                    <a:pt x="1115" y="115"/>
                  </a:lnTo>
                  <a:lnTo>
                    <a:pt x="1115" y="114"/>
                  </a:lnTo>
                  <a:lnTo>
                    <a:pt x="1117" y="112"/>
                  </a:lnTo>
                  <a:lnTo>
                    <a:pt x="1117" y="112"/>
                  </a:lnTo>
                  <a:lnTo>
                    <a:pt x="1115" y="112"/>
                  </a:lnTo>
                  <a:lnTo>
                    <a:pt x="1115" y="110"/>
                  </a:lnTo>
                  <a:lnTo>
                    <a:pt x="1117" y="110"/>
                  </a:lnTo>
                  <a:lnTo>
                    <a:pt x="1117" y="112"/>
                  </a:lnTo>
                  <a:lnTo>
                    <a:pt x="1119" y="112"/>
                  </a:lnTo>
                  <a:lnTo>
                    <a:pt x="1121" y="114"/>
                  </a:lnTo>
                  <a:lnTo>
                    <a:pt x="1122" y="114"/>
                  </a:lnTo>
                  <a:lnTo>
                    <a:pt x="1122" y="115"/>
                  </a:lnTo>
                  <a:lnTo>
                    <a:pt x="1122" y="115"/>
                  </a:lnTo>
                  <a:lnTo>
                    <a:pt x="1124" y="115"/>
                  </a:lnTo>
                  <a:lnTo>
                    <a:pt x="1124" y="117"/>
                  </a:lnTo>
                  <a:lnTo>
                    <a:pt x="1124" y="117"/>
                  </a:lnTo>
                  <a:lnTo>
                    <a:pt x="1124" y="115"/>
                  </a:lnTo>
                  <a:lnTo>
                    <a:pt x="1122" y="112"/>
                  </a:lnTo>
                  <a:lnTo>
                    <a:pt x="1122" y="112"/>
                  </a:lnTo>
                  <a:lnTo>
                    <a:pt x="1121" y="110"/>
                  </a:lnTo>
                  <a:lnTo>
                    <a:pt x="1122" y="112"/>
                  </a:lnTo>
                  <a:lnTo>
                    <a:pt x="1122" y="110"/>
                  </a:lnTo>
                  <a:lnTo>
                    <a:pt x="1122" y="110"/>
                  </a:lnTo>
                  <a:lnTo>
                    <a:pt x="1124" y="108"/>
                  </a:lnTo>
                  <a:lnTo>
                    <a:pt x="1124" y="108"/>
                  </a:lnTo>
                  <a:lnTo>
                    <a:pt x="1124" y="108"/>
                  </a:lnTo>
                  <a:lnTo>
                    <a:pt x="1124" y="108"/>
                  </a:lnTo>
                  <a:lnTo>
                    <a:pt x="1126" y="108"/>
                  </a:lnTo>
                  <a:lnTo>
                    <a:pt x="1128" y="108"/>
                  </a:lnTo>
                  <a:lnTo>
                    <a:pt x="1130" y="108"/>
                  </a:lnTo>
                  <a:lnTo>
                    <a:pt x="1131" y="108"/>
                  </a:lnTo>
                  <a:lnTo>
                    <a:pt x="1133" y="108"/>
                  </a:lnTo>
                  <a:lnTo>
                    <a:pt x="1135" y="108"/>
                  </a:lnTo>
                  <a:lnTo>
                    <a:pt x="1141" y="112"/>
                  </a:lnTo>
                  <a:lnTo>
                    <a:pt x="1142" y="112"/>
                  </a:lnTo>
                  <a:lnTo>
                    <a:pt x="1142" y="112"/>
                  </a:lnTo>
                  <a:lnTo>
                    <a:pt x="1141" y="110"/>
                  </a:lnTo>
                  <a:lnTo>
                    <a:pt x="1139" y="108"/>
                  </a:lnTo>
                  <a:lnTo>
                    <a:pt x="1139" y="108"/>
                  </a:lnTo>
                  <a:lnTo>
                    <a:pt x="1137" y="106"/>
                  </a:lnTo>
                  <a:lnTo>
                    <a:pt x="1139" y="106"/>
                  </a:lnTo>
                  <a:lnTo>
                    <a:pt x="1139" y="106"/>
                  </a:lnTo>
                  <a:lnTo>
                    <a:pt x="1139" y="105"/>
                  </a:lnTo>
                  <a:lnTo>
                    <a:pt x="1141" y="105"/>
                  </a:lnTo>
                  <a:lnTo>
                    <a:pt x="1139" y="103"/>
                  </a:lnTo>
                  <a:lnTo>
                    <a:pt x="1139" y="103"/>
                  </a:lnTo>
                  <a:lnTo>
                    <a:pt x="1139" y="103"/>
                  </a:lnTo>
                  <a:lnTo>
                    <a:pt x="1139" y="103"/>
                  </a:lnTo>
                  <a:lnTo>
                    <a:pt x="1139" y="101"/>
                  </a:lnTo>
                  <a:lnTo>
                    <a:pt x="1139" y="101"/>
                  </a:lnTo>
                  <a:lnTo>
                    <a:pt x="1139" y="101"/>
                  </a:lnTo>
                  <a:lnTo>
                    <a:pt x="1139" y="101"/>
                  </a:lnTo>
                  <a:lnTo>
                    <a:pt x="1137" y="101"/>
                  </a:lnTo>
                  <a:lnTo>
                    <a:pt x="1137" y="99"/>
                  </a:lnTo>
                  <a:lnTo>
                    <a:pt x="1139" y="101"/>
                  </a:lnTo>
                  <a:lnTo>
                    <a:pt x="1139" y="101"/>
                  </a:lnTo>
                  <a:lnTo>
                    <a:pt x="1139" y="99"/>
                  </a:lnTo>
                  <a:lnTo>
                    <a:pt x="1137" y="99"/>
                  </a:lnTo>
                  <a:lnTo>
                    <a:pt x="1137" y="99"/>
                  </a:lnTo>
                  <a:lnTo>
                    <a:pt x="1137" y="99"/>
                  </a:lnTo>
                  <a:lnTo>
                    <a:pt x="1137" y="97"/>
                  </a:lnTo>
                  <a:lnTo>
                    <a:pt x="1139" y="97"/>
                  </a:lnTo>
                  <a:lnTo>
                    <a:pt x="1137" y="97"/>
                  </a:lnTo>
                  <a:lnTo>
                    <a:pt x="1137" y="97"/>
                  </a:lnTo>
                  <a:lnTo>
                    <a:pt x="1137" y="96"/>
                  </a:lnTo>
                  <a:lnTo>
                    <a:pt x="1137" y="97"/>
                  </a:lnTo>
                  <a:lnTo>
                    <a:pt x="1137" y="96"/>
                  </a:lnTo>
                  <a:lnTo>
                    <a:pt x="1137" y="96"/>
                  </a:lnTo>
                  <a:lnTo>
                    <a:pt x="1137" y="96"/>
                  </a:lnTo>
                  <a:lnTo>
                    <a:pt x="1137" y="94"/>
                  </a:lnTo>
                  <a:lnTo>
                    <a:pt x="1135" y="94"/>
                  </a:lnTo>
                  <a:lnTo>
                    <a:pt x="1135" y="94"/>
                  </a:lnTo>
                  <a:lnTo>
                    <a:pt x="1135" y="92"/>
                  </a:lnTo>
                  <a:lnTo>
                    <a:pt x="1137" y="94"/>
                  </a:lnTo>
                  <a:lnTo>
                    <a:pt x="1137" y="94"/>
                  </a:lnTo>
                  <a:lnTo>
                    <a:pt x="1137" y="94"/>
                  </a:lnTo>
                  <a:lnTo>
                    <a:pt x="1137" y="92"/>
                  </a:lnTo>
                  <a:lnTo>
                    <a:pt x="1139" y="90"/>
                  </a:lnTo>
                  <a:lnTo>
                    <a:pt x="1139" y="90"/>
                  </a:lnTo>
                  <a:lnTo>
                    <a:pt x="1139" y="90"/>
                  </a:lnTo>
                  <a:lnTo>
                    <a:pt x="1139" y="88"/>
                  </a:lnTo>
                  <a:lnTo>
                    <a:pt x="1139" y="88"/>
                  </a:lnTo>
                  <a:lnTo>
                    <a:pt x="1137" y="88"/>
                  </a:lnTo>
                  <a:lnTo>
                    <a:pt x="1137" y="88"/>
                  </a:lnTo>
                  <a:lnTo>
                    <a:pt x="1139" y="88"/>
                  </a:lnTo>
                  <a:lnTo>
                    <a:pt x="1139" y="88"/>
                  </a:lnTo>
                  <a:lnTo>
                    <a:pt x="1141" y="86"/>
                  </a:lnTo>
                  <a:lnTo>
                    <a:pt x="1141" y="86"/>
                  </a:lnTo>
                  <a:lnTo>
                    <a:pt x="1141" y="85"/>
                  </a:lnTo>
                  <a:lnTo>
                    <a:pt x="1142" y="83"/>
                  </a:lnTo>
                  <a:lnTo>
                    <a:pt x="1141" y="81"/>
                  </a:lnTo>
                  <a:lnTo>
                    <a:pt x="1141" y="81"/>
                  </a:lnTo>
                  <a:lnTo>
                    <a:pt x="1139" y="81"/>
                  </a:lnTo>
                  <a:lnTo>
                    <a:pt x="1141" y="81"/>
                  </a:lnTo>
                  <a:lnTo>
                    <a:pt x="1141" y="81"/>
                  </a:lnTo>
                  <a:lnTo>
                    <a:pt x="1142" y="81"/>
                  </a:lnTo>
                  <a:lnTo>
                    <a:pt x="1142" y="81"/>
                  </a:lnTo>
                  <a:lnTo>
                    <a:pt x="1144" y="81"/>
                  </a:lnTo>
                  <a:lnTo>
                    <a:pt x="1146" y="81"/>
                  </a:lnTo>
                  <a:lnTo>
                    <a:pt x="1146" y="81"/>
                  </a:lnTo>
                  <a:lnTo>
                    <a:pt x="1148" y="81"/>
                  </a:lnTo>
                  <a:lnTo>
                    <a:pt x="1151" y="83"/>
                  </a:lnTo>
                  <a:lnTo>
                    <a:pt x="1153" y="83"/>
                  </a:lnTo>
                  <a:lnTo>
                    <a:pt x="1151" y="81"/>
                  </a:lnTo>
                  <a:lnTo>
                    <a:pt x="1151" y="81"/>
                  </a:lnTo>
                  <a:lnTo>
                    <a:pt x="1151" y="79"/>
                  </a:lnTo>
                  <a:lnTo>
                    <a:pt x="1150" y="79"/>
                  </a:lnTo>
                  <a:lnTo>
                    <a:pt x="1148" y="77"/>
                  </a:lnTo>
                  <a:lnTo>
                    <a:pt x="1146" y="77"/>
                  </a:lnTo>
                  <a:lnTo>
                    <a:pt x="1144" y="77"/>
                  </a:lnTo>
                  <a:lnTo>
                    <a:pt x="1144" y="77"/>
                  </a:lnTo>
                  <a:lnTo>
                    <a:pt x="1142" y="76"/>
                  </a:lnTo>
                  <a:lnTo>
                    <a:pt x="1144" y="76"/>
                  </a:lnTo>
                  <a:lnTo>
                    <a:pt x="1144" y="76"/>
                  </a:lnTo>
                  <a:lnTo>
                    <a:pt x="1144" y="76"/>
                  </a:lnTo>
                  <a:lnTo>
                    <a:pt x="1142" y="76"/>
                  </a:lnTo>
                  <a:lnTo>
                    <a:pt x="1142" y="76"/>
                  </a:lnTo>
                  <a:lnTo>
                    <a:pt x="1141" y="74"/>
                  </a:lnTo>
                  <a:lnTo>
                    <a:pt x="1137" y="74"/>
                  </a:lnTo>
                  <a:lnTo>
                    <a:pt x="1135" y="72"/>
                  </a:lnTo>
                  <a:lnTo>
                    <a:pt x="1133" y="72"/>
                  </a:lnTo>
                  <a:lnTo>
                    <a:pt x="1130" y="68"/>
                  </a:lnTo>
                  <a:lnTo>
                    <a:pt x="1130" y="70"/>
                  </a:lnTo>
                  <a:lnTo>
                    <a:pt x="1128" y="68"/>
                  </a:lnTo>
                  <a:lnTo>
                    <a:pt x="1126" y="68"/>
                  </a:lnTo>
                  <a:lnTo>
                    <a:pt x="1126" y="68"/>
                  </a:lnTo>
                  <a:lnTo>
                    <a:pt x="1128" y="68"/>
                  </a:lnTo>
                  <a:lnTo>
                    <a:pt x="1126" y="68"/>
                  </a:lnTo>
                  <a:lnTo>
                    <a:pt x="1122" y="67"/>
                  </a:lnTo>
                  <a:lnTo>
                    <a:pt x="1124" y="67"/>
                  </a:lnTo>
                  <a:lnTo>
                    <a:pt x="1122" y="68"/>
                  </a:lnTo>
                  <a:lnTo>
                    <a:pt x="1122" y="67"/>
                  </a:lnTo>
                  <a:lnTo>
                    <a:pt x="1121" y="67"/>
                  </a:lnTo>
                  <a:lnTo>
                    <a:pt x="1119" y="67"/>
                  </a:lnTo>
                  <a:lnTo>
                    <a:pt x="1117" y="67"/>
                  </a:lnTo>
                  <a:lnTo>
                    <a:pt x="1115" y="67"/>
                  </a:lnTo>
                  <a:lnTo>
                    <a:pt x="1115" y="65"/>
                  </a:lnTo>
                  <a:lnTo>
                    <a:pt x="1113" y="65"/>
                  </a:lnTo>
                  <a:lnTo>
                    <a:pt x="1113" y="63"/>
                  </a:lnTo>
                  <a:lnTo>
                    <a:pt x="1115" y="63"/>
                  </a:lnTo>
                  <a:lnTo>
                    <a:pt x="1117" y="65"/>
                  </a:lnTo>
                  <a:lnTo>
                    <a:pt x="1117" y="63"/>
                  </a:lnTo>
                  <a:lnTo>
                    <a:pt x="1119" y="63"/>
                  </a:lnTo>
                  <a:lnTo>
                    <a:pt x="1119" y="63"/>
                  </a:lnTo>
                  <a:lnTo>
                    <a:pt x="1119" y="65"/>
                  </a:lnTo>
                  <a:lnTo>
                    <a:pt x="1121" y="65"/>
                  </a:lnTo>
                  <a:lnTo>
                    <a:pt x="1121" y="63"/>
                  </a:lnTo>
                  <a:lnTo>
                    <a:pt x="1121" y="63"/>
                  </a:lnTo>
                  <a:lnTo>
                    <a:pt x="1121" y="61"/>
                  </a:lnTo>
                  <a:lnTo>
                    <a:pt x="1121" y="61"/>
                  </a:lnTo>
                  <a:lnTo>
                    <a:pt x="1121" y="59"/>
                  </a:lnTo>
                  <a:lnTo>
                    <a:pt x="1119" y="59"/>
                  </a:lnTo>
                  <a:lnTo>
                    <a:pt x="1106" y="52"/>
                  </a:lnTo>
                  <a:lnTo>
                    <a:pt x="1079" y="36"/>
                  </a:lnTo>
                  <a:lnTo>
                    <a:pt x="1066" y="29"/>
                  </a:lnTo>
                  <a:lnTo>
                    <a:pt x="1059" y="27"/>
                  </a:lnTo>
                  <a:lnTo>
                    <a:pt x="1055" y="27"/>
                  </a:lnTo>
                  <a:lnTo>
                    <a:pt x="1054" y="27"/>
                  </a:lnTo>
                  <a:lnTo>
                    <a:pt x="1052" y="27"/>
                  </a:lnTo>
                  <a:lnTo>
                    <a:pt x="1048" y="27"/>
                  </a:lnTo>
                  <a:lnTo>
                    <a:pt x="1046" y="27"/>
                  </a:lnTo>
                  <a:lnTo>
                    <a:pt x="1045" y="27"/>
                  </a:lnTo>
                  <a:lnTo>
                    <a:pt x="1043" y="27"/>
                  </a:lnTo>
                  <a:lnTo>
                    <a:pt x="1041" y="27"/>
                  </a:lnTo>
                  <a:lnTo>
                    <a:pt x="1037" y="25"/>
                  </a:lnTo>
                  <a:lnTo>
                    <a:pt x="1036" y="25"/>
                  </a:lnTo>
                  <a:lnTo>
                    <a:pt x="1032" y="27"/>
                  </a:lnTo>
                  <a:lnTo>
                    <a:pt x="1032" y="27"/>
                  </a:lnTo>
                  <a:lnTo>
                    <a:pt x="1030" y="27"/>
                  </a:lnTo>
                  <a:lnTo>
                    <a:pt x="1028" y="27"/>
                  </a:lnTo>
                  <a:lnTo>
                    <a:pt x="1028" y="27"/>
                  </a:lnTo>
                  <a:lnTo>
                    <a:pt x="1026" y="27"/>
                  </a:lnTo>
                  <a:lnTo>
                    <a:pt x="1026" y="27"/>
                  </a:lnTo>
                  <a:lnTo>
                    <a:pt x="1025" y="27"/>
                  </a:lnTo>
                  <a:lnTo>
                    <a:pt x="1021" y="27"/>
                  </a:lnTo>
                  <a:lnTo>
                    <a:pt x="1014" y="27"/>
                  </a:lnTo>
                  <a:lnTo>
                    <a:pt x="1012" y="29"/>
                  </a:lnTo>
                  <a:lnTo>
                    <a:pt x="1012" y="29"/>
                  </a:lnTo>
                  <a:lnTo>
                    <a:pt x="1014" y="29"/>
                  </a:lnTo>
                  <a:lnTo>
                    <a:pt x="1014" y="29"/>
                  </a:lnTo>
                  <a:lnTo>
                    <a:pt x="1016" y="30"/>
                  </a:lnTo>
                  <a:lnTo>
                    <a:pt x="1016" y="30"/>
                  </a:lnTo>
                  <a:lnTo>
                    <a:pt x="1016" y="32"/>
                  </a:lnTo>
                  <a:lnTo>
                    <a:pt x="1019" y="32"/>
                  </a:lnTo>
                  <a:lnTo>
                    <a:pt x="1023" y="34"/>
                  </a:lnTo>
                  <a:lnTo>
                    <a:pt x="1023" y="34"/>
                  </a:lnTo>
                  <a:lnTo>
                    <a:pt x="1025" y="34"/>
                  </a:lnTo>
                  <a:lnTo>
                    <a:pt x="1026" y="34"/>
                  </a:lnTo>
                  <a:lnTo>
                    <a:pt x="1028" y="38"/>
                  </a:lnTo>
                  <a:lnTo>
                    <a:pt x="1026" y="38"/>
                  </a:lnTo>
                  <a:lnTo>
                    <a:pt x="1026" y="38"/>
                  </a:lnTo>
                  <a:lnTo>
                    <a:pt x="1025" y="38"/>
                  </a:lnTo>
                  <a:lnTo>
                    <a:pt x="1023" y="38"/>
                  </a:lnTo>
                  <a:lnTo>
                    <a:pt x="1021" y="38"/>
                  </a:lnTo>
                  <a:lnTo>
                    <a:pt x="1017" y="36"/>
                  </a:lnTo>
                  <a:lnTo>
                    <a:pt x="1017" y="36"/>
                  </a:lnTo>
                  <a:lnTo>
                    <a:pt x="1017" y="36"/>
                  </a:lnTo>
                  <a:lnTo>
                    <a:pt x="1014" y="36"/>
                  </a:lnTo>
                  <a:lnTo>
                    <a:pt x="1014" y="36"/>
                  </a:lnTo>
                  <a:lnTo>
                    <a:pt x="1014" y="36"/>
                  </a:lnTo>
                  <a:lnTo>
                    <a:pt x="1012" y="36"/>
                  </a:lnTo>
                  <a:lnTo>
                    <a:pt x="1010" y="34"/>
                  </a:lnTo>
                  <a:lnTo>
                    <a:pt x="1008" y="34"/>
                  </a:lnTo>
                  <a:lnTo>
                    <a:pt x="1007" y="34"/>
                  </a:lnTo>
                  <a:lnTo>
                    <a:pt x="1007" y="32"/>
                  </a:lnTo>
                  <a:lnTo>
                    <a:pt x="1007" y="32"/>
                  </a:lnTo>
                  <a:lnTo>
                    <a:pt x="1005" y="32"/>
                  </a:lnTo>
                  <a:lnTo>
                    <a:pt x="1005" y="32"/>
                  </a:lnTo>
                  <a:lnTo>
                    <a:pt x="1005" y="34"/>
                  </a:lnTo>
                  <a:lnTo>
                    <a:pt x="1005" y="34"/>
                  </a:lnTo>
                  <a:lnTo>
                    <a:pt x="1003" y="34"/>
                  </a:lnTo>
                  <a:lnTo>
                    <a:pt x="1001" y="36"/>
                  </a:lnTo>
                  <a:lnTo>
                    <a:pt x="999" y="34"/>
                  </a:lnTo>
                  <a:lnTo>
                    <a:pt x="996" y="36"/>
                  </a:lnTo>
                  <a:lnTo>
                    <a:pt x="996" y="36"/>
                  </a:lnTo>
                  <a:lnTo>
                    <a:pt x="996" y="36"/>
                  </a:lnTo>
                  <a:lnTo>
                    <a:pt x="994" y="36"/>
                  </a:lnTo>
                  <a:lnTo>
                    <a:pt x="994" y="36"/>
                  </a:lnTo>
                  <a:lnTo>
                    <a:pt x="992" y="36"/>
                  </a:lnTo>
                  <a:lnTo>
                    <a:pt x="988" y="34"/>
                  </a:lnTo>
                  <a:lnTo>
                    <a:pt x="988" y="36"/>
                  </a:lnTo>
                  <a:lnTo>
                    <a:pt x="985" y="36"/>
                  </a:lnTo>
                  <a:lnTo>
                    <a:pt x="985" y="36"/>
                  </a:lnTo>
                  <a:lnTo>
                    <a:pt x="983" y="36"/>
                  </a:lnTo>
                  <a:lnTo>
                    <a:pt x="981" y="36"/>
                  </a:lnTo>
                  <a:lnTo>
                    <a:pt x="981" y="38"/>
                  </a:lnTo>
                  <a:lnTo>
                    <a:pt x="983" y="38"/>
                  </a:lnTo>
                  <a:lnTo>
                    <a:pt x="981" y="38"/>
                  </a:lnTo>
                  <a:lnTo>
                    <a:pt x="983" y="38"/>
                  </a:lnTo>
                  <a:lnTo>
                    <a:pt x="981" y="38"/>
                  </a:lnTo>
                  <a:lnTo>
                    <a:pt x="983" y="39"/>
                  </a:lnTo>
                  <a:lnTo>
                    <a:pt x="983" y="39"/>
                  </a:lnTo>
                  <a:lnTo>
                    <a:pt x="981" y="39"/>
                  </a:lnTo>
                  <a:lnTo>
                    <a:pt x="981" y="39"/>
                  </a:lnTo>
                  <a:lnTo>
                    <a:pt x="979" y="38"/>
                  </a:lnTo>
                  <a:lnTo>
                    <a:pt x="978" y="39"/>
                  </a:lnTo>
                  <a:lnTo>
                    <a:pt x="978" y="38"/>
                  </a:lnTo>
                  <a:lnTo>
                    <a:pt x="976" y="38"/>
                  </a:lnTo>
                  <a:lnTo>
                    <a:pt x="976" y="38"/>
                  </a:lnTo>
                  <a:lnTo>
                    <a:pt x="974" y="38"/>
                  </a:lnTo>
                  <a:lnTo>
                    <a:pt x="972" y="38"/>
                  </a:lnTo>
                  <a:lnTo>
                    <a:pt x="972" y="38"/>
                  </a:lnTo>
                  <a:lnTo>
                    <a:pt x="970" y="38"/>
                  </a:lnTo>
                  <a:lnTo>
                    <a:pt x="969" y="38"/>
                  </a:lnTo>
                  <a:lnTo>
                    <a:pt x="969" y="38"/>
                  </a:lnTo>
                  <a:lnTo>
                    <a:pt x="965" y="34"/>
                  </a:lnTo>
                  <a:lnTo>
                    <a:pt x="965" y="34"/>
                  </a:lnTo>
                  <a:lnTo>
                    <a:pt x="963" y="32"/>
                  </a:lnTo>
                  <a:lnTo>
                    <a:pt x="963" y="32"/>
                  </a:lnTo>
                  <a:lnTo>
                    <a:pt x="959" y="32"/>
                  </a:lnTo>
                  <a:lnTo>
                    <a:pt x="959" y="32"/>
                  </a:lnTo>
                  <a:lnTo>
                    <a:pt x="958" y="30"/>
                  </a:lnTo>
                  <a:lnTo>
                    <a:pt x="956" y="30"/>
                  </a:lnTo>
                  <a:lnTo>
                    <a:pt x="956" y="30"/>
                  </a:lnTo>
                  <a:lnTo>
                    <a:pt x="952" y="29"/>
                  </a:lnTo>
                  <a:lnTo>
                    <a:pt x="952" y="29"/>
                  </a:lnTo>
                  <a:lnTo>
                    <a:pt x="950" y="29"/>
                  </a:lnTo>
                  <a:lnTo>
                    <a:pt x="949" y="29"/>
                  </a:lnTo>
                  <a:lnTo>
                    <a:pt x="947" y="29"/>
                  </a:lnTo>
                  <a:lnTo>
                    <a:pt x="945" y="29"/>
                  </a:lnTo>
                  <a:lnTo>
                    <a:pt x="941" y="29"/>
                  </a:lnTo>
                  <a:lnTo>
                    <a:pt x="941" y="30"/>
                  </a:lnTo>
                  <a:lnTo>
                    <a:pt x="940" y="30"/>
                  </a:lnTo>
                  <a:lnTo>
                    <a:pt x="938" y="30"/>
                  </a:lnTo>
                  <a:lnTo>
                    <a:pt x="938" y="30"/>
                  </a:lnTo>
                  <a:lnTo>
                    <a:pt x="936" y="30"/>
                  </a:lnTo>
                  <a:lnTo>
                    <a:pt x="936" y="32"/>
                  </a:lnTo>
                  <a:lnTo>
                    <a:pt x="934" y="32"/>
                  </a:lnTo>
                  <a:lnTo>
                    <a:pt x="932" y="32"/>
                  </a:lnTo>
                  <a:lnTo>
                    <a:pt x="932" y="32"/>
                  </a:lnTo>
                  <a:lnTo>
                    <a:pt x="932" y="32"/>
                  </a:lnTo>
                  <a:lnTo>
                    <a:pt x="931" y="32"/>
                  </a:lnTo>
                  <a:lnTo>
                    <a:pt x="931" y="32"/>
                  </a:lnTo>
                  <a:lnTo>
                    <a:pt x="929" y="32"/>
                  </a:lnTo>
                  <a:lnTo>
                    <a:pt x="929" y="32"/>
                  </a:lnTo>
                  <a:lnTo>
                    <a:pt x="927" y="32"/>
                  </a:lnTo>
                  <a:lnTo>
                    <a:pt x="927" y="34"/>
                  </a:lnTo>
                  <a:lnTo>
                    <a:pt x="925" y="34"/>
                  </a:lnTo>
                  <a:lnTo>
                    <a:pt x="923" y="34"/>
                  </a:lnTo>
                  <a:lnTo>
                    <a:pt x="921" y="34"/>
                  </a:lnTo>
                  <a:lnTo>
                    <a:pt x="921" y="34"/>
                  </a:lnTo>
                  <a:lnTo>
                    <a:pt x="920" y="34"/>
                  </a:lnTo>
                  <a:lnTo>
                    <a:pt x="921" y="32"/>
                  </a:lnTo>
                  <a:lnTo>
                    <a:pt x="921" y="32"/>
                  </a:lnTo>
                  <a:lnTo>
                    <a:pt x="920" y="32"/>
                  </a:lnTo>
                  <a:lnTo>
                    <a:pt x="914" y="30"/>
                  </a:lnTo>
                  <a:lnTo>
                    <a:pt x="914" y="30"/>
                  </a:lnTo>
                  <a:lnTo>
                    <a:pt x="912" y="30"/>
                  </a:lnTo>
                  <a:lnTo>
                    <a:pt x="911" y="30"/>
                  </a:lnTo>
                  <a:lnTo>
                    <a:pt x="911" y="30"/>
                  </a:lnTo>
                  <a:lnTo>
                    <a:pt x="909" y="30"/>
                  </a:lnTo>
                  <a:lnTo>
                    <a:pt x="909" y="30"/>
                  </a:lnTo>
                  <a:lnTo>
                    <a:pt x="907" y="30"/>
                  </a:lnTo>
                  <a:lnTo>
                    <a:pt x="905" y="29"/>
                  </a:lnTo>
                  <a:lnTo>
                    <a:pt x="905" y="29"/>
                  </a:lnTo>
                  <a:lnTo>
                    <a:pt x="903" y="29"/>
                  </a:lnTo>
                  <a:lnTo>
                    <a:pt x="902" y="29"/>
                  </a:lnTo>
                  <a:lnTo>
                    <a:pt x="902" y="29"/>
                  </a:lnTo>
                  <a:lnTo>
                    <a:pt x="902" y="29"/>
                  </a:lnTo>
                  <a:lnTo>
                    <a:pt x="900" y="29"/>
                  </a:lnTo>
                  <a:lnTo>
                    <a:pt x="898" y="29"/>
                  </a:lnTo>
                  <a:lnTo>
                    <a:pt x="898" y="29"/>
                  </a:lnTo>
                  <a:lnTo>
                    <a:pt x="898" y="27"/>
                  </a:lnTo>
                  <a:lnTo>
                    <a:pt x="898" y="27"/>
                  </a:lnTo>
                  <a:lnTo>
                    <a:pt x="900" y="29"/>
                  </a:lnTo>
                  <a:lnTo>
                    <a:pt x="900" y="29"/>
                  </a:lnTo>
                  <a:lnTo>
                    <a:pt x="902" y="27"/>
                  </a:lnTo>
                  <a:lnTo>
                    <a:pt x="900" y="27"/>
                  </a:lnTo>
                  <a:lnTo>
                    <a:pt x="900" y="27"/>
                  </a:lnTo>
                  <a:lnTo>
                    <a:pt x="896" y="25"/>
                  </a:lnTo>
                  <a:lnTo>
                    <a:pt x="892" y="25"/>
                  </a:lnTo>
                  <a:lnTo>
                    <a:pt x="892" y="25"/>
                  </a:lnTo>
                  <a:lnTo>
                    <a:pt x="891" y="25"/>
                  </a:lnTo>
                  <a:lnTo>
                    <a:pt x="889" y="25"/>
                  </a:lnTo>
                  <a:lnTo>
                    <a:pt x="887" y="25"/>
                  </a:lnTo>
                  <a:lnTo>
                    <a:pt x="887" y="25"/>
                  </a:lnTo>
                  <a:lnTo>
                    <a:pt x="885" y="25"/>
                  </a:lnTo>
                  <a:lnTo>
                    <a:pt x="885" y="25"/>
                  </a:lnTo>
                  <a:lnTo>
                    <a:pt x="882" y="25"/>
                  </a:lnTo>
                  <a:lnTo>
                    <a:pt x="882" y="25"/>
                  </a:lnTo>
                  <a:lnTo>
                    <a:pt x="880" y="25"/>
                  </a:lnTo>
                  <a:lnTo>
                    <a:pt x="878" y="25"/>
                  </a:lnTo>
                  <a:lnTo>
                    <a:pt x="876" y="25"/>
                  </a:lnTo>
                  <a:lnTo>
                    <a:pt x="874" y="25"/>
                  </a:lnTo>
                  <a:lnTo>
                    <a:pt x="873" y="25"/>
                  </a:lnTo>
                  <a:lnTo>
                    <a:pt x="869" y="25"/>
                  </a:lnTo>
                  <a:lnTo>
                    <a:pt x="867" y="25"/>
                  </a:lnTo>
                  <a:lnTo>
                    <a:pt x="864" y="25"/>
                  </a:lnTo>
                  <a:lnTo>
                    <a:pt x="862" y="25"/>
                  </a:lnTo>
                  <a:lnTo>
                    <a:pt x="858" y="25"/>
                  </a:lnTo>
                  <a:lnTo>
                    <a:pt x="853" y="25"/>
                  </a:lnTo>
                  <a:lnTo>
                    <a:pt x="853" y="25"/>
                  </a:lnTo>
                  <a:lnTo>
                    <a:pt x="851" y="25"/>
                  </a:lnTo>
                  <a:lnTo>
                    <a:pt x="851" y="25"/>
                  </a:lnTo>
                  <a:lnTo>
                    <a:pt x="849" y="25"/>
                  </a:lnTo>
                  <a:lnTo>
                    <a:pt x="849" y="25"/>
                  </a:lnTo>
                  <a:lnTo>
                    <a:pt x="849" y="25"/>
                  </a:lnTo>
                  <a:lnTo>
                    <a:pt x="849" y="25"/>
                  </a:lnTo>
                  <a:lnTo>
                    <a:pt x="851" y="25"/>
                  </a:lnTo>
                  <a:lnTo>
                    <a:pt x="851" y="27"/>
                  </a:lnTo>
                  <a:lnTo>
                    <a:pt x="853" y="27"/>
                  </a:lnTo>
                  <a:lnTo>
                    <a:pt x="853" y="27"/>
                  </a:lnTo>
                  <a:lnTo>
                    <a:pt x="853" y="27"/>
                  </a:lnTo>
                  <a:lnTo>
                    <a:pt x="853" y="29"/>
                  </a:lnTo>
                  <a:lnTo>
                    <a:pt x="853" y="29"/>
                  </a:lnTo>
                  <a:lnTo>
                    <a:pt x="854" y="30"/>
                  </a:lnTo>
                  <a:lnTo>
                    <a:pt x="854" y="30"/>
                  </a:lnTo>
                  <a:lnTo>
                    <a:pt x="853" y="30"/>
                  </a:lnTo>
                  <a:lnTo>
                    <a:pt x="853" y="32"/>
                  </a:lnTo>
                  <a:lnTo>
                    <a:pt x="853" y="32"/>
                  </a:lnTo>
                  <a:lnTo>
                    <a:pt x="853" y="32"/>
                  </a:lnTo>
                  <a:lnTo>
                    <a:pt x="854" y="32"/>
                  </a:lnTo>
                  <a:lnTo>
                    <a:pt x="856" y="34"/>
                  </a:lnTo>
                  <a:lnTo>
                    <a:pt x="854" y="34"/>
                  </a:lnTo>
                  <a:lnTo>
                    <a:pt x="856" y="34"/>
                  </a:lnTo>
                  <a:lnTo>
                    <a:pt x="858" y="34"/>
                  </a:lnTo>
                  <a:lnTo>
                    <a:pt x="858" y="36"/>
                  </a:lnTo>
                  <a:lnTo>
                    <a:pt x="860" y="36"/>
                  </a:lnTo>
                  <a:lnTo>
                    <a:pt x="860" y="36"/>
                  </a:lnTo>
                  <a:lnTo>
                    <a:pt x="862" y="38"/>
                  </a:lnTo>
                  <a:lnTo>
                    <a:pt x="860" y="38"/>
                  </a:lnTo>
                  <a:lnTo>
                    <a:pt x="858" y="36"/>
                  </a:lnTo>
                  <a:lnTo>
                    <a:pt x="858" y="38"/>
                  </a:lnTo>
                  <a:lnTo>
                    <a:pt x="856" y="38"/>
                  </a:lnTo>
                  <a:lnTo>
                    <a:pt x="856" y="38"/>
                  </a:lnTo>
                  <a:lnTo>
                    <a:pt x="856" y="38"/>
                  </a:lnTo>
                  <a:lnTo>
                    <a:pt x="854" y="36"/>
                  </a:lnTo>
                  <a:lnTo>
                    <a:pt x="853" y="36"/>
                  </a:lnTo>
                  <a:lnTo>
                    <a:pt x="853" y="36"/>
                  </a:lnTo>
                  <a:lnTo>
                    <a:pt x="851" y="36"/>
                  </a:lnTo>
                  <a:lnTo>
                    <a:pt x="853" y="36"/>
                  </a:lnTo>
                  <a:lnTo>
                    <a:pt x="853" y="38"/>
                  </a:lnTo>
                  <a:lnTo>
                    <a:pt x="851" y="36"/>
                  </a:lnTo>
                  <a:lnTo>
                    <a:pt x="851" y="38"/>
                  </a:lnTo>
                  <a:lnTo>
                    <a:pt x="851" y="38"/>
                  </a:lnTo>
                  <a:lnTo>
                    <a:pt x="851" y="38"/>
                  </a:lnTo>
                  <a:lnTo>
                    <a:pt x="851" y="38"/>
                  </a:lnTo>
                  <a:lnTo>
                    <a:pt x="851" y="38"/>
                  </a:lnTo>
                  <a:lnTo>
                    <a:pt x="853" y="39"/>
                  </a:lnTo>
                  <a:lnTo>
                    <a:pt x="853" y="38"/>
                  </a:lnTo>
                  <a:lnTo>
                    <a:pt x="853" y="39"/>
                  </a:lnTo>
                  <a:lnTo>
                    <a:pt x="854" y="38"/>
                  </a:lnTo>
                  <a:lnTo>
                    <a:pt x="856" y="38"/>
                  </a:lnTo>
                  <a:lnTo>
                    <a:pt x="856" y="39"/>
                  </a:lnTo>
                  <a:lnTo>
                    <a:pt x="856" y="39"/>
                  </a:lnTo>
                  <a:lnTo>
                    <a:pt x="856" y="39"/>
                  </a:lnTo>
                  <a:lnTo>
                    <a:pt x="854" y="39"/>
                  </a:lnTo>
                  <a:lnTo>
                    <a:pt x="854" y="39"/>
                  </a:lnTo>
                  <a:lnTo>
                    <a:pt x="853" y="39"/>
                  </a:lnTo>
                  <a:lnTo>
                    <a:pt x="853" y="39"/>
                  </a:lnTo>
                  <a:lnTo>
                    <a:pt x="853" y="39"/>
                  </a:lnTo>
                  <a:lnTo>
                    <a:pt x="851" y="39"/>
                  </a:lnTo>
                  <a:lnTo>
                    <a:pt x="851" y="39"/>
                  </a:lnTo>
                  <a:lnTo>
                    <a:pt x="849" y="39"/>
                  </a:lnTo>
                  <a:lnTo>
                    <a:pt x="847" y="39"/>
                  </a:lnTo>
                  <a:lnTo>
                    <a:pt x="845" y="38"/>
                  </a:lnTo>
                  <a:lnTo>
                    <a:pt x="844" y="38"/>
                  </a:lnTo>
                  <a:lnTo>
                    <a:pt x="842" y="38"/>
                  </a:lnTo>
                  <a:lnTo>
                    <a:pt x="842" y="38"/>
                  </a:lnTo>
                  <a:lnTo>
                    <a:pt x="840" y="38"/>
                  </a:lnTo>
                  <a:lnTo>
                    <a:pt x="838" y="38"/>
                  </a:lnTo>
                  <a:lnTo>
                    <a:pt x="836" y="38"/>
                  </a:lnTo>
                  <a:lnTo>
                    <a:pt x="836" y="39"/>
                  </a:lnTo>
                  <a:lnTo>
                    <a:pt x="836" y="39"/>
                  </a:lnTo>
                  <a:lnTo>
                    <a:pt x="838" y="39"/>
                  </a:lnTo>
                  <a:lnTo>
                    <a:pt x="838" y="41"/>
                  </a:lnTo>
                  <a:lnTo>
                    <a:pt x="836" y="39"/>
                  </a:lnTo>
                  <a:lnTo>
                    <a:pt x="836" y="39"/>
                  </a:lnTo>
                  <a:lnTo>
                    <a:pt x="835" y="39"/>
                  </a:lnTo>
                  <a:lnTo>
                    <a:pt x="833" y="41"/>
                  </a:lnTo>
                  <a:lnTo>
                    <a:pt x="833" y="41"/>
                  </a:lnTo>
                  <a:lnTo>
                    <a:pt x="829" y="39"/>
                  </a:lnTo>
                  <a:lnTo>
                    <a:pt x="829" y="39"/>
                  </a:lnTo>
                  <a:lnTo>
                    <a:pt x="827" y="38"/>
                  </a:lnTo>
                  <a:lnTo>
                    <a:pt x="824" y="38"/>
                  </a:lnTo>
                  <a:lnTo>
                    <a:pt x="824" y="38"/>
                  </a:lnTo>
                  <a:lnTo>
                    <a:pt x="822" y="36"/>
                  </a:lnTo>
                  <a:lnTo>
                    <a:pt x="822" y="36"/>
                  </a:lnTo>
                  <a:lnTo>
                    <a:pt x="822" y="38"/>
                  </a:lnTo>
                  <a:lnTo>
                    <a:pt x="822" y="38"/>
                  </a:lnTo>
                  <a:lnTo>
                    <a:pt x="824" y="39"/>
                  </a:lnTo>
                  <a:lnTo>
                    <a:pt x="824" y="39"/>
                  </a:lnTo>
                  <a:lnTo>
                    <a:pt x="824" y="41"/>
                  </a:lnTo>
                  <a:lnTo>
                    <a:pt x="825" y="41"/>
                  </a:lnTo>
                  <a:lnTo>
                    <a:pt x="827" y="43"/>
                  </a:lnTo>
                  <a:lnTo>
                    <a:pt x="827" y="43"/>
                  </a:lnTo>
                  <a:lnTo>
                    <a:pt x="827" y="45"/>
                  </a:lnTo>
                  <a:lnTo>
                    <a:pt x="827" y="45"/>
                  </a:lnTo>
                  <a:lnTo>
                    <a:pt x="829" y="47"/>
                  </a:lnTo>
                  <a:lnTo>
                    <a:pt x="829" y="47"/>
                  </a:lnTo>
                  <a:lnTo>
                    <a:pt x="829" y="48"/>
                  </a:lnTo>
                  <a:lnTo>
                    <a:pt x="829" y="48"/>
                  </a:lnTo>
                  <a:lnTo>
                    <a:pt x="825" y="47"/>
                  </a:lnTo>
                  <a:lnTo>
                    <a:pt x="824" y="47"/>
                  </a:lnTo>
                  <a:lnTo>
                    <a:pt x="825" y="47"/>
                  </a:lnTo>
                  <a:lnTo>
                    <a:pt x="824" y="47"/>
                  </a:lnTo>
                  <a:lnTo>
                    <a:pt x="824" y="47"/>
                  </a:lnTo>
                  <a:lnTo>
                    <a:pt x="824" y="47"/>
                  </a:lnTo>
                  <a:lnTo>
                    <a:pt x="822" y="47"/>
                  </a:lnTo>
                  <a:lnTo>
                    <a:pt x="822" y="47"/>
                  </a:lnTo>
                  <a:lnTo>
                    <a:pt x="820" y="47"/>
                  </a:lnTo>
                  <a:lnTo>
                    <a:pt x="820" y="45"/>
                  </a:lnTo>
                  <a:lnTo>
                    <a:pt x="820" y="47"/>
                  </a:lnTo>
                  <a:lnTo>
                    <a:pt x="818" y="45"/>
                  </a:lnTo>
                  <a:lnTo>
                    <a:pt x="818" y="45"/>
                  </a:lnTo>
                  <a:lnTo>
                    <a:pt x="816" y="45"/>
                  </a:lnTo>
                  <a:lnTo>
                    <a:pt x="815" y="45"/>
                  </a:lnTo>
                  <a:lnTo>
                    <a:pt x="815" y="45"/>
                  </a:lnTo>
                  <a:lnTo>
                    <a:pt x="815" y="43"/>
                  </a:lnTo>
                  <a:lnTo>
                    <a:pt x="813" y="43"/>
                  </a:lnTo>
                  <a:lnTo>
                    <a:pt x="811" y="43"/>
                  </a:lnTo>
                  <a:lnTo>
                    <a:pt x="811" y="43"/>
                  </a:lnTo>
                  <a:lnTo>
                    <a:pt x="809" y="41"/>
                  </a:lnTo>
                  <a:lnTo>
                    <a:pt x="809" y="41"/>
                  </a:lnTo>
                  <a:lnTo>
                    <a:pt x="809" y="41"/>
                  </a:lnTo>
                  <a:lnTo>
                    <a:pt x="809" y="41"/>
                  </a:lnTo>
                  <a:lnTo>
                    <a:pt x="807" y="41"/>
                  </a:lnTo>
                  <a:lnTo>
                    <a:pt x="807" y="41"/>
                  </a:lnTo>
                  <a:lnTo>
                    <a:pt x="807" y="41"/>
                  </a:lnTo>
                  <a:lnTo>
                    <a:pt x="806" y="39"/>
                  </a:lnTo>
                  <a:lnTo>
                    <a:pt x="806" y="39"/>
                  </a:lnTo>
                  <a:lnTo>
                    <a:pt x="804" y="39"/>
                  </a:lnTo>
                  <a:lnTo>
                    <a:pt x="804" y="38"/>
                  </a:lnTo>
                  <a:lnTo>
                    <a:pt x="806" y="38"/>
                  </a:lnTo>
                  <a:lnTo>
                    <a:pt x="806" y="36"/>
                  </a:lnTo>
                  <a:lnTo>
                    <a:pt x="804" y="38"/>
                  </a:lnTo>
                  <a:lnTo>
                    <a:pt x="804" y="36"/>
                  </a:lnTo>
                  <a:lnTo>
                    <a:pt x="804" y="36"/>
                  </a:lnTo>
                  <a:lnTo>
                    <a:pt x="804" y="36"/>
                  </a:lnTo>
                  <a:lnTo>
                    <a:pt x="802" y="34"/>
                  </a:lnTo>
                  <a:lnTo>
                    <a:pt x="800" y="34"/>
                  </a:lnTo>
                  <a:lnTo>
                    <a:pt x="800" y="34"/>
                  </a:lnTo>
                  <a:lnTo>
                    <a:pt x="800" y="34"/>
                  </a:lnTo>
                  <a:lnTo>
                    <a:pt x="798" y="34"/>
                  </a:lnTo>
                  <a:lnTo>
                    <a:pt x="798" y="32"/>
                  </a:lnTo>
                  <a:lnTo>
                    <a:pt x="798" y="32"/>
                  </a:lnTo>
                  <a:lnTo>
                    <a:pt x="797" y="32"/>
                  </a:lnTo>
                  <a:lnTo>
                    <a:pt x="797" y="32"/>
                  </a:lnTo>
                  <a:lnTo>
                    <a:pt x="797" y="30"/>
                  </a:lnTo>
                  <a:lnTo>
                    <a:pt x="797" y="30"/>
                  </a:lnTo>
                  <a:lnTo>
                    <a:pt x="795" y="29"/>
                  </a:lnTo>
                  <a:lnTo>
                    <a:pt x="795" y="29"/>
                  </a:lnTo>
                  <a:lnTo>
                    <a:pt x="793" y="29"/>
                  </a:lnTo>
                  <a:lnTo>
                    <a:pt x="791" y="29"/>
                  </a:lnTo>
                  <a:lnTo>
                    <a:pt x="791" y="29"/>
                  </a:lnTo>
                  <a:lnTo>
                    <a:pt x="789" y="29"/>
                  </a:lnTo>
                  <a:lnTo>
                    <a:pt x="787" y="27"/>
                  </a:lnTo>
                  <a:lnTo>
                    <a:pt x="787" y="27"/>
                  </a:lnTo>
                  <a:lnTo>
                    <a:pt x="786" y="27"/>
                  </a:lnTo>
                  <a:lnTo>
                    <a:pt x="784" y="27"/>
                  </a:lnTo>
                  <a:lnTo>
                    <a:pt x="784" y="27"/>
                  </a:lnTo>
                  <a:lnTo>
                    <a:pt x="782" y="27"/>
                  </a:lnTo>
                  <a:lnTo>
                    <a:pt x="782" y="27"/>
                  </a:lnTo>
                  <a:lnTo>
                    <a:pt x="780" y="27"/>
                  </a:lnTo>
                  <a:lnTo>
                    <a:pt x="778" y="27"/>
                  </a:lnTo>
                  <a:lnTo>
                    <a:pt x="778" y="27"/>
                  </a:lnTo>
                  <a:lnTo>
                    <a:pt x="778" y="27"/>
                  </a:lnTo>
                  <a:lnTo>
                    <a:pt x="778" y="27"/>
                  </a:lnTo>
                  <a:lnTo>
                    <a:pt x="777" y="27"/>
                  </a:lnTo>
                  <a:lnTo>
                    <a:pt x="777" y="27"/>
                  </a:lnTo>
                  <a:lnTo>
                    <a:pt x="773" y="27"/>
                  </a:lnTo>
                  <a:lnTo>
                    <a:pt x="773" y="27"/>
                  </a:lnTo>
                  <a:lnTo>
                    <a:pt x="773" y="27"/>
                  </a:lnTo>
                  <a:lnTo>
                    <a:pt x="773" y="27"/>
                  </a:lnTo>
                  <a:lnTo>
                    <a:pt x="771" y="27"/>
                  </a:lnTo>
                  <a:lnTo>
                    <a:pt x="771" y="27"/>
                  </a:lnTo>
                  <a:lnTo>
                    <a:pt x="769" y="27"/>
                  </a:lnTo>
                  <a:lnTo>
                    <a:pt x="769" y="27"/>
                  </a:lnTo>
                  <a:lnTo>
                    <a:pt x="769" y="27"/>
                  </a:lnTo>
                  <a:lnTo>
                    <a:pt x="768" y="27"/>
                  </a:lnTo>
                  <a:lnTo>
                    <a:pt x="768" y="25"/>
                  </a:lnTo>
                  <a:lnTo>
                    <a:pt x="768" y="25"/>
                  </a:lnTo>
                  <a:lnTo>
                    <a:pt x="768" y="25"/>
                  </a:lnTo>
                  <a:lnTo>
                    <a:pt x="766" y="25"/>
                  </a:lnTo>
                  <a:lnTo>
                    <a:pt x="764" y="25"/>
                  </a:lnTo>
                  <a:lnTo>
                    <a:pt x="762" y="25"/>
                  </a:lnTo>
                  <a:lnTo>
                    <a:pt x="760" y="25"/>
                  </a:lnTo>
                  <a:lnTo>
                    <a:pt x="760" y="25"/>
                  </a:lnTo>
                  <a:lnTo>
                    <a:pt x="762" y="27"/>
                  </a:lnTo>
                  <a:lnTo>
                    <a:pt x="760" y="27"/>
                  </a:lnTo>
                  <a:lnTo>
                    <a:pt x="758" y="25"/>
                  </a:lnTo>
                  <a:lnTo>
                    <a:pt x="758" y="27"/>
                  </a:lnTo>
                  <a:lnTo>
                    <a:pt x="758" y="27"/>
                  </a:lnTo>
                  <a:lnTo>
                    <a:pt x="760" y="29"/>
                  </a:lnTo>
                  <a:lnTo>
                    <a:pt x="762" y="29"/>
                  </a:lnTo>
                  <a:lnTo>
                    <a:pt x="762" y="29"/>
                  </a:lnTo>
                  <a:lnTo>
                    <a:pt x="764" y="30"/>
                  </a:lnTo>
                  <a:lnTo>
                    <a:pt x="766" y="32"/>
                  </a:lnTo>
                  <a:lnTo>
                    <a:pt x="766" y="32"/>
                  </a:lnTo>
                  <a:lnTo>
                    <a:pt x="764" y="32"/>
                  </a:lnTo>
                  <a:lnTo>
                    <a:pt x="764" y="34"/>
                  </a:lnTo>
                  <a:lnTo>
                    <a:pt x="762" y="34"/>
                  </a:lnTo>
                  <a:lnTo>
                    <a:pt x="762" y="34"/>
                  </a:lnTo>
                  <a:lnTo>
                    <a:pt x="760" y="34"/>
                  </a:lnTo>
                  <a:lnTo>
                    <a:pt x="760" y="34"/>
                  </a:lnTo>
                  <a:lnTo>
                    <a:pt x="758" y="34"/>
                  </a:lnTo>
                  <a:lnTo>
                    <a:pt x="757" y="34"/>
                  </a:lnTo>
                  <a:lnTo>
                    <a:pt x="755" y="34"/>
                  </a:lnTo>
                  <a:lnTo>
                    <a:pt x="751" y="34"/>
                  </a:lnTo>
                  <a:lnTo>
                    <a:pt x="751" y="34"/>
                  </a:lnTo>
                  <a:lnTo>
                    <a:pt x="751" y="34"/>
                  </a:lnTo>
                  <a:lnTo>
                    <a:pt x="748" y="34"/>
                  </a:lnTo>
                  <a:lnTo>
                    <a:pt x="746" y="34"/>
                  </a:lnTo>
                  <a:lnTo>
                    <a:pt x="742" y="34"/>
                  </a:lnTo>
                  <a:lnTo>
                    <a:pt x="742" y="32"/>
                  </a:lnTo>
                  <a:lnTo>
                    <a:pt x="740" y="32"/>
                  </a:lnTo>
                  <a:lnTo>
                    <a:pt x="740" y="32"/>
                  </a:lnTo>
                  <a:lnTo>
                    <a:pt x="740" y="32"/>
                  </a:lnTo>
                  <a:lnTo>
                    <a:pt x="740" y="30"/>
                  </a:lnTo>
                  <a:lnTo>
                    <a:pt x="740" y="30"/>
                  </a:lnTo>
                  <a:lnTo>
                    <a:pt x="740" y="30"/>
                  </a:lnTo>
                  <a:lnTo>
                    <a:pt x="740" y="30"/>
                  </a:lnTo>
                  <a:lnTo>
                    <a:pt x="740" y="30"/>
                  </a:lnTo>
                  <a:lnTo>
                    <a:pt x="740" y="30"/>
                  </a:lnTo>
                  <a:lnTo>
                    <a:pt x="737" y="30"/>
                  </a:lnTo>
                  <a:lnTo>
                    <a:pt x="737" y="30"/>
                  </a:lnTo>
                  <a:lnTo>
                    <a:pt x="735" y="30"/>
                  </a:lnTo>
                  <a:lnTo>
                    <a:pt x="733" y="30"/>
                  </a:lnTo>
                  <a:lnTo>
                    <a:pt x="731" y="30"/>
                  </a:lnTo>
                  <a:lnTo>
                    <a:pt x="730" y="30"/>
                  </a:lnTo>
                  <a:lnTo>
                    <a:pt x="730" y="30"/>
                  </a:lnTo>
                  <a:lnTo>
                    <a:pt x="728" y="30"/>
                  </a:lnTo>
                  <a:lnTo>
                    <a:pt x="726" y="30"/>
                  </a:lnTo>
                  <a:lnTo>
                    <a:pt x="724" y="30"/>
                  </a:lnTo>
                  <a:lnTo>
                    <a:pt x="722" y="30"/>
                  </a:lnTo>
                  <a:lnTo>
                    <a:pt x="722" y="30"/>
                  </a:lnTo>
                  <a:lnTo>
                    <a:pt x="722" y="32"/>
                  </a:lnTo>
                  <a:lnTo>
                    <a:pt x="720" y="32"/>
                  </a:lnTo>
                  <a:lnTo>
                    <a:pt x="719" y="32"/>
                  </a:lnTo>
                  <a:lnTo>
                    <a:pt x="717" y="32"/>
                  </a:lnTo>
                  <a:lnTo>
                    <a:pt x="719" y="34"/>
                  </a:lnTo>
                  <a:lnTo>
                    <a:pt x="719" y="34"/>
                  </a:lnTo>
                  <a:lnTo>
                    <a:pt x="719" y="36"/>
                  </a:lnTo>
                  <a:lnTo>
                    <a:pt x="717" y="36"/>
                  </a:lnTo>
                  <a:lnTo>
                    <a:pt x="717" y="34"/>
                  </a:lnTo>
                  <a:lnTo>
                    <a:pt x="717" y="34"/>
                  </a:lnTo>
                  <a:lnTo>
                    <a:pt x="717" y="34"/>
                  </a:lnTo>
                  <a:lnTo>
                    <a:pt x="717" y="34"/>
                  </a:lnTo>
                  <a:lnTo>
                    <a:pt x="715" y="34"/>
                  </a:lnTo>
                  <a:lnTo>
                    <a:pt x="715" y="34"/>
                  </a:lnTo>
                  <a:lnTo>
                    <a:pt x="715" y="32"/>
                  </a:lnTo>
                  <a:lnTo>
                    <a:pt x="713" y="32"/>
                  </a:lnTo>
                  <a:lnTo>
                    <a:pt x="713" y="30"/>
                  </a:lnTo>
                  <a:lnTo>
                    <a:pt x="711" y="30"/>
                  </a:lnTo>
                  <a:lnTo>
                    <a:pt x="711" y="30"/>
                  </a:lnTo>
                  <a:lnTo>
                    <a:pt x="710" y="29"/>
                  </a:lnTo>
                  <a:lnTo>
                    <a:pt x="708" y="29"/>
                  </a:lnTo>
                  <a:lnTo>
                    <a:pt x="710" y="30"/>
                  </a:lnTo>
                  <a:lnTo>
                    <a:pt x="710" y="30"/>
                  </a:lnTo>
                  <a:lnTo>
                    <a:pt x="710" y="30"/>
                  </a:lnTo>
                  <a:lnTo>
                    <a:pt x="708" y="32"/>
                  </a:lnTo>
                  <a:lnTo>
                    <a:pt x="706" y="32"/>
                  </a:lnTo>
                  <a:lnTo>
                    <a:pt x="706" y="32"/>
                  </a:lnTo>
                  <a:lnTo>
                    <a:pt x="704" y="32"/>
                  </a:lnTo>
                  <a:lnTo>
                    <a:pt x="702" y="30"/>
                  </a:lnTo>
                  <a:lnTo>
                    <a:pt x="701" y="30"/>
                  </a:lnTo>
                  <a:lnTo>
                    <a:pt x="701" y="30"/>
                  </a:lnTo>
                  <a:lnTo>
                    <a:pt x="701" y="29"/>
                  </a:lnTo>
                  <a:lnTo>
                    <a:pt x="701" y="29"/>
                  </a:lnTo>
                  <a:lnTo>
                    <a:pt x="699" y="29"/>
                  </a:lnTo>
                  <a:lnTo>
                    <a:pt x="699" y="30"/>
                  </a:lnTo>
                  <a:lnTo>
                    <a:pt x="699" y="30"/>
                  </a:lnTo>
                  <a:lnTo>
                    <a:pt x="699" y="30"/>
                  </a:lnTo>
                  <a:lnTo>
                    <a:pt x="699" y="30"/>
                  </a:lnTo>
                  <a:lnTo>
                    <a:pt x="697" y="30"/>
                  </a:lnTo>
                  <a:lnTo>
                    <a:pt x="695" y="29"/>
                  </a:lnTo>
                  <a:lnTo>
                    <a:pt x="695" y="30"/>
                  </a:lnTo>
                  <a:lnTo>
                    <a:pt x="693" y="30"/>
                  </a:lnTo>
                  <a:lnTo>
                    <a:pt x="695" y="30"/>
                  </a:lnTo>
                  <a:lnTo>
                    <a:pt x="693" y="32"/>
                  </a:lnTo>
                  <a:lnTo>
                    <a:pt x="695" y="32"/>
                  </a:lnTo>
                  <a:lnTo>
                    <a:pt x="695" y="32"/>
                  </a:lnTo>
                  <a:lnTo>
                    <a:pt x="697" y="34"/>
                  </a:lnTo>
                  <a:lnTo>
                    <a:pt x="695" y="32"/>
                  </a:lnTo>
                  <a:lnTo>
                    <a:pt x="697" y="32"/>
                  </a:lnTo>
                  <a:lnTo>
                    <a:pt x="699" y="32"/>
                  </a:lnTo>
                  <a:lnTo>
                    <a:pt x="699" y="32"/>
                  </a:lnTo>
                  <a:lnTo>
                    <a:pt x="699" y="32"/>
                  </a:lnTo>
                  <a:lnTo>
                    <a:pt x="699" y="32"/>
                  </a:lnTo>
                  <a:lnTo>
                    <a:pt x="701" y="32"/>
                  </a:lnTo>
                  <a:lnTo>
                    <a:pt x="702" y="32"/>
                  </a:lnTo>
                  <a:lnTo>
                    <a:pt x="699" y="34"/>
                  </a:lnTo>
                  <a:lnTo>
                    <a:pt x="701" y="34"/>
                  </a:lnTo>
                  <a:lnTo>
                    <a:pt x="699" y="34"/>
                  </a:lnTo>
                  <a:lnTo>
                    <a:pt x="699" y="34"/>
                  </a:lnTo>
                  <a:lnTo>
                    <a:pt x="697" y="36"/>
                  </a:lnTo>
                  <a:lnTo>
                    <a:pt x="695" y="34"/>
                  </a:lnTo>
                  <a:lnTo>
                    <a:pt x="697" y="36"/>
                  </a:lnTo>
                  <a:lnTo>
                    <a:pt x="697" y="36"/>
                  </a:lnTo>
                  <a:lnTo>
                    <a:pt x="697" y="36"/>
                  </a:lnTo>
                  <a:lnTo>
                    <a:pt x="695" y="38"/>
                  </a:lnTo>
                  <a:lnTo>
                    <a:pt x="693" y="38"/>
                  </a:lnTo>
                  <a:lnTo>
                    <a:pt x="693" y="38"/>
                  </a:lnTo>
                  <a:lnTo>
                    <a:pt x="692" y="38"/>
                  </a:lnTo>
                  <a:lnTo>
                    <a:pt x="692" y="38"/>
                  </a:lnTo>
                  <a:lnTo>
                    <a:pt x="690" y="38"/>
                  </a:lnTo>
                  <a:lnTo>
                    <a:pt x="688" y="38"/>
                  </a:lnTo>
                  <a:lnTo>
                    <a:pt x="688" y="39"/>
                  </a:lnTo>
                  <a:lnTo>
                    <a:pt x="686" y="38"/>
                  </a:lnTo>
                  <a:lnTo>
                    <a:pt x="684" y="39"/>
                  </a:lnTo>
                  <a:lnTo>
                    <a:pt x="686" y="39"/>
                  </a:lnTo>
                  <a:lnTo>
                    <a:pt x="686" y="41"/>
                  </a:lnTo>
                  <a:lnTo>
                    <a:pt x="690" y="41"/>
                  </a:lnTo>
                  <a:lnTo>
                    <a:pt x="690" y="41"/>
                  </a:lnTo>
                  <a:lnTo>
                    <a:pt x="690" y="41"/>
                  </a:lnTo>
                  <a:lnTo>
                    <a:pt x="686" y="41"/>
                  </a:lnTo>
                  <a:lnTo>
                    <a:pt x="686" y="41"/>
                  </a:lnTo>
                  <a:lnTo>
                    <a:pt x="686" y="41"/>
                  </a:lnTo>
                  <a:lnTo>
                    <a:pt x="686" y="41"/>
                  </a:lnTo>
                  <a:lnTo>
                    <a:pt x="686" y="43"/>
                  </a:lnTo>
                  <a:lnTo>
                    <a:pt x="684" y="43"/>
                  </a:lnTo>
                  <a:lnTo>
                    <a:pt x="684" y="43"/>
                  </a:lnTo>
                  <a:lnTo>
                    <a:pt x="682" y="43"/>
                  </a:lnTo>
                  <a:lnTo>
                    <a:pt x="682" y="43"/>
                  </a:lnTo>
                  <a:lnTo>
                    <a:pt x="682" y="45"/>
                  </a:lnTo>
                  <a:lnTo>
                    <a:pt x="682" y="45"/>
                  </a:lnTo>
                  <a:lnTo>
                    <a:pt x="681" y="45"/>
                  </a:lnTo>
                  <a:lnTo>
                    <a:pt x="681" y="45"/>
                  </a:lnTo>
                  <a:lnTo>
                    <a:pt x="681" y="43"/>
                  </a:lnTo>
                  <a:lnTo>
                    <a:pt x="681" y="43"/>
                  </a:lnTo>
                  <a:lnTo>
                    <a:pt x="681" y="43"/>
                  </a:lnTo>
                  <a:lnTo>
                    <a:pt x="682" y="43"/>
                  </a:lnTo>
                  <a:lnTo>
                    <a:pt x="682" y="43"/>
                  </a:lnTo>
                  <a:lnTo>
                    <a:pt x="684" y="41"/>
                  </a:lnTo>
                  <a:lnTo>
                    <a:pt x="684" y="41"/>
                  </a:lnTo>
                  <a:lnTo>
                    <a:pt x="682" y="39"/>
                  </a:lnTo>
                  <a:lnTo>
                    <a:pt x="684" y="39"/>
                  </a:lnTo>
                  <a:lnTo>
                    <a:pt x="682" y="39"/>
                  </a:lnTo>
                  <a:lnTo>
                    <a:pt x="682" y="38"/>
                  </a:lnTo>
                  <a:lnTo>
                    <a:pt x="682" y="38"/>
                  </a:lnTo>
                  <a:lnTo>
                    <a:pt x="684" y="38"/>
                  </a:lnTo>
                  <a:lnTo>
                    <a:pt x="686" y="38"/>
                  </a:lnTo>
                  <a:lnTo>
                    <a:pt x="686" y="36"/>
                  </a:lnTo>
                  <a:lnTo>
                    <a:pt x="686" y="36"/>
                  </a:lnTo>
                  <a:lnTo>
                    <a:pt x="684" y="34"/>
                  </a:lnTo>
                  <a:lnTo>
                    <a:pt x="688" y="34"/>
                  </a:lnTo>
                  <a:lnTo>
                    <a:pt x="688" y="34"/>
                  </a:lnTo>
                  <a:lnTo>
                    <a:pt x="690" y="34"/>
                  </a:lnTo>
                  <a:lnTo>
                    <a:pt x="690" y="32"/>
                  </a:lnTo>
                  <a:lnTo>
                    <a:pt x="690" y="32"/>
                  </a:lnTo>
                  <a:lnTo>
                    <a:pt x="690" y="30"/>
                  </a:lnTo>
                  <a:lnTo>
                    <a:pt x="690" y="29"/>
                  </a:lnTo>
                  <a:lnTo>
                    <a:pt x="692" y="29"/>
                  </a:lnTo>
                  <a:lnTo>
                    <a:pt x="692" y="29"/>
                  </a:lnTo>
                  <a:lnTo>
                    <a:pt x="692" y="29"/>
                  </a:lnTo>
                  <a:lnTo>
                    <a:pt x="692" y="27"/>
                  </a:lnTo>
                  <a:lnTo>
                    <a:pt x="692" y="27"/>
                  </a:lnTo>
                  <a:lnTo>
                    <a:pt x="692" y="25"/>
                  </a:lnTo>
                  <a:lnTo>
                    <a:pt x="692" y="25"/>
                  </a:lnTo>
                  <a:lnTo>
                    <a:pt x="692" y="25"/>
                  </a:lnTo>
                  <a:lnTo>
                    <a:pt x="692" y="25"/>
                  </a:lnTo>
                  <a:lnTo>
                    <a:pt x="693" y="25"/>
                  </a:lnTo>
                  <a:lnTo>
                    <a:pt x="693" y="25"/>
                  </a:lnTo>
                  <a:lnTo>
                    <a:pt x="693" y="25"/>
                  </a:lnTo>
                  <a:lnTo>
                    <a:pt x="693" y="25"/>
                  </a:lnTo>
                  <a:lnTo>
                    <a:pt x="695" y="23"/>
                  </a:lnTo>
                  <a:lnTo>
                    <a:pt x="695" y="23"/>
                  </a:lnTo>
                  <a:lnTo>
                    <a:pt x="695" y="23"/>
                  </a:lnTo>
                  <a:lnTo>
                    <a:pt x="695" y="23"/>
                  </a:lnTo>
                  <a:lnTo>
                    <a:pt x="695" y="23"/>
                  </a:lnTo>
                  <a:lnTo>
                    <a:pt x="697" y="21"/>
                  </a:lnTo>
                  <a:lnTo>
                    <a:pt x="695" y="21"/>
                  </a:lnTo>
                  <a:lnTo>
                    <a:pt x="697" y="21"/>
                  </a:lnTo>
                  <a:lnTo>
                    <a:pt x="697" y="21"/>
                  </a:lnTo>
                  <a:lnTo>
                    <a:pt x="697" y="21"/>
                  </a:lnTo>
                  <a:lnTo>
                    <a:pt x="699" y="21"/>
                  </a:lnTo>
                  <a:lnTo>
                    <a:pt x="699" y="20"/>
                  </a:lnTo>
                  <a:lnTo>
                    <a:pt x="697" y="20"/>
                  </a:lnTo>
                  <a:lnTo>
                    <a:pt x="699" y="20"/>
                  </a:lnTo>
                  <a:lnTo>
                    <a:pt x="699" y="20"/>
                  </a:lnTo>
                  <a:lnTo>
                    <a:pt x="699" y="20"/>
                  </a:lnTo>
                  <a:lnTo>
                    <a:pt x="699" y="18"/>
                  </a:lnTo>
                  <a:lnTo>
                    <a:pt x="699" y="18"/>
                  </a:lnTo>
                  <a:lnTo>
                    <a:pt x="699" y="18"/>
                  </a:lnTo>
                  <a:lnTo>
                    <a:pt x="697" y="16"/>
                  </a:lnTo>
                  <a:lnTo>
                    <a:pt x="697" y="16"/>
                  </a:lnTo>
                  <a:lnTo>
                    <a:pt x="695" y="16"/>
                  </a:lnTo>
                  <a:lnTo>
                    <a:pt x="695" y="16"/>
                  </a:lnTo>
                  <a:lnTo>
                    <a:pt x="693" y="14"/>
                  </a:lnTo>
                  <a:lnTo>
                    <a:pt x="693" y="14"/>
                  </a:lnTo>
                  <a:lnTo>
                    <a:pt x="692" y="14"/>
                  </a:lnTo>
                  <a:lnTo>
                    <a:pt x="692" y="16"/>
                  </a:lnTo>
                  <a:lnTo>
                    <a:pt x="692" y="14"/>
                  </a:lnTo>
                  <a:lnTo>
                    <a:pt x="690" y="14"/>
                  </a:lnTo>
                  <a:lnTo>
                    <a:pt x="690" y="14"/>
                  </a:lnTo>
                  <a:lnTo>
                    <a:pt x="688" y="14"/>
                  </a:lnTo>
                  <a:lnTo>
                    <a:pt x="688" y="14"/>
                  </a:lnTo>
                  <a:lnTo>
                    <a:pt x="686" y="12"/>
                  </a:lnTo>
                  <a:lnTo>
                    <a:pt x="688" y="12"/>
                  </a:lnTo>
                  <a:lnTo>
                    <a:pt x="690" y="14"/>
                  </a:lnTo>
                  <a:lnTo>
                    <a:pt x="693" y="14"/>
                  </a:lnTo>
                  <a:lnTo>
                    <a:pt x="695" y="14"/>
                  </a:lnTo>
                  <a:lnTo>
                    <a:pt x="695" y="14"/>
                  </a:lnTo>
                  <a:lnTo>
                    <a:pt x="693" y="12"/>
                  </a:lnTo>
                  <a:lnTo>
                    <a:pt x="693" y="12"/>
                  </a:lnTo>
                  <a:lnTo>
                    <a:pt x="692" y="12"/>
                  </a:lnTo>
                  <a:lnTo>
                    <a:pt x="692" y="12"/>
                  </a:lnTo>
                  <a:lnTo>
                    <a:pt x="690" y="12"/>
                  </a:lnTo>
                  <a:lnTo>
                    <a:pt x="690" y="10"/>
                  </a:lnTo>
                  <a:lnTo>
                    <a:pt x="688" y="10"/>
                  </a:lnTo>
                  <a:lnTo>
                    <a:pt x="686" y="9"/>
                  </a:lnTo>
                  <a:lnTo>
                    <a:pt x="686" y="10"/>
                  </a:lnTo>
                  <a:lnTo>
                    <a:pt x="686" y="10"/>
                  </a:lnTo>
                  <a:lnTo>
                    <a:pt x="686" y="10"/>
                  </a:lnTo>
                  <a:lnTo>
                    <a:pt x="686" y="10"/>
                  </a:lnTo>
                  <a:lnTo>
                    <a:pt x="684" y="10"/>
                  </a:lnTo>
                  <a:lnTo>
                    <a:pt x="682" y="10"/>
                  </a:lnTo>
                  <a:lnTo>
                    <a:pt x="684" y="9"/>
                  </a:lnTo>
                  <a:lnTo>
                    <a:pt x="682" y="9"/>
                  </a:lnTo>
                  <a:lnTo>
                    <a:pt x="682" y="9"/>
                  </a:lnTo>
                  <a:lnTo>
                    <a:pt x="681" y="9"/>
                  </a:lnTo>
                  <a:lnTo>
                    <a:pt x="679" y="9"/>
                  </a:lnTo>
                  <a:lnTo>
                    <a:pt x="679" y="9"/>
                  </a:lnTo>
                  <a:lnTo>
                    <a:pt x="677" y="7"/>
                  </a:lnTo>
                  <a:lnTo>
                    <a:pt x="675" y="7"/>
                  </a:lnTo>
                  <a:lnTo>
                    <a:pt x="673" y="7"/>
                  </a:lnTo>
                  <a:lnTo>
                    <a:pt x="673" y="7"/>
                  </a:lnTo>
                  <a:lnTo>
                    <a:pt x="672" y="7"/>
                  </a:lnTo>
                  <a:lnTo>
                    <a:pt x="672" y="7"/>
                  </a:lnTo>
                  <a:lnTo>
                    <a:pt x="672" y="7"/>
                  </a:lnTo>
                  <a:lnTo>
                    <a:pt x="672" y="7"/>
                  </a:lnTo>
                  <a:lnTo>
                    <a:pt x="668" y="7"/>
                  </a:lnTo>
                  <a:lnTo>
                    <a:pt x="666" y="7"/>
                  </a:lnTo>
                  <a:lnTo>
                    <a:pt x="666" y="7"/>
                  </a:lnTo>
                  <a:lnTo>
                    <a:pt x="666" y="7"/>
                  </a:lnTo>
                  <a:lnTo>
                    <a:pt x="663" y="7"/>
                  </a:lnTo>
                  <a:lnTo>
                    <a:pt x="663" y="7"/>
                  </a:lnTo>
                  <a:lnTo>
                    <a:pt x="663" y="7"/>
                  </a:lnTo>
                  <a:lnTo>
                    <a:pt x="661" y="7"/>
                  </a:lnTo>
                  <a:lnTo>
                    <a:pt x="659" y="7"/>
                  </a:lnTo>
                  <a:lnTo>
                    <a:pt x="659" y="7"/>
                  </a:lnTo>
                  <a:lnTo>
                    <a:pt x="659" y="7"/>
                  </a:lnTo>
                  <a:lnTo>
                    <a:pt x="657" y="7"/>
                  </a:lnTo>
                  <a:lnTo>
                    <a:pt x="659" y="7"/>
                  </a:lnTo>
                  <a:lnTo>
                    <a:pt x="657" y="7"/>
                  </a:lnTo>
                  <a:lnTo>
                    <a:pt x="657" y="7"/>
                  </a:lnTo>
                  <a:lnTo>
                    <a:pt x="657" y="9"/>
                  </a:lnTo>
                  <a:lnTo>
                    <a:pt x="659" y="7"/>
                  </a:lnTo>
                  <a:lnTo>
                    <a:pt x="659" y="9"/>
                  </a:lnTo>
                  <a:lnTo>
                    <a:pt x="657" y="9"/>
                  </a:lnTo>
                  <a:lnTo>
                    <a:pt x="659" y="9"/>
                  </a:lnTo>
                  <a:lnTo>
                    <a:pt x="659" y="9"/>
                  </a:lnTo>
                  <a:lnTo>
                    <a:pt x="657" y="9"/>
                  </a:lnTo>
                  <a:lnTo>
                    <a:pt x="657" y="9"/>
                  </a:lnTo>
                  <a:lnTo>
                    <a:pt x="657" y="10"/>
                  </a:lnTo>
                  <a:lnTo>
                    <a:pt x="655" y="10"/>
                  </a:lnTo>
                  <a:lnTo>
                    <a:pt x="655" y="10"/>
                  </a:lnTo>
                  <a:lnTo>
                    <a:pt x="653" y="10"/>
                  </a:lnTo>
                  <a:lnTo>
                    <a:pt x="652" y="10"/>
                  </a:lnTo>
                  <a:lnTo>
                    <a:pt x="652" y="10"/>
                  </a:lnTo>
                  <a:lnTo>
                    <a:pt x="653" y="9"/>
                  </a:lnTo>
                  <a:lnTo>
                    <a:pt x="653" y="9"/>
                  </a:lnTo>
                  <a:lnTo>
                    <a:pt x="653" y="9"/>
                  </a:lnTo>
                  <a:lnTo>
                    <a:pt x="653" y="7"/>
                  </a:lnTo>
                  <a:lnTo>
                    <a:pt x="653" y="7"/>
                  </a:lnTo>
                  <a:lnTo>
                    <a:pt x="653" y="7"/>
                  </a:lnTo>
                  <a:lnTo>
                    <a:pt x="653" y="7"/>
                  </a:lnTo>
                  <a:lnTo>
                    <a:pt x="653" y="5"/>
                  </a:lnTo>
                  <a:lnTo>
                    <a:pt x="652" y="5"/>
                  </a:lnTo>
                  <a:lnTo>
                    <a:pt x="650" y="5"/>
                  </a:lnTo>
                  <a:lnTo>
                    <a:pt x="648" y="5"/>
                  </a:lnTo>
                  <a:lnTo>
                    <a:pt x="648" y="5"/>
                  </a:lnTo>
                  <a:lnTo>
                    <a:pt x="648" y="5"/>
                  </a:lnTo>
                  <a:lnTo>
                    <a:pt x="646" y="5"/>
                  </a:lnTo>
                  <a:lnTo>
                    <a:pt x="646" y="5"/>
                  </a:lnTo>
                  <a:lnTo>
                    <a:pt x="644" y="5"/>
                  </a:lnTo>
                  <a:lnTo>
                    <a:pt x="644" y="5"/>
                  </a:lnTo>
                  <a:lnTo>
                    <a:pt x="644" y="5"/>
                  </a:lnTo>
                  <a:lnTo>
                    <a:pt x="644" y="5"/>
                  </a:lnTo>
                  <a:lnTo>
                    <a:pt x="644" y="5"/>
                  </a:lnTo>
                  <a:lnTo>
                    <a:pt x="643" y="5"/>
                  </a:lnTo>
                  <a:lnTo>
                    <a:pt x="639" y="7"/>
                  </a:lnTo>
                  <a:lnTo>
                    <a:pt x="639" y="5"/>
                  </a:lnTo>
                  <a:lnTo>
                    <a:pt x="639" y="3"/>
                  </a:lnTo>
                  <a:lnTo>
                    <a:pt x="641" y="3"/>
                  </a:lnTo>
                  <a:lnTo>
                    <a:pt x="641" y="3"/>
                  </a:lnTo>
                  <a:lnTo>
                    <a:pt x="641" y="3"/>
                  </a:lnTo>
                  <a:lnTo>
                    <a:pt x="643" y="1"/>
                  </a:lnTo>
                  <a:lnTo>
                    <a:pt x="643" y="3"/>
                  </a:lnTo>
                  <a:lnTo>
                    <a:pt x="643" y="1"/>
                  </a:lnTo>
                  <a:lnTo>
                    <a:pt x="639" y="1"/>
                  </a:lnTo>
                  <a:lnTo>
                    <a:pt x="639" y="1"/>
                  </a:lnTo>
                  <a:lnTo>
                    <a:pt x="639" y="1"/>
                  </a:lnTo>
                  <a:lnTo>
                    <a:pt x="637" y="1"/>
                  </a:lnTo>
                  <a:lnTo>
                    <a:pt x="635" y="1"/>
                  </a:lnTo>
                  <a:lnTo>
                    <a:pt x="634" y="0"/>
                  </a:lnTo>
                  <a:lnTo>
                    <a:pt x="632" y="1"/>
                  </a:lnTo>
                  <a:lnTo>
                    <a:pt x="632" y="0"/>
                  </a:lnTo>
                  <a:lnTo>
                    <a:pt x="632" y="0"/>
                  </a:lnTo>
                  <a:lnTo>
                    <a:pt x="630" y="0"/>
                  </a:lnTo>
                  <a:lnTo>
                    <a:pt x="630" y="0"/>
                  </a:lnTo>
                  <a:lnTo>
                    <a:pt x="630" y="1"/>
                  </a:lnTo>
                  <a:lnTo>
                    <a:pt x="628" y="1"/>
                  </a:lnTo>
                  <a:lnTo>
                    <a:pt x="626" y="1"/>
                  </a:lnTo>
                  <a:lnTo>
                    <a:pt x="626" y="1"/>
                  </a:lnTo>
                  <a:lnTo>
                    <a:pt x="625" y="3"/>
                  </a:lnTo>
                  <a:lnTo>
                    <a:pt x="625" y="3"/>
                  </a:lnTo>
                  <a:lnTo>
                    <a:pt x="625" y="5"/>
                  </a:lnTo>
                  <a:lnTo>
                    <a:pt x="625" y="5"/>
                  </a:lnTo>
                  <a:lnTo>
                    <a:pt x="625" y="7"/>
                  </a:lnTo>
                  <a:lnTo>
                    <a:pt x="625" y="7"/>
                  </a:lnTo>
                  <a:lnTo>
                    <a:pt x="625" y="7"/>
                  </a:lnTo>
                  <a:lnTo>
                    <a:pt x="625" y="7"/>
                  </a:lnTo>
                  <a:lnTo>
                    <a:pt x="625" y="7"/>
                  </a:lnTo>
                  <a:lnTo>
                    <a:pt x="625" y="7"/>
                  </a:lnTo>
                  <a:lnTo>
                    <a:pt x="625" y="9"/>
                  </a:lnTo>
                  <a:lnTo>
                    <a:pt x="625" y="9"/>
                  </a:lnTo>
                  <a:lnTo>
                    <a:pt x="625" y="9"/>
                  </a:lnTo>
                  <a:lnTo>
                    <a:pt x="625" y="9"/>
                  </a:lnTo>
                  <a:lnTo>
                    <a:pt x="625" y="9"/>
                  </a:lnTo>
                  <a:lnTo>
                    <a:pt x="626" y="9"/>
                  </a:lnTo>
                  <a:lnTo>
                    <a:pt x="628" y="10"/>
                  </a:lnTo>
                  <a:lnTo>
                    <a:pt x="626" y="10"/>
                  </a:lnTo>
                  <a:lnTo>
                    <a:pt x="628" y="10"/>
                  </a:lnTo>
                  <a:lnTo>
                    <a:pt x="628" y="10"/>
                  </a:lnTo>
                  <a:lnTo>
                    <a:pt x="626" y="12"/>
                  </a:lnTo>
                  <a:lnTo>
                    <a:pt x="625" y="12"/>
                  </a:lnTo>
                  <a:lnTo>
                    <a:pt x="625" y="12"/>
                  </a:lnTo>
                  <a:lnTo>
                    <a:pt x="623" y="12"/>
                  </a:lnTo>
                  <a:lnTo>
                    <a:pt x="619" y="12"/>
                  </a:lnTo>
                  <a:lnTo>
                    <a:pt x="619" y="12"/>
                  </a:lnTo>
                  <a:lnTo>
                    <a:pt x="619" y="12"/>
                  </a:lnTo>
                  <a:lnTo>
                    <a:pt x="621" y="12"/>
                  </a:lnTo>
                  <a:lnTo>
                    <a:pt x="621" y="14"/>
                  </a:lnTo>
                  <a:lnTo>
                    <a:pt x="621" y="14"/>
                  </a:lnTo>
                  <a:lnTo>
                    <a:pt x="623" y="14"/>
                  </a:lnTo>
                  <a:lnTo>
                    <a:pt x="625" y="14"/>
                  </a:lnTo>
                  <a:lnTo>
                    <a:pt x="625" y="14"/>
                  </a:lnTo>
                  <a:lnTo>
                    <a:pt x="625" y="14"/>
                  </a:lnTo>
                  <a:lnTo>
                    <a:pt x="626" y="16"/>
                  </a:lnTo>
                  <a:lnTo>
                    <a:pt x="626" y="16"/>
                  </a:lnTo>
                  <a:lnTo>
                    <a:pt x="625" y="16"/>
                  </a:lnTo>
                  <a:lnTo>
                    <a:pt x="625" y="16"/>
                  </a:lnTo>
                  <a:lnTo>
                    <a:pt x="625" y="16"/>
                  </a:lnTo>
                  <a:lnTo>
                    <a:pt x="623" y="16"/>
                  </a:lnTo>
                  <a:lnTo>
                    <a:pt x="623" y="16"/>
                  </a:lnTo>
                  <a:lnTo>
                    <a:pt x="623" y="14"/>
                  </a:lnTo>
                  <a:lnTo>
                    <a:pt x="621" y="14"/>
                  </a:lnTo>
                  <a:lnTo>
                    <a:pt x="621" y="14"/>
                  </a:lnTo>
                  <a:lnTo>
                    <a:pt x="621" y="14"/>
                  </a:lnTo>
                  <a:lnTo>
                    <a:pt x="619" y="14"/>
                  </a:lnTo>
                  <a:lnTo>
                    <a:pt x="617" y="16"/>
                  </a:lnTo>
                  <a:lnTo>
                    <a:pt x="619" y="16"/>
                  </a:lnTo>
                  <a:lnTo>
                    <a:pt x="617" y="16"/>
                  </a:lnTo>
                  <a:lnTo>
                    <a:pt x="617" y="16"/>
                  </a:lnTo>
                  <a:lnTo>
                    <a:pt x="617" y="16"/>
                  </a:lnTo>
                  <a:lnTo>
                    <a:pt x="617" y="16"/>
                  </a:lnTo>
                  <a:lnTo>
                    <a:pt x="617" y="16"/>
                  </a:lnTo>
                  <a:lnTo>
                    <a:pt x="619" y="18"/>
                  </a:lnTo>
                  <a:lnTo>
                    <a:pt x="617" y="18"/>
                  </a:lnTo>
                  <a:lnTo>
                    <a:pt x="617" y="18"/>
                  </a:lnTo>
                  <a:lnTo>
                    <a:pt x="615" y="18"/>
                  </a:lnTo>
                  <a:lnTo>
                    <a:pt x="615" y="18"/>
                  </a:lnTo>
                  <a:lnTo>
                    <a:pt x="615" y="18"/>
                  </a:lnTo>
                  <a:lnTo>
                    <a:pt x="615" y="18"/>
                  </a:lnTo>
                  <a:lnTo>
                    <a:pt x="615" y="18"/>
                  </a:lnTo>
                  <a:lnTo>
                    <a:pt x="614" y="18"/>
                  </a:lnTo>
                  <a:lnTo>
                    <a:pt x="614" y="20"/>
                  </a:lnTo>
                  <a:lnTo>
                    <a:pt x="614" y="18"/>
                  </a:lnTo>
                  <a:lnTo>
                    <a:pt x="614" y="18"/>
                  </a:lnTo>
                  <a:lnTo>
                    <a:pt x="612" y="18"/>
                  </a:lnTo>
                  <a:lnTo>
                    <a:pt x="612" y="18"/>
                  </a:lnTo>
                  <a:lnTo>
                    <a:pt x="612" y="18"/>
                  </a:lnTo>
                  <a:lnTo>
                    <a:pt x="610" y="18"/>
                  </a:lnTo>
                  <a:lnTo>
                    <a:pt x="610" y="20"/>
                  </a:lnTo>
                  <a:lnTo>
                    <a:pt x="610" y="20"/>
                  </a:lnTo>
                  <a:lnTo>
                    <a:pt x="608" y="20"/>
                  </a:lnTo>
                  <a:lnTo>
                    <a:pt x="610" y="18"/>
                  </a:lnTo>
                  <a:lnTo>
                    <a:pt x="610" y="16"/>
                  </a:lnTo>
                  <a:lnTo>
                    <a:pt x="608" y="16"/>
                  </a:lnTo>
                  <a:lnTo>
                    <a:pt x="605" y="16"/>
                  </a:lnTo>
                  <a:lnTo>
                    <a:pt x="605" y="16"/>
                  </a:lnTo>
                  <a:lnTo>
                    <a:pt x="605" y="18"/>
                  </a:lnTo>
                  <a:lnTo>
                    <a:pt x="603" y="16"/>
                  </a:lnTo>
                  <a:lnTo>
                    <a:pt x="603" y="18"/>
                  </a:lnTo>
                  <a:lnTo>
                    <a:pt x="601" y="18"/>
                  </a:lnTo>
                  <a:lnTo>
                    <a:pt x="601" y="18"/>
                  </a:lnTo>
                  <a:lnTo>
                    <a:pt x="597" y="18"/>
                  </a:lnTo>
                  <a:lnTo>
                    <a:pt x="597" y="18"/>
                  </a:lnTo>
                  <a:lnTo>
                    <a:pt x="599" y="18"/>
                  </a:lnTo>
                  <a:lnTo>
                    <a:pt x="599" y="18"/>
                  </a:lnTo>
                  <a:lnTo>
                    <a:pt x="597" y="18"/>
                  </a:lnTo>
                  <a:lnTo>
                    <a:pt x="597" y="18"/>
                  </a:lnTo>
                  <a:lnTo>
                    <a:pt x="597" y="18"/>
                  </a:lnTo>
                  <a:lnTo>
                    <a:pt x="596" y="18"/>
                  </a:lnTo>
                  <a:lnTo>
                    <a:pt x="596" y="20"/>
                  </a:lnTo>
                  <a:lnTo>
                    <a:pt x="596" y="20"/>
                  </a:lnTo>
                  <a:lnTo>
                    <a:pt x="597" y="20"/>
                  </a:lnTo>
                  <a:lnTo>
                    <a:pt x="597" y="20"/>
                  </a:lnTo>
                  <a:lnTo>
                    <a:pt x="597" y="20"/>
                  </a:lnTo>
                  <a:lnTo>
                    <a:pt x="597" y="20"/>
                  </a:lnTo>
                  <a:lnTo>
                    <a:pt x="599" y="20"/>
                  </a:lnTo>
                  <a:lnTo>
                    <a:pt x="599" y="20"/>
                  </a:lnTo>
                  <a:lnTo>
                    <a:pt x="599" y="20"/>
                  </a:lnTo>
                  <a:lnTo>
                    <a:pt x="594" y="21"/>
                  </a:lnTo>
                  <a:lnTo>
                    <a:pt x="592" y="21"/>
                  </a:lnTo>
                  <a:lnTo>
                    <a:pt x="592" y="21"/>
                  </a:lnTo>
                  <a:lnTo>
                    <a:pt x="592" y="21"/>
                  </a:lnTo>
                  <a:lnTo>
                    <a:pt x="590" y="21"/>
                  </a:lnTo>
                  <a:lnTo>
                    <a:pt x="590" y="23"/>
                  </a:lnTo>
                  <a:lnTo>
                    <a:pt x="588" y="21"/>
                  </a:lnTo>
                  <a:lnTo>
                    <a:pt x="588" y="23"/>
                  </a:lnTo>
                  <a:lnTo>
                    <a:pt x="586" y="23"/>
                  </a:lnTo>
                  <a:lnTo>
                    <a:pt x="585" y="23"/>
                  </a:lnTo>
                  <a:lnTo>
                    <a:pt x="586" y="25"/>
                  </a:lnTo>
                  <a:lnTo>
                    <a:pt x="585" y="25"/>
                  </a:lnTo>
                  <a:lnTo>
                    <a:pt x="585" y="25"/>
                  </a:lnTo>
                  <a:lnTo>
                    <a:pt x="583" y="25"/>
                  </a:lnTo>
                  <a:lnTo>
                    <a:pt x="583" y="25"/>
                  </a:lnTo>
                  <a:lnTo>
                    <a:pt x="581" y="25"/>
                  </a:lnTo>
                  <a:lnTo>
                    <a:pt x="581" y="25"/>
                  </a:lnTo>
                  <a:lnTo>
                    <a:pt x="583" y="25"/>
                  </a:lnTo>
                  <a:lnTo>
                    <a:pt x="581" y="25"/>
                  </a:lnTo>
                  <a:lnTo>
                    <a:pt x="581" y="27"/>
                  </a:lnTo>
                  <a:lnTo>
                    <a:pt x="581" y="27"/>
                  </a:lnTo>
                  <a:lnTo>
                    <a:pt x="579" y="27"/>
                  </a:lnTo>
                  <a:lnTo>
                    <a:pt x="579" y="27"/>
                  </a:lnTo>
                  <a:lnTo>
                    <a:pt x="579" y="29"/>
                  </a:lnTo>
                  <a:lnTo>
                    <a:pt x="579" y="29"/>
                  </a:lnTo>
                  <a:lnTo>
                    <a:pt x="577" y="29"/>
                  </a:lnTo>
                  <a:lnTo>
                    <a:pt x="577" y="29"/>
                  </a:lnTo>
                  <a:lnTo>
                    <a:pt x="576" y="29"/>
                  </a:lnTo>
                  <a:lnTo>
                    <a:pt x="574" y="29"/>
                  </a:lnTo>
                  <a:lnTo>
                    <a:pt x="574" y="29"/>
                  </a:lnTo>
                  <a:lnTo>
                    <a:pt x="576" y="29"/>
                  </a:lnTo>
                  <a:lnTo>
                    <a:pt x="577" y="29"/>
                  </a:lnTo>
                  <a:lnTo>
                    <a:pt x="579" y="29"/>
                  </a:lnTo>
                  <a:lnTo>
                    <a:pt x="579" y="29"/>
                  </a:lnTo>
                  <a:lnTo>
                    <a:pt x="579" y="29"/>
                  </a:lnTo>
                  <a:lnTo>
                    <a:pt x="577" y="29"/>
                  </a:lnTo>
                  <a:lnTo>
                    <a:pt x="577" y="29"/>
                  </a:lnTo>
                  <a:lnTo>
                    <a:pt x="577" y="29"/>
                  </a:lnTo>
                  <a:lnTo>
                    <a:pt x="577" y="30"/>
                  </a:lnTo>
                  <a:lnTo>
                    <a:pt x="577" y="30"/>
                  </a:lnTo>
                  <a:lnTo>
                    <a:pt x="577" y="30"/>
                  </a:lnTo>
                  <a:lnTo>
                    <a:pt x="577" y="32"/>
                  </a:lnTo>
                  <a:lnTo>
                    <a:pt x="577" y="32"/>
                  </a:lnTo>
                  <a:lnTo>
                    <a:pt x="577" y="32"/>
                  </a:lnTo>
                  <a:lnTo>
                    <a:pt x="577" y="32"/>
                  </a:lnTo>
                  <a:lnTo>
                    <a:pt x="577" y="32"/>
                  </a:lnTo>
                  <a:lnTo>
                    <a:pt x="576" y="32"/>
                  </a:lnTo>
                  <a:lnTo>
                    <a:pt x="574" y="32"/>
                  </a:lnTo>
                  <a:lnTo>
                    <a:pt x="574" y="32"/>
                  </a:lnTo>
                  <a:lnTo>
                    <a:pt x="572" y="32"/>
                  </a:lnTo>
                  <a:lnTo>
                    <a:pt x="574" y="32"/>
                  </a:lnTo>
                  <a:lnTo>
                    <a:pt x="572" y="32"/>
                  </a:lnTo>
                  <a:lnTo>
                    <a:pt x="572" y="32"/>
                  </a:lnTo>
                  <a:lnTo>
                    <a:pt x="572" y="34"/>
                  </a:lnTo>
                  <a:lnTo>
                    <a:pt x="576" y="34"/>
                  </a:lnTo>
                  <a:lnTo>
                    <a:pt x="576" y="34"/>
                  </a:lnTo>
                  <a:lnTo>
                    <a:pt x="577" y="34"/>
                  </a:lnTo>
                  <a:lnTo>
                    <a:pt x="577" y="34"/>
                  </a:lnTo>
                  <a:lnTo>
                    <a:pt x="577" y="34"/>
                  </a:lnTo>
                  <a:lnTo>
                    <a:pt x="577" y="34"/>
                  </a:lnTo>
                  <a:lnTo>
                    <a:pt x="577" y="34"/>
                  </a:lnTo>
                  <a:lnTo>
                    <a:pt x="576" y="34"/>
                  </a:lnTo>
                  <a:lnTo>
                    <a:pt x="576" y="36"/>
                  </a:lnTo>
                  <a:lnTo>
                    <a:pt x="576" y="36"/>
                  </a:lnTo>
                  <a:lnTo>
                    <a:pt x="576" y="36"/>
                  </a:lnTo>
                  <a:lnTo>
                    <a:pt x="577" y="36"/>
                  </a:lnTo>
                  <a:lnTo>
                    <a:pt x="581" y="36"/>
                  </a:lnTo>
                  <a:lnTo>
                    <a:pt x="583" y="38"/>
                  </a:lnTo>
                  <a:lnTo>
                    <a:pt x="583" y="38"/>
                  </a:lnTo>
                  <a:lnTo>
                    <a:pt x="581" y="38"/>
                  </a:lnTo>
                  <a:lnTo>
                    <a:pt x="583" y="38"/>
                  </a:lnTo>
                  <a:lnTo>
                    <a:pt x="583" y="39"/>
                  </a:lnTo>
                  <a:lnTo>
                    <a:pt x="583" y="39"/>
                  </a:lnTo>
                  <a:lnTo>
                    <a:pt x="583" y="39"/>
                  </a:lnTo>
                  <a:lnTo>
                    <a:pt x="583" y="39"/>
                  </a:lnTo>
                  <a:lnTo>
                    <a:pt x="583" y="39"/>
                  </a:lnTo>
                  <a:lnTo>
                    <a:pt x="581" y="39"/>
                  </a:lnTo>
                  <a:lnTo>
                    <a:pt x="579" y="41"/>
                  </a:lnTo>
                  <a:lnTo>
                    <a:pt x="579" y="41"/>
                  </a:lnTo>
                  <a:lnTo>
                    <a:pt x="577" y="41"/>
                  </a:lnTo>
                  <a:lnTo>
                    <a:pt x="579" y="41"/>
                  </a:lnTo>
                  <a:lnTo>
                    <a:pt x="577" y="41"/>
                  </a:lnTo>
                  <a:lnTo>
                    <a:pt x="576" y="41"/>
                  </a:lnTo>
                  <a:lnTo>
                    <a:pt x="576" y="41"/>
                  </a:lnTo>
                  <a:lnTo>
                    <a:pt x="574" y="41"/>
                  </a:lnTo>
                  <a:lnTo>
                    <a:pt x="574" y="41"/>
                  </a:lnTo>
                  <a:lnTo>
                    <a:pt x="572" y="43"/>
                  </a:lnTo>
                  <a:lnTo>
                    <a:pt x="570" y="43"/>
                  </a:lnTo>
                  <a:lnTo>
                    <a:pt x="567" y="43"/>
                  </a:lnTo>
                  <a:lnTo>
                    <a:pt x="565" y="43"/>
                  </a:lnTo>
                  <a:lnTo>
                    <a:pt x="563" y="43"/>
                  </a:lnTo>
                  <a:lnTo>
                    <a:pt x="561" y="43"/>
                  </a:lnTo>
                  <a:lnTo>
                    <a:pt x="559" y="43"/>
                  </a:lnTo>
                  <a:lnTo>
                    <a:pt x="559" y="45"/>
                  </a:lnTo>
                  <a:lnTo>
                    <a:pt x="558" y="43"/>
                  </a:lnTo>
                  <a:lnTo>
                    <a:pt x="558" y="45"/>
                  </a:lnTo>
                  <a:lnTo>
                    <a:pt x="556" y="45"/>
                  </a:lnTo>
                  <a:lnTo>
                    <a:pt x="556" y="45"/>
                  </a:lnTo>
                  <a:lnTo>
                    <a:pt x="558" y="45"/>
                  </a:lnTo>
                  <a:lnTo>
                    <a:pt x="558" y="45"/>
                  </a:lnTo>
                  <a:lnTo>
                    <a:pt x="558" y="45"/>
                  </a:lnTo>
                  <a:lnTo>
                    <a:pt x="558" y="47"/>
                  </a:lnTo>
                  <a:lnTo>
                    <a:pt x="558" y="47"/>
                  </a:lnTo>
                  <a:lnTo>
                    <a:pt x="556" y="47"/>
                  </a:lnTo>
                  <a:lnTo>
                    <a:pt x="556" y="47"/>
                  </a:lnTo>
                  <a:lnTo>
                    <a:pt x="558" y="47"/>
                  </a:lnTo>
                  <a:lnTo>
                    <a:pt x="558" y="47"/>
                  </a:lnTo>
                  <a:lnTo>
                    <a:pt x="558" y="48"/>
                  </a:lnTo>
                  <a:lnTo>
                    <a:pt x="558" y="48"/>
                  </a:lnTo>
                  <a:lnTo>
                    <a:pt x="559" y="48"/>
                  </a:lnTo>
                  <a:lnTo>
                    <a:pt x="561" y="48"/>
                  </a:lnTo>
                  <a:lnTo>
                    <a:pt x="561" y="50"/>
                  </a:lnTo>
                  <a:lnTo>
                    <a:pt x="563" y="50"/>
                  </a:lnTo>
                  <a:lnTo>
                    <a:pt x="563" y="50"/>
                  </a:lnTo>
                  <a:lnTo>
                    <a:pt x="563" y="50"/>
                  </a:lnTo>
                  <a:lnTo>
                    <a:pt x="563" y="52"/>
                  </a:lnTo>
                  <a:lnTo>
                    <a:pt x="563" y="52"/>
                  </a:lnTo>
                  <a:lnTo>
                    <a:pt x="565" y="52"/>
                  </a:lnTo>
                  <a:lnTo>
                    <a:pt x="565" y="54"/>
                  </a:lnTo>
                  <a:lnTo>
                    <a:pt x="565" y="54"/>
                  </a:lnTo>
                  <a:lnTo>
                    <a:pt x="567" y="56"/>
                  </a:lnTo>
                  <a:lnTo>
                    <a:pt x="568" y="56"/>
                  </a:lnTo>
                  <a:lnTo>
                    <a:pt x="570" y="56"/>
                  </a:lnTo>
                  <a:lnTo>
                    <a:pt x="572" y="56"/>
                  </a:lnTo>
                  <a:lnTo>
                    <a:pt x="574" y="56"/>
                  </a:lnTo>
                  <a:lnTo>
                    <a:pt x="574" y="56"/>
                  </a:lnTo>
                  <a:lnTo>
                    <a:pt x="576" y="58"/>
                  </a:lnTo>
                  <a:lnTo>
                    <a:pt x="576" y="58"/>
                  </a:lnTo>
                  <a:lnTo>
                    <a:pt x="576" y="58"/>
                  </a:lnTo>
                  <a:lnTo>
                    <a:pt x="577" y="58"/>
                  </a:lnTo>
                  <a:lnTo>
                    <a:pt x="579" y="59"/>
                  </a:lnTo>
                  <a:lnTo>
                    <a:pt x="579" y="59"/>
                  </a:lnTo>
                  <a:lnTo>
                    <a:pt x="583" y="59"/>
                  </a:lnTo>
                  <a:lnTo>
                    <a:pt x="583" y="59"/>
                  </a:lnTo>
                  <a:lnTo>
                    <a:pt x="583" y="59"/>
                  </a:lnTo>
                  <a:lnTo>
                    <a:pt x="585" y="61"/>
                  </a:lnTo>
                  <a:lnTo>
                    <a:pt x="585" y="61"/>
                  </a:lnTo>
                  <a:lnTo>
                    <a:pt x="586" y="61"/>
                  </a:lnTo>
                  <a:lnTo>
                    <a:pt x="586" y="63"/>
                  </a:lnTo>
                  <a:lnTo>
                    <a:pt x="586" y="63"/>
                  </a:lnTo>
                  <a:lnTo>
                    <a:pt x="586" y="65"/>
                  </a:lnTo>
                  <a:lnTo>
                    <a:pt x="586" y="65"/>
                  </a:lnTo>
                  <a:lnTo>
                    <a:pt x="588" y="67"/>
                  </a:lnTo>
                  <a:lnTo>
                    <a:pt x="588" y="67"/>
                  </a:lnTo>
                  <a:lnTo>
                    <a:pt x="590" y="68"/>
                  </a:lnTo>
                  <a:lnTo>
                    <a:pt x="592" y="70"/>
                  </a:lnTo>
                  <a:lnTo>
                    <a:pt x="594" y="70"/>
                  </a:lnTo>
                  <a:lnTo>
                    <a:pt x="594" y="70"/>
                  </a:lnTo>
                  <a:lnTo>
                    <a:pt x="596" y="72"/>
                  </a:lnTo>
                  <a:lnTo>
                    <a:pt x="596" y="74"/>
                  </a:lnTo>
                  <a:lnTo>
                    <a:pt x="594" y="74"/>
                  </a:lnTo>
                  <a:lnTo>
                    <a:pt x="594" y="74"/>
                  </a:lnTo>
                  <a:lnTo>
                    <a:pt x="594" y="74"/>
                  </a:lnTo>
                  <a:lnTo>
                    <a:pt x="594" y="74"/>
                  </a:lnTo>
                  <a:lnTo>
                    <a:pt x="596" y="76"/>
                  </a:lnTo>
                  <a:lnTo>
                    <a:pt x="596" y="76"/>
                  </a:lnTo>
                  <a:lnTo>
                    <a:pt x="592" y="76"/>
                  </a:lnTo>
                  <a:lnTo>
                    <a:pt x="590" y="76"/>
                  </a:lnTo>
                  <a:lnTo>
                    <a:pt x="588" y="76"/>
                  </a:lnTo>
                  <a:lnTo>
                    <a:pt x="588" y="74"/>
                  </a:lnTo>
                  <a:lnTo>
                    <a:pt x="586" y="72"/>
                  </a:lnTo>
                  <a:lnTo>
                    <a:pt x="585" y="70"/>
                  </a:lnTo>
                  <a:lnTo>
                    <a:pt x="585" y="70"/>
                  </a:lnTo>
                  <a:lnTo>
                    <a:pt x="583" y="68"/>
                  </a:lnTo>
                  <a:lnTo>
                    <a:pt x="583" y="67"/>
                  </a:lnTo>
                  <a:lnTo>
                    <a:pt x="583" y="67"/>
                  </a:lnTo>
                  <a:lnTo>
                    <a:pt x="581" y="67"/>
                  </a:lnTo>
                  <a:lnTo>
                    <a:pt x="583" y="65"/>
                  </a:lnTo>
                  <a:lnTo>
                    <a:pt x="585" y="63"/>
                  </a:lnTo>
                  <a:lnTo>
                    <a:pt x="583" y="63"/>
                  </a:lnTo>
                  <a:lnTo>
                    <a:pt x="583" y="61"/>
                  </a:lnTo>
                  <a:lnTo>
                    <a:pt x="585" y="61"/>
                  </a:lnTo>
                  <a:lnTo>
                    <a:pt x="583" y="61"/>
                  </a:lnTo>
                  <a:lnTo>
                    <a:pt x="581" y="61"/>
                  </a:lnTo>
                  <a:lnTo>
                    <a:pt x="579" y="61"/>
                  </a:lnTo>
                  <a:lnTo>
                    <a:pt x="576" y="61"/>
                  </a:lnTo>
                  <a:lnTo>
                    <a:pt x="574" y="61"/>
                  </a:lnTo>
                  <a:lnTo>
                    <a:pt x="572" y="61"/>
                  </a:lnTo>
                  <a:lnTo>
                    <a:pt x="572" y="61"/>
                  </a:lnTo>
                  <a:lnTo>
                    <a:pt x="570" y="59"/>
                  </a:lnTo>
                  <a:lnTo>
                    <a:pt x="570" y="59"/>
                  </a:lnTo>
                  <a:lnTo>
                    <a:pt x="568" y="59"/>
                  </a:lnTo>
                  <a:lnTo>
                    <a:pt x="568" y="58"/>
                  </a:lnTo>
                  <a:lnTo>
                    <a:pt x="565" y="58"/>
                  </a:lnTo>
                  <a:lnTo>
                    <a:pt x="563" y="58"/>
                  </a:lnTo>
                  <a:lnTo>
                    <a:pt x="561" y="58"/>
                  </a:lnTo>
                  <a:lnTo>
                    <a:pt x="558" y="56"/>
                  </a:lnTo>
                  <a:lnTo>
                    <a:pt x="554" y="56"/>
                  </a:lnTo>
                  <a:lnTo>
                    <a:pt x="552" y="58"/>
                  </a:lnTo>
                  <a:lnTo>
                    <a:pt x="552" y="58"/>
                  </a:lnTo>
                  <a:lnTo>
                    <a:pt x="550" y="58"/>
                  </a:lnTo>
                  <a:lnTo>
                    <a:pt x="550" y="59"/>
                  </a:lnTo>
                  <a:lnTo>
                    <a:pt x="552" y="59"/>
                  </a:lnTo>
                  <a:lnTo>
                    <a:pt x="554" y="59"/>
                  </a:lnTo>
                  <a:lnTo>
                    <a:pt x="554" y="61"/>
                  </a:lnTo>
                  <a:lnTo>
                    <a:pt x="554" y="61"/>
                  </a:lnTo>
                  <a:lnTo>
                    <a:pt x="552" y="61"/>
                  </a:lnTo>
                  <a:lnTo>
                    <a:pt x="552" y="63"/>
                  </a:lnTo>
                  <a:lnTo>
                    <a:pt x="550" y="63"/>
                  </a:lnTo>
                  <a:lnTo>
                    <a:pt x="550" y="61"/>
                  </a:lnTo>
                  <a:lnTo>
                    <a:pt x="547" y="61"/>
                  </a:lnTo>
                  <a:lnTo>
                    <a:pt x="547" y="61"/>
                  </a:lnTo>
                  <a:lnTo>
                    <a:pt x="545" y="61"/>
                  </a:lnTo>
                  <a:lnTo>
                    <a:pt x="545" y="61"/>
                  </a:lnTo>
                  <a:lnTo>
                    <a:pt x="545" y="61"/>
                  </a:lnTo>
                  <a:lnTo>
                    <a:pt x="547" y="63"/>
                  </a:lnTo>
                  <a:lnTo>
                    <a:pt x="547" y="63"/>
                  </a:lnTo>
                  <a:lnTo>
                    <a:pt x="548" y="65"/>
                  </a:lnTo>
                  <a:lnTo>
                    <a:pt x="548" y="65"/>
                  </a:lnTo>
                  <a:lnTo>
                    <a:pt x="552" y="65"/>
                  </a:lnTo>
                  <a:lnTo>
                    <a:pt x="554" y="67"/>
                  </a:lnTo>
                  <a:lnTo>
                    <a:pt x="556" y="67"/>
                  </a:lnTo>
                  <a:lnTo>
                    <a:pt x="556" y="67"/>
                  </a:lnTo>
                  <a:lnTo>
                    <a:pt x="556" y="67"/>
                  </a:lnTo>
                  <a:lnTo>
                    <a:pt x="558" y="67"/>
                  </a:lnTo>
                  <a:lnTo>
                    <a:pt x="558" y="67"/>
                  </a:lnTo>
                  <a:lnTo>
                    <a:pt x="558" y="67"/>
                  </a:lnTo>
                  <a:lnTo>
                    <a:pt x="559" y="67"/>
                  </a:lnTo>
                  <a:lnTo>
                    <a:pt x="559" y="67"/>
                  </a:lnTo>
                  <a:lnTo>
                    <a:pt x="561" y="68"/>
                  </a:lnTo>
                  <a:lnTo>
                    <a:pt x="563" y="68"/>
                  </a:lnTo>
                  <a:lnTo>
                    <a:pt x="563" y="70"/>
                  </a:lnTo>
                  <a:lnTo>
                    <a:pt x="561" y="70"/>
                  </a:lnTo>
                  <a:lnTo>
                    <a:pt x="561" y="68"/>
                  </a:lnTo>
                  <a:lnTo>
                    <a:pt x="559" y="68"/>
                  </a:lnTo>
                  <a:lnTo>
                    <a:pt x="559" y="68"/>
                  </a:lnTo>
                  <a:lnTo>
                    <a:pt x="558" y="68"/>
                  </a:lnTo>
                  <a:lnTo>
                    <a:pt x="554" y="68"/>
                  </a:lnTo>
                  <a:lnTo>
                    <a:pt x="552" y="67"/>
                  </a:lnTo>
                  <a:lnTo>
                    <a:pt x="548" y="67"/>
                  </a:lnTo>
                  <a:lnTo>
                    <a:pt x="547" y="67"/>
                  </a:lnTo>
                  <a:lnTo>
                    <a:pt x="545" y="67"/>
                  </a:lnTo>
                  <a:lnTo>
                    <a:pt x="543" y="67"/>
                  </a:lnTo>
                  <a:lnTo>
                    <a:pt x="545" y="67"/>
                  </a:lnTo>
                  <a:lnTo>
                    <a:pt x="545" y="65"/>
                  </a:lnTo>
                  <a:lnTo>
                    <a:pt x="543" y="65"/>
                  </a:lnTo>
                  <a:lnTo>
                    <a:pt x="541" y="63"/>
                  </a:lnTo>
                  <a:lnTo>
                    <a:pt x="541" y="61"/>
                  </a:lnTo>
                  <a:lnTo>
                    <a:pt x="541" y="61"/>
                  </a:lnTo>
                  <a:lnTo>
                    <a:pt x="539" y="61"/>
                  </a:lnTo>
                  <a:lnTo>
                    <a:pt x="539" y="61"/>
                  </a:lnTo>
                  <a:lnTo>
                    <a:pt x="539" y="58"/>
                  </a:lnTo>
                  <a:lnTo>
                    <a:pt x="538" y="58"/>
                  </a:lnTo>
                  <a:lnTo>
                    <a:pt x="538" y="56"/>
                  </a:lnTo>
                  <a:lnTo>
                    <a:pt x="538" y="56"/>
                  </a:lnTo>
                  <a:lnTo>
                    <a:pt x="536" y="56"/>
                  </a:lnTo>
                  <a:lnTo>
                    <a:pt x="536" y="54"/>
                  </a:lnTo>
                  <a:lnTo>
                    <a:pt x="534" y="52"/>
                  </a:lnTo>
                  <a:lnTo>
                    <a:pt x="534" y="52"/>
                  </a:lnTo>
                  <a:lnTo>
                    <a:pt x="532" y="52"/>
                  </a:lnTo>
                  <a:lnTo>
                    <a:pt x="532" y="54"/>
                  </a:lnTo>
                  <a:lnTo>
                    <a:pt x="534" y="54"/>
                  </a:lnTo>
                  <a:lnTo>
                    <a:pt x="536" y="56"/>
                  </a:lnTo>
                  <a:lnTo>
                    <a:pt x="536" y="58"/>
                  </a:lnTo>
                  <a:lnTo>
                    <a:pt x="536" y="59"/>
                  </a:lnTo>
                  <a:lnTo>
                    <a:pt x="534" y="61"/>
                  </a:lnTo>
                  <a:lnTo>
                    <a:pt x="534" y="61"/>
                  </a:lnTo>
                  <a:lnTo>
                    <a:pt x="530" y="63"/>
                  </a:lnTo>
                  <a:lnTo>
                    <a:pt x="532" y="63"/>
                  </a:lnTo>
                  <a:lnTo>
                    <a:pt x="532" y="65"/>
                  </a:lnTo>
                  <a:lnTo>
                    <a:pt x="530" y="65"/>
                  </a:lnTo>
                  <a:lnTo>
                    <a:pt x="532" y="67"/>
                  </a:lnTo>
                  <a:lnTo>
                    <a:pt x="534" y="67"/>
                  </a:lnTo>
                  <a:lnTo>
                    <a:pt x="536" y="68"/>
                  </a:lnTo>
                  <a:lnTo>
                    <a:pt x="538" y="68"/>
                  </a:lnTo>
                  <a:lnTo>
                    <a:pt x="539" y="70"/>
                  </a:lnTo>
                  <a:lnTo>
                    <a:pt x="541" y="72"/>
                  </a:lnTo>
                  <a:lnTo>
                    <a:pt x="543" y="74"/>
                  </a:lnTo>
                  <a:lnTo>
                    <a:pt x="543" y="74"/>
                  </a:lnTo>
                  <a:lnTo>
                    <a:pt x="545" y="76"/>
                  </a:lnTo>
                  <a:lnTo>
                    <a:pt x="545" y="76"/>
                  </a:lnTo>
                  <a:lnTo>
                    <a:pt x="543" y="77"/>
                  </a:lnTo>
                  <a:lnTo>
                    <a:pt x="545" y="79"/>
                  </a:lnTo>
                  <a:lnTo>
                    <a:pt x="545" y="79"/>
                  </a:lnTo>
                  <a:lnTo>
                    <a:pt x="545" y="79"/>
                  </a:lnTo>
                  <a:lnTo>
                    <a:pt x="545" y="81"/>
                  </a:lnTo>
                  <a:lnTo>
                    <a:pt x="545" y="83"/>
                  </a:lnTo>
                  <a:lnTo>
                    <a:pt x="548" y="83"/>
                  </a:lnTo>
                  <a:lnTo>
                    <a:pt x="548" y="85"/>
                  </a:lnTo>
                  <a:lnTo>
                    <a:pt x="550" y="85"/>
                  </a:lnTo>
                  <a:lnTo>
                    <a:pt x="550" y="86"/>
                  </a:lnTo>
                  <a:lnTo>
                    <a:pt x="550" y="86"/>
                  </a:lnTo>
                  <a:lnTo>
                    <a:pt x="552" y="88"/>
                  </a:lnTo>
                  <a:lnTo>
                    <a:pt x="552" y="88"/>
                  </a:lnTo>
                  <a:lnTo>
                    <a:pt x="554" y="88"/>
                  </a:lnTo>
                  <a:lnTo>
                    <a:pt x="556" y="88"/>
                  </a:lnTo>
                  <a:lnTo>
                    <a:pt x="556" y="88"/>
                  </a:lnTo>
                  <a:lnTo>
                    <a:pt x="558" y="88"/>
                  </a:lnTo>
                  <a:lnTo>
                    <a:pt x="558" y="86"/>
                  </a:lnTo>
                  <a:lnTo>
                    <a:pt x="559" y="86"/>
                  </a:lnTo>
                  <a:lnTo>
                    <a:pt x="561" y="86"/>
                  </a:lnTo>
                  <a:lnTo>
                    <a:pt x="567" y="86"/>
                  </a:lnTo>
                  <a:lnTo>
                    <a:pt x="568" y="88"/>
                  </a:lnTo>
                  <a:lnTo>
                    <a:pt x="570" y="88"/>
                  </a:lnTo>
                  <a:lnTo>
                    <a:pt x="574" y="90"/>
                  </a:lnTo>
                  <a:lnTo>
                    <a:pt x="574" y="90"/>
                  </a:lnTo>
                  <a:lnTo>
                    <a:pt x="574" y="90"/>
                  </a:lnTo>
                  <a:lnTo>
                    <a:pt x="576" y="90"/>
                  </a:lnTo>
                  <a:lnTo>
                    <a:pt x="579" y="94"/>
                  </a:lnTo>
                  <a:lnTo>
                    <a:pt x="579" y="94"/>
                  </a:lnTo>
                  <a:lnTo>
                    <a:pt x="579" y="94"/>
                  </a:lnTo>
                  <a:lnTo>
                    <a:pt x="579" y="96"/>
                  </a:lnTo>
                  <a:lnTo>
                    <a:pt x="577" y="96"/>
                  </a:lnTo>
                  <a:lnTo>
                    <a:pt x="577" y="96"/>
                  </a:lnTo>
                  <a:lnTo>
                    <a:pt x="577" y="97"/>
                  </a:lnTo>
                  <a:lnTo>
                    <a:pt x="579" y="97"/>
                  </a:lnTo>
                  <a:lnTo>
                    <a:pt x="579" y="99"/>
                  </a:lnTo>
                  <a:lnTo>
                    <a:pt x="579" y="99"/>
                  </a:lnTo>
                  <a:lnTo>
                    <a:pt x="581" y="99"/>
                  </a:lnTo>
                  <a:lnTo>
                    <a:pt x="585" y="99"/>
                  </a:lnTo>
                  <a:lnTo>
                    <a:pt x="585" y="99"/>
                  </a:lnTo>
                  <a:lnTo>
                    <a:pt x="588" y="101"/>
                  </a:lnTo>
                  <a:lnTo>
                    <a:pt x="588" y="101"/>
                  </a:lnTo>
                  <a:lnTo>
                    <a:pt x="585" y="101"/>
                  </a:lnTo>
                  <a:lnTo>
                    <a:pt x="585" y="101"/>
                  </a:lnTo>
                  <a:lnTo>
                    <a:pt x="581" y="101"/>
                  </a:lnTo>
                  <a:lnTo>
                    <a:pt x="581" y="101"/>
                  </a:lnTo>
                  <a:lnTo>
                    <a:pt x="581" y="101"/>
                  </a:lnTo>
                  <a:lnTo>
                    <a:pt x="577" y="99"/>
                  </a:lnTo>
                  <a:lnTo>
                    <a:pt x="577" y="99"/>
                  </a:lnTo>
                  <a:lnTo>
                    <a:pt x="577" y="99"/>
                  </a:lnTo>
                  <a:lnTo>
                    <a:pt x="577" y="99"/>
                  </a:lnTo>
                  <a:lnTo>
                    <a:pt x="577" y="97"/>
                  </a:lnTo>
                  <a:lnTo>
                    <a:pt x="576" y="97"/>
                  </a:lnTo>
                  <a:lnTo>
                    <a:pt x="576" y="96"/>
                  </a:lnTo>
                  <a:lnTo>
                    <a:pt x="576" y="96"/>
                  </a:lnTo>
                  <a:lnTo>
                    <a:pt x="574" y="94"/>
                  </a:lnTo>
                  <a:lnTo>
                    <a:pt x="574" y="94"/>
                  </a:lnTo>
                  <a:lnTo>
                    <a:pt x="574" y="94"/>
                  </a:lnTo>
                  <a:lnTo>
                    <a:pt x="574" y="92"/>
                  </a:lnTo>
                  <a:lnTo>
                    <a:pt x="574" y="92"/>
                  </a:lnTo>
                  <a:lnTo>
                    <a:pt x="572" y="92"/>
                  </a:lnTo>
                  <a:lnTo>
                    <a:pt x="572" y="92"/>
                  </a:lnTo>
                  <a:lnTo>
                    <a:pt x="570" y="90"/>
                  </a:lnTo>
                  <a:lnTo>
                    <a:pt x="570" y="90"/>
                  </a:lnTo>
                  <a:lnTo>
                    <a:pt x="568" y="90"/>
                  </a:lnTo>
                  <a:lnTo>
                    <a:pt x="568" y="90"/>
                  </a:lnTo>
                  <a:lnTo>
                    <a:pt x="567" y="88"/>
                  </a:lnTo>
                  <a:lnTo>
                    <a:pt x="565" y="88"/>
                  </a:lnTo>
                  <a:lnTo>
                    <a:pt x="563" y="90"/>
                  </a:lnTo>
                  <a:lnTo>
                    <a:pt x="559" y="90"/>
                  </a:lnTo>
                  <a:lnTo>
                    <a:pt x="559" y="90"/>
                  </a:lnTo>
                  <a:lnTo>
                    <a:pt x="558" y="90"/>
                  </a:lnTo>
                  <a:lnTo>
                    <a:pt x="556" y="92"/>
                  </a:lnTo>
                  <a:lnTo>
                    <a:pt x="558" y="92"/>
                  </a:lnTo>
                  <a:lnTo>
                    <a:pt x="558" y="94"/>
                  </a:lnTo>
                  <a:lnTo>
                    <a:pt x="558" y="94"/>
                  </a:lnTo>
                  <a:lnTo>
                    <a:pt x="558" y="94"/>
                  </a:lnTo>
                  <a:lnTo>
                    <a:pt x="559" y="96"/>
                  </a:lnTo>
                  <a:lnTo>
                    <a:pt x="559" y="96"/>
                  </a:lnTo>
                  <a:lnTo>
                    <a:pt x="559" y="96"/>
                  </a:lnTo>
                  <a:lnTo>
                    <a:pt x="561" y="96"/>
                  </a:lnTo>
                  <a:lnTo>
                    <a:pt x="561" y="97"/>
                  </a:lnTo>
                  <a:lnTo>
                    <a:pt x="561" y="97"/>
                  </a:lnTo>
                  <a:lnTo>
                    <a:pt x="563" y="99"/>
                  </a:lnTo>
                  <a:lnTo>
                    <a:pt x="563" y="99"/>
                  </a:lnTo>
                  <a:lnTo>
                    <a:pt x="565" y="101"/>
                  </a:lnTo>
                  <a:lnTo>
                    <a:pt x="563" y="103"/>
                  </a:lnTo>
                  <a:lnTo>
                    <a:pt x="561" y="105"/>
                  </a:lnTo>
                  <a:lnTo>
                    <a:pt x="561" y="105"/>
                  </a:lnTo>
                  <a:lnTo>
                    <a:pt x="563" y="106"/>
                  </a:lnTo>
                  <a:lnTo>
                    <a:pt x="563" y="108"/>
                  </a:lnTo>
                  <a:lnTo>
                    <a:pt x="563" y="108"/>
                  </a:lnTo>
                  <a:lnTo>
                    <a:pt x="561" y="110"/>
                  </a:lnTo>
                  <a:lnTo>
                    <a:pt x="561" y="110"/>
                  </a:lnTo>
                  <a:lnTo>
                    <a:pt x="561" y="112"/>
                  </a:lnTo>
                  <a:lnTo>
                    <a:pt x="558" y="112"/>
                  </a:lnTo>
                  <a:lnTo>
                    <a:pt x="558" y="112"/>
                  </a:lnTo>
                  <a:lnTo>
                    <a:pt x="559" y="114"/>
                  </a:lnTo>
                  <a:lnTo>
                    <a:pt x="559" y="115"/>
                  </a:lnTo>
                  <a:lnTo>
                    <a:pt x="558" y="115"/>
                  </a:lnTo>
                  <a:lnTo>
                    <a:pt x="554" y="114"/>
                  </a:lnTo>
                  <a:lnTo>
                    <a:pt x="552" y="114"/>
                  </a:lnTo>
                  <a:lnTo>
                    <a:pt x="550" y="115"/>
                  </a:lnTo>
                  <a:lnTo>
                    <a:pt x="548" y="115"/>
                  </a:lnTo>
                  <a:lnTo>
                    <a:pt x="547" y="115"/>
                  </a:lnTo>
                  <a:lnTo>
                    <a:pt x="547" y="115"/>
                  </a:lnTo>
                  <a:lnTo>
                    <a:pt x="545" y="114"/>
                  </a:lnTo>
                  <a:lnTo>
                    <a:pt x="545" y="112"/>
                  </a:lnTo>
                  <a:lnTo>
                    <a:pt x="543" y="112"/>
                  </a:lnTo>
                  <a:lnTo>
                    <a:pt x="543" y="112"/>
                  </a:lnTo>
                  <a:lnTo>
                    <a:pt x="543" y="112"/>
                  </a:lnTo>
                  <a:lnTo>
                    <a:pt x="543" y="110"/>
                  </a:lnTo>
                  <a:lnTo>
                    <a:pt x="545" y="112"/>
                  </a:lnTo>
                  <a:lnTo>
                    <a:pt x="545" y="112"/>
                  </a:lnTo>
                  <a:lnTo>
                    <a:pt x="547" y="112"/>
                  </a:lnTo>
                  <a:lnTo>
                    <a:pt x="547" y="112"/>
                  </a:lnTo>
                  <a:lnTo>
                    <a:pt x="548" y="112"/>
                  </a:lnTo>
                  <a:lnTo>
                    <a:pt x="548" y="110"/>
                  </a:lnTo>
                  <a:lnTo>
                    <a:pt x="548" y="110"/>
                  </a:lnTo>
                  <a:lnTo>
                    <a:pt x="550" y="110"/>
                  </a:lnTo>
                  <a:lnTo>
                    <a:pt x="550" y="108"/>
                  </a:lnTo>
                  <a:lnTo>
                    <a:pt x="552" y="108"/>
                  </a:lnTo>
                  <a:lnTo>
                    <a:pt x="552" y="108"/>
                  </a:lnTo>
                  <a:lnTo>
                    <a:pt x="554" y="108"/>
                  </a:lnTo>
                  <a:lnTo>
                    <a:pt x="554" y="108"/>
                  </a:lnTo>
                  <a:lnTo>
                    <a:pt x="552" y="108"/>
                  </a:lnTo>
                  <a:lnTo>
                    <a:pt x="550" y="108"/>
                  </a:lnTo>
                  <a:lnTo>
                    <a:pt x="550" y="108"/>
                  </a:lnTo>
                  <a:lnTo>
                    <a:pt x="548" y="108"/>
                  </a:lnTo>
                  <a:lnTo>
                    <a:pt x="548" y="106"/>
                  </a:lnTo>
                  <a:lnTo>
                    <a:pt x="552" y="108"/>
                  </a:lnTo>
                  <a:lnTo>
                    <a:pt x="552" y="108"/>
                  </a:lnTo>
                  <a:lnTo>
                    <a:pt x="554" y="108"/>
                  </a:lnTo>
                  <a:lnTo>
                    <a:pt x="554" y="106"/>
                  </a:lnTo>
                  <a:lnTo>
                    <a:pt x="552" y="106"/>
                  </a:lnTo>
                  <a:lnTo>
                    <a:pt x="554" y="106"/>
                  </a:lnTo>
                  <a:lnTo>
                    <a:pt x="554" y="105"/>
                  </a:lnTo>
                  <a:lnTo>
                    <a:pt x="554" y="105"/>
                  </a:lnTo>
                  <a:lnTo>
                    <a:pt x="554" y="103"/>
                  </a:lnTo>
                  <a:lnTo>
                    <a:pt x="554" y="103"/>
                  </a:lnTo>
                  <a:lnTo>
                    <a:pt x="556" y="103"/>
                  </a:lnTo>
                  <a:lnTo>
                    <a:pt x="556" y="101"/>
                  </a:lnTo>
                  <a:lnTo>
                    <a:pt x="554" y="101"/>
                  </a:lnTo>
                  <a:lnTo>
                    <a:pt x="556" y="101"/>
                  </a:lnTo>
                  <a:lnTo>
                    <a:pt x="554" y="97"/>
                  </a:lnTo>
                  <a:lnTo>
                    <a:pt x="552" y="97"/>
                  </a:lnTo>
                  <a:lnTo>
                    <a:pt x="552" y="96"/>
                  </a:lnTo>
                  <a:lnTo>
                    <a:pt x="554" y="94"/>
                  </a:lnTo>
                  <a:lnTo>
                    <a:pt x="552" y="94"/>
                  </a:lnTo>
                  <a:lnTo>
                    <a:pt x="547" y="90"/>
                  </a:lnTo>
                  <a:lnTo>
                    <a:pt x="545" y="90"/>
                  </a:lnTo>
                  <a:lnTo>
                    <a:pt x="543" y="88"/>
                  </a:lnTo>
                  <a:lnTo>
                    <a:pt x="543" y="86"/>
                  </a:lnTo>
                  <a:lnTo>
                    <a:pt x="543" y="86"/>
                  </a:lnTo>
                  <a:lnTo>
                    <a:pt x="543" y="85"/>
                  </a:lnTo>
                  <a:lnTo>
                    <a:pt x="543" y="85"/>
                  </a:lnTo>
                  <a:lnTo>
                    <a:pt x="541" y="83"/>
                  </a:lnTo>
                  <a:lnTo>
                    <a:pt x="541" y="83"/>
                  </a:lnTo>
                  <a:lnTo>
                    <a:pt x="539" y="81"/>
                  </a:lnTo>
                  <a:lnTo>
                    <a:pt x="539" y="81"/>
                  </a:lnTo>
                  <a:lnTo>
                    <a:pt x="539" y="81"/>
                  </a:lnTo>
                  <a:lnTo>
                    <a:pt x="539" y="79"/>
                  </a:lnTo>
                  <a:lnTo>
                    <a:pt x="538" y="79"/>
                  </a:lnTo>
                  <a:lnTo>
                    <a:pt x="538" y="79"/>
                  </a:lnTo>
                  <a:lnTo>
                    <a:pt x="538" y="79"/>
                  </a:lnTo>
                  <a:lnTo>
                    <a:pt x="538" y="79"/>
                  </a:lnTo>
                  <a:lnTo>
                    <a:pt x="536" y="77"/>
                  </a:lnTo>
                  <a:lnTo>
                    <a:pt x="536" y="77"/>
                  </a:lnTo>
                  <a:lnTo>
                    <a:pt x="538" y="76"/>
                  </a:lnTo>
                  <a:lnTo>
                    <a:pt x="538" y="76"/>
                  </a:lnTo>
                  <a:lnTo>
                    <a:pt x="536" y="74"/>
                  </a:lnTo>
                  <a:lnTo>
                    <a:pt x="536" y="74"/>
                  </a:lnTo>
                  <a:lnTo>
                    <a:pt x="534" y="72"/>
                  </a:lnTo>
                  <a:lnTo>
                    <a:pt x="532" y="70"/>
                  </a:lnTo>
                  <a:lnTo>
                    <a:pt x="530" y="68"/>
                  </a:lnTo>
                  <a:lnTo>
                    <a:pt x="529" y="68"/>
                  </a:lnTo>
                  <a:lnTo>
                    <a:pt x="527" y="67"/>
                  </a:lnTo>
                  <a:lnTo>
                    <a:pt x="525" y="67"/>
                  </a:lnTo>
                  <a:lnTo>
                    <a:pt x="525" y="67"/>
                  </a:lnTo>
                  <a:lnTo>
                    <a:pt x="525" y="65"/>
                  </a:lnTo>
                  <a:lnTo>
                    <a:pt x="525" y="65"/>
                  </a:lnTo>
                  <a:lnTo>
                    <a:pt x="525" y="65"/>
                  </a:lnTo>
                  <a:lnTo>
                    <a:pt x="525" y="63"/>
                  </a:lnTo>
                  <a:lnTo>
                    <a:pt x="525" y="63"/>
                  </a:lnTo>
                  <a:lnTo>
                    <a:pt x="525" y="63"/>
                  </a:lnTo>
                  <a:lnTo>
                    <a:pt x="525" y="61"/>
                  </a:lnTo>
                  <a:lnTo>
                    <a:pt x="525" y="61"/>
                  </a:lnTo>
                  <a:lnTo>
                    <a:pt x="525" y="59"/>
                  </a:lnTo>
                  <a:lnTo>
                    <a:pt x="525" y="58"/>
                  </a:lnTo>
                  <a:lnTo>
                    <a:pt x="523" y="58"/>
                  </a:lnTo>
                  <a:lnTo>
                    <a:pt x="523" y="56"/>
                  </a:lnTo>
                  <a:lnTo>
                    <a:pt x="521" y="56"/>
                  </a:lnTo>
                  <a:lnTo>
                    <a:pt x="521" y="56"/>
                  </a:lnTo>
                  <a:lnTo>
                    <a:pt x="521" y="54"/>
                  </a:lnTo>
                  <a:lnTo>
                    <a:pt x="521" y="54"/>
                  </a:lnTo>
                  <a:lnTo>
                    <a:pt x="518" y="54"/>
                  </a:lnTo>
                  <a:lnTo>
                    <a:pt x="514" y="54"/>
                  </a:lnTo>
                  <a:lnTo>
                    <a:pt x="510" y="54"/>
                  </a:lnTo>
                  <a:lnTo>
                    <a:pt x="510" y="54"/>
                  </a:lnTo>
                  <a:lnTo>
                    <a:pt x="507" y="54"/>
                  </a:lnTo>
                  <a:lnTo>
                    <a:pt x="505" y="54"/>
                  </a:lnTo>
                  <a:lnTo>
                    <a:pt x="503" y="54"/>
                  </a:lnTo>
                  <a:lnTo>
                    <a:pt x="503" y="54"/>
                  </a:lnTo>
                  <a:lnTo>
                    <a:pt x="503" y="56"/>
                  </a:lnTo>
                  <a:lnTo>
                    <a:pt x="503" y="56"/>
                  </a:lnTo>
                  <a:lnTo>
                    <a:pt x="503" y="58"/>
                  </a:lnTo>
                  <a:lnTo>
                    <a:pt x="505" y="59"/>
                  </a:lnTo>
                  <a:lnTo>
                    <a:pt x="505" y="61"/>
                  </a:lnTo>
                  <a:lnTo>
                    <a:pt x="505" y="61"/>
                  </a:lnTo>
                  <a:lnTo>
                    <a:pt x="505" y="63"/>
                  </a:lnTo>
                  <a:lnTo>
                    <a:pt x="505" y="65"/>
                  </a:lnTo>
                  <a:lnTo>
                    <a:pt x="505" y="67"/>
                  </a:lnTo>
                  <a:lnTo>
                    <a:pt x="503" y="68"/>
                  </a:lnTo>
                  <a:lnTo>
                    <a:pt x="503" y="68"/>
                  </a:lnTo>
                  <a:lnTo>
                    <a:pt x="501" y="70"/>
                  </a:lnTo>
                  <a:lnTo>
                    <a:pt x="501" y="72"/>
                  </a:lnTo>
                  <a:lnTo>
                    <a:pt x="501" y="72"/>
                  </a:lnTo>
                  <a:lnTo>
                    <a:pt x="501" y="70"/>
                  </a:lnTo>
                  <a:lnTo>
                    <a:pt x="503" y="70"/>
                  </a:lnTo>
                  <a:lnTo>
                    <a:pt x="503" y="72"/>
                  </a:lnTo>
                  <a:lnTo>
                    <a:pt x="503" y="72"/>
                  </a:lnTo>
                  <a:lnTo>
                    <a:pt x="501" y="74"/>
                  </a:lnTo>
                  <a:lnTo>
                    <a:pt x="501" y="74"/>
                  </a:lnTo>
                  <a:lnTo>
                    <a:pt x="503" y="76"/>
                  </a:lnTo>
                  <a:lnTo>
                    <a:pt x="503" y="74"/>
                  </a:lnTo>
                  <a:lnTo>
                    <a:pt x="505" y="74"/>
                  </a:lnTo>
                  <a:lnTo>
                    <a:pt x="505" y="74"/>
                  </a:lnTo>
                  <a:lnTo>
                    <a:pt x="507" y="76"/>
                  </a:lnTo>
                  <a:lnTo>
                    <a:pt x="507" y="76"/>
                  </a:lnTo>
                  <a:lnTo>
                    <a:pt x="509" y="77"/>
                  </a:lnTo>
                  <a:lnTo>
                    <a:pt x="509" y="79"/>
                  </a:lnTo>
                  <a:lnTo>
                    <a:pt x="509" y="79"/>
                  </a:lnTo>
                  <a:lnTo>
                    <a:pt x="510" y="81"/>
                  </a:lnTo>
                  <a:lnTo>
                    <a:pt x="510" y="81"/>
                  </a:lnTo>
                  <a:lnTo>
                    <a:pt x="509" y="81"/>
                  </a:lnTo>
                  <a:lnTo>
                    <a:pt x="509" y="81"/>
                  </a:lnTo>
                  <a:lnTo>
                    <a:pt x="509" y="83"/>
                  </a:lnTo>
                  <a:lnTo>
                    <a:pt x="510" y="85"/>
                  </a:lnTo>
                  <a:lnTo>
                    <a:pt x="512" y="86"/>
                  </a:lnTo>
                  <a:lnTo>
                    <a:pt x="510" y="85"/>
                  </a:lnTo>
                  <a:lnTo>
                    <a:pt x="512" y="85"/>
                  </a:lnTo>
                  <a:lnTo>
                    <a:pt x="514" y="85"/>
                  </a:lnTo>
                  <a:lnTo>
                    <a:pt x="516" y="86"/>
                  </a:lnTo>
                  <a:lnTo>
                    <a:pt x="518" y="86"/>
                  </a:lnTo>
                  <a:lnTo>
                    <a:pt x="518" y="86"/>
                  </a:lnTo>
                  <a:lnTo>
                    <a:pt x="518" y="86"/>
                  </a:lnTo>
                  <a:lnTo>
                    <a:pt x="519" y="88"/>
                  </a:lnTo>
                  <a:lnTo>
                    <a:pt x="521" y="90"/>
                  </a:lnTo>
                  <a:lnTo>
                    <a:pt x="523" y="90"/>
                  </a:lnTo>
                  <a:lnTo>
                    <a:pt x="525" y="92"/>
                  </a:lnTo>
                  <a:lnTo>
                    <a:pt x="525" y="90"/>
                  </a:lnTo>
                  <a:lnTo>
                    <a:pt x="527" y="92"/>
                  </a:lnTo>
                  <a:lnTo>
                    <a:pt x="527" y="92"/>
                  </a:lnTo>
                  <a:lnTo>
                    <a:pt x="527" y="94"/>
                  </a:lnTo>
                  <a:lnTo>
                    <a:pt x="527" y="96"/>
                  </a:lnTo>
                  <a:lnTo>
                    <a:pt x="527" y="97"/>
                  </a:lnTo>
                  <a:lnTo>
                    <a:pt x="527" y="97"/>
                  </a:lnTo>
                  <a:lnTo>
                    <a:pt x="527" y="99"/>
                  </a:lnTo>
                  <a:lnTo>
                    <a:pt x="525" y="97"/>
                  </a:lnTo>
                  <a:lnTo>
                    <a:pt x="525" y="97"/>
                  </a:lnTo>
                  <a:lnTo>
                    <a:pt x="523" y="96"/>
                  </a:lnTo>
                  <a:lnTo>
                    <a:pt x="521" y="96"/>
                  </a:lnTo>
                  <a:lnTo>
                    <a:pt x="516" y="94"/>
                  </a:lnTo>
                  <a:lnTo>
                    <a:pt x="514" y="92"/>
                  </a:lnTo>
                  <a:lnTo>
                    <a:pt x="512" y="92"/>
                  </a:lnTo>
                  <a:lnTo>
                    <a:pt x="510" y="90"/>
                  </a:lnTo>
                  <a:lnTo>
                    <a:pt x="507" y="90"/>
                  </a:lnTo>
                  <a:lnTo>
                    <a:pt x="507" y="90"/>
                  </a:lnTo>
                  <a:lnTo>
                    <a:pt x="507" y="90"/>
                  </a:lnTo>
                  <a:lnTo>
                    <a:pt x="507" y="90"/>
                  </a:lnTo>
                  <a:lnTo>
                    <a:pt x="505" y="90"/>
                  </a:lnTo>
                  <a:lnTo>
                    <a:pt x="501" y="88"/>
                  </a:lnTo>
                  <a:lnTo>
                    <a:pt x="501" y="88"/>
                  </a:lnTo>
                  <a:lnTo>
                    <a:pt x="496" y="86"/>
                  </a:lnTo>
                  <a:lnTo>
                    <a:pt x="494" y="86"/>
                  </a:lnTo>
                  <a:lnTo>
                    <a:pt x="491" y="86"/>
                  </a:lnTo>
                  <a:lnTo>
                    <a:pt x="491" y="86"/>
                  </a:lnTo>
                  <a:lnTo>
                    <a:pt x="487" y="85"/>
                  </a:lnTo>
                  <a:lnTo>
                    <a:pt x="487" y="85"/>
                  </a:lnTo>
                  <a:lnTo>
                    <a:pt x="481" y="85"/>
                  </a:lnTo>
                  <a:lnTo>
                    <a:pt x="480" y="85"/>
                  </a:lnTo>
                  <a:lnTo>
                    <a:pt x="478" y="85"/>
                  </a:lnTo>
                  <a:lnTo>
                    <a:pt x="478" y="85"/>
                  </a:lnTo>
                  <a:lnTo>
                    <a:pt x="476" y="85"/>
                  </a:lnTo>
                  <a:lnTo>
                    <a:pt x="478" y="85"/>
                  </a:lnTo>
                  <a:lnTo>
                    <a:pt x="476" y="86"/>
                  </a:lnTo>
                  <a:lnTo>
                    <a:pt x="474" y="86"/>
                  </a:lnTo>
                  <a:lnTo>
                    <a:pt x="476" y="88"/>
                  </a:lnTo>
                  <a:lnTo>
                    <a:pt x="476" y="88"/>
                  </a:lnTo>
                  <a:lnTo>
                    <a:pt x="478" y="90"/>
                  </a:lnTo>
                  <a:lnTo>
                    <a:pt x="481" y="92"/>
                  </a:lnTo>
                  <a:lnTo>
                    <a:pt x="481" y="94"/>
                  </a:lnTo>
                  <a:lnTo>
                    <a:pt x="481" y="94"/>
                  </a:lnTo>
                  <a:lnTo>
                    <a:pt x="480" y="96"/>
                  </a:lnTo>
                  <a:lnTo>
                    <a:pt x="478" y="96"/>
                  </a:lnTo>
                  <a:lnTo>
                    <a:pt x="478" y="97"/>
                  </a:lnTo>
                  <a:lnTo>
                    <a:pt x="478" y="97"/>
                  </a:lnTo>
                  <a:lnTo>
                    <a:pt x="478" y="97"/>
                  </a:lnTo>
                  <a:lnTo>
                    <a:pt x="478" y="99"/>
                  </a:lnTo>
                  <a:lnTo>
                    <a:pt x="478" y="99"/>
                  </a:lnTo>
                  <a:lnTo>
                    <a:pt x="476" y="99"/>
                  </a:lnTo>
                  <a:lnTo>
                    <a:pt x="474" y="99"/>
                  </a:lnTo>
                  <a:lnTo>
                    <a:pt x="472" y="97"/>
                  </a:lnTo>
                  <a:lnTo>
                    <a:pt x="474" y="97"/>
                  </a:lnTo>
                  <a:lnTo>
                    <a:pt x="474" y="96"/>
                  </a:lnTo>
                  <a:lnTo>
                    <a:pt x="474" y="96"/>
                  </a:lnTo>
                  <a:lnTo>
                    <a:pt x="472" y="94"/>
                  </a:lnTo>
                  <a:lnTo>
                    <a:pt x="471" y="94"/>
                  </a:lnTo>
                  <a:lnTo>
                    <a:pt x="467" y="94"/>
                  </a:lnTo>
                  <a:lnTo>
                    <a:pt x="467" y="96"/>
                  </a:lnTo>
                  <a:lnTo>
                    <a:pt x="465" y="96"/>
                  </a:lnTo>
                  <a:lnTo>
                    <a:pt x="463" y="99"/>
                  </a:lnTo>
                  <a:lnTo>
                    <a:pt x="463" y="99"/>
                  </a:lnTo>
                  <a:lnTo>
                    <a:pt x="462" y="97"/>
                  </a:lnTo>
                  <a:lnTo>
                    <a:pt x="460" y="97"/>
                  </a:lnTo>
                  <a:lnTo>
                    <a:pt x="460" y="97"/>
                  </a:lnTo>
                  <a:lnTo>
                    <a:pt x="456" y="97"/>
                  </a:lnTo>
                  <a:lnTo>
                    <a:pt x="454" y="99"/>
                  </a:lnTo>
                  <a:lnTo>
                    <a:pt x="454" y="99"/>
                  </a:lnTo>
                  <a:lnTo>
                    <a:pt x="451" y="99"/>
                  </a:lnTo>
                  <a:lnTo>
                    <a:pt x="451" y="101"/>
                  </a:lnTo>
                  <a:lnTo>
                    <a:pt x="453" y="103"/>
                  </a:lnTo>
                  <a:lnTo>
                    <a:pt x="453" y="103"/>
                  </a:lnTo>
                  <a:lnTo>
                    <a:pt x="451" y="103"/>
                  </a:lnTo>
                  <a:lnTo>
                    <a:pt x="451" y="103"/>
                  </a:lnTo>
                  <a:lnTo>
                    <a:pt x="449" y="101"/>
                  </a:lnTo>
                  <a:lnTo>
                    <a:pt x="449" y="101"/>
                  </a:lnTo>
                  <a:lnTo>
                    <a:pt x="449" y="103"/>
                  </a:lnTo>
                  <a:lnTo>
                    <a:pt x="447" y="101"/>
                  </a:lnTo>
                  <a:lnTo>
                    <a:pt x="445" y="99"/>
                  </a:lnTo>
                  <a:lnTo>
                    <a:pt x="445" y="99"/>
                  </a:lnTo>
                  <a:lnTo>
                    <a:pt x="445" y="99"/>
                  </a:lnTo>
                  <a:lnTo>
                    <a:pt x="445" y="97"/>
                  </a:lnTo>
                  <a:lnTo>
                    <a:pt x="445" y="97"/>
                  </a:lnTo>
                  <a:lnTo>
                    <a:pt x="443" y="96"/>
                  </a:lnTo>
                  <a:lnTo>
                    <a:pt x="443" y="96"/>
                  </a:lnTo>
                  <a:lnTo>
                    <a:pt x="443" y="96"/>
                  </a:lnTo>
                  <a:lnTo>
                    <a:pt x="443" y="96"/>
                  </a:lnTo>
                  <a:lnTo>
                    <a:pt x="443" y="96"/>
                  </a:lnTo>
                  <a:lnTo>
                    <a:pt x="443" y="96"/>
                  </a:lnTo>
                  <a:lnTo>
                    <a:pt x="443" y="96"/>
                  </a:lnTo>
                  <a:lnTo>
                    <a:pt x="442" y="96"/>
                  </a:lnTo>
                  <a:lnTo>
                    <a:pt x="442" y="97"/>
                  </a:lnTo>
                  <a:lnTo>
                    <a:pt x="440" y="97"/>
                  </a:lnTo>
                  <a:lnTo>
                    <a:pt x="442" y="97"/>
                  </a:lnTo>
                  <a:lnTo>
                    <a:pt x="442" y="99"/>
                  </a:lnTo>
                  <a:lnTo>
                    <a:pt x="440" y="99"/>
                  </a:lnTo>
                  <a:lnTo>
                    <a:pt x="440" y="99"/>
                  </a:lnTo>
                  <a:lnTo>
                    <a:pt x="438" y="97"/>
                  </a:lnTo>
                  <a:lnTo>
                    <a:pt x="438" y="97"/>
                  </a:lnTo>
                  <a:lnTo>
                    <a:pt x="438" y="97"/>
                  </a:lnTo>
                  <a:lnTo>
                    <a:pt x="436" y="99"/>
                  </a:lnTo>
                  <a:lnTo>
                    <a:pt x="436" y="99"/>
                  </a:lnTo>
                  <a:lnTo>
                    <a:pt x="438" y="99"/>
                  </a:lnTo>
                  <a:lnTo>
                    <a:pt x="438" y="99"/>
                  </a:lnTo>
                  <a:lnTo>
                    <a:pt x="438" y="101"/>
                  </a:lnTo>
                  <a:lnTo>
                    <a:pt x="438" y="101"/>
                  </a:lnTo>
                  <a:lnTo>
                    <a:pt x="436" y="101"/>
                  </a:lnTo>
                  <a:lnTo>
                    <a:pt x="436" y="101"/>
                  </a:lnTo>
                  <a:lnTo>
                    <a:pt x="436" y="99"/>
                  </a:lnTo>
                  <a:lnTo>
                    <a:pt x="433" y="101"/>
                  </a:lnTo>
                  <a:lnTo>
                    <a:pt x="433" y="101"/>
                  </a:lnTo>
                  <a:lnTo>
                    <a:pt x="429" y="103"/>
                  </a:lnTo>
                  <a:lnTo>
                    <a:pt x="429" y="101"/>
                  </a:lnTo>
                  <a:lnTo>
                    <a:pt x="429" y="103"/>
                  </a:lnTo>
                  <a:lnTo>
                    <a:pt x="427" y="103"/>
                  </a:lnTo>
                  <a:lnTo>
                    <a:pt x="420" y="108"/>
                  </a:lnTo>
                  <a:lnTo>
                    <a:pt x="420" y="106"/>
                  </a:lnTo>
                  <a:lnTo>
                    <a:pt x="420" y="108"/>
                  </a:lnTo>
                  <a:lnTo>
                    <a:pt x="420" y="108"/>
                  </a:lnTo>
                  <a:lnTo>
                    <a:pt x="420" y="108"/>
                  </a:lnTo>
                  <a:lnTo>
                    <a:pt x="418" y="108"/>
                  </a:lnTo>
                  <a:lnTo>
                    <a:pt x="416" y="110"/>
                  </a:lnTo>
                  <a:lnTo>
                    <a:pt x="416" y="108"/>
                  </a:lnTo>
                  <a:lnTo>
                    <a:pt x="416" y="110"/>
                  </a:lnTo>
                  <a:lnTo>
                    <a:pt x="416" y="112"/>
                  </a:lnTo>
                  <a:lnTo>
                    <a:pt x="416" y="114"/>
                  </a:lnTo>
                  <a:lnTo>
                    <a:pt x="416" y="115"/>
                  </a:lnTo>
                  <a:lnTo>
                    <a:pt x="416" y="115"/>
                  </a:lnTo>
                  <a:lnTo>
                    <a:pt x="414" y="117"/>
                  </a:lnTo>
                  <a:lnTo>
                    <a:pt x="413" y="117"/>
                  </a:lnTo>
                  <a:lnTo>
                    <a:pt x="413" y="117"/>
                  </a:lnTo>
                  <a:lnTo>
                    <a:pt x="413" y="119"/>
                  </a:lnTo>
                  <a:lnTo>
                    <a:pt x="411" y="117"/>
                  </a:lnTo>
                  <a:lnTo>
                    <a:pt x="411" y="117"/>
                  </a:lnTo>
                  <a:lnTo>
                    <a:pt x="409" y="117"/>
                  </a:lnTo>
                  <a:lnTo>
                    <a:pt x="409" y="117"/>
                  </a:lnTo>
                  <a:lnTo>
                    <a:pt x="407" y="117"/>
                  </a:lnTo>
                  <a:lnTo>
                    <a:pt x="405" y="115"/>
                  </a:lnTo>
                  <a:lnTo>
                    <a:pt x="404" y="114"/>
                  </a:lnTo>
                  <a:lnTo>
                    <a:pt x="402" y="114"/>
                  </a:lnTo>
                  <a:lnTo>
                    <a:pt x="400" y="112"/>
                  </a:lnTo>
                  <a:lnTo>
                    <a:pt x="400" y="112"/>
                  </a:lnTo>
                  <a:lnTo>
                    <a:pt x="400" y="110"/>
                  </a:lnTo>
                  <a:lnTo>
                    <a:pt x="400" y="110"/>
                  </a:lnTo>
                  <a:lnTo>
                    <a:pt x="400" y="110"/>
                  </a:lnTo>
                  <a:lnTo>
                    <a:pt x="400" y="108"/>
                  </a:lnTo>
                  <a:lnTo>
                    <a:pt x="402" y="108"/>
                  </a:lnTo>
                  <a:lnTo>
                    <a:pt x="407" y="108"/>
                  </a:lnTo>
                  <a:lnTo>
                    <a:pt x="405" y="106"/>
                  </a:lnTo>
                  <a:lnTo>
                    <a:pt x="405" y="105"/>
                  </a:lnTo>
                  <a:lnTo>
                    <a:pt x="404" y="103"/>
                  </a:lnTo>
                  <a:lnTo>
                    <a:pt x="404" y="105"/>
                  </a:lnTo>
                  <a:lnTo>
                    <a:pt x="402" y="103"/>
                  </a:lnTo>
                  <a:lnTo>
                    <a:pt x="402" y="103"/>
                  </a:lnTo>
                  <a:lnTo>
                    <a:pt x="402" y="103"/>
                  </a:lnTo>
                  <a:lnTo>
                    <a:pt x="400" y="101"/>
                  </a:lnTo>
                  <a:lnTo>
                    <a:pt x="396" y="101"/>
                  </a:lnTo>
                  <a:lnTo>
                    <a:pt x="395" y="101"/>
                  </a:lnTo>
                  <a:lnTo>
                    <a:pt x="393" y="101"/>
                  </a:lnTo>
                  <a:lnTo>
                    <a:pt x="391" y="101"/>
                  </a:lnTo>
                  <a:lnTo>
                    <a:pt x="389" y="101"/>
                  </a:lnTo>
                  <a:lnTo>
                    <a:pt x="386" y="99"/>
                  </a:lnTo>
                  <a:lnTo>
                    <a:pt x="386" y="101"/>
                  </a:lnTo>
                  <a:lnTo>
                    <a:pt x="391" y="103"/>
                  </a:lnTo>
                  <a:lnTo>
                    <a:pt x="393" y="105"/>
                  </a:lnTo>
                  <a:lnTo>
                    <a:pt x="393" y="106"/>
                  </a:lnTo>
                  <a:lnTo>
                    <a:pt x="393" y="108"/>
                  </a:lnTo>
                  <a:lnTo>
                    <a:pt x="393" y="108"/>
                  </a:lnTo>
                  <a:lnTo>
                    <a:pt x="393" y="112"/>
                  </a:lnTo>
                  <a:lnTo>
                    <a:pt x="393" y="112"/>
                  </a:lnTo>
                  <a:lnTo>
                    <a:pt x="395" y="114"/>
                  </a:lnTo>
                  <a:lnTo>
                    <a:pt x="395" y="114"/>
                  </a:lnTo>
                  <a:lnTo>
                    <a:pt x="396" y="114"/>
                  </a:lnTo>
                  <a:lnTo>
                    <a:pt x="396" y="115"/>
                  </a:lnTo>
                  <a:lnTo>
                    <a:pt x="398" y="115"/>
                  </a:lnTo>
                  <a:lnTo>
                    <a:pt x="398" y="117"/>
                  </a:lnTo>
                  <a:lnTo>
                    <a:pt x="398" y="117"/>
                  </a:lnTo>
                  <a:lnTo>
                    <a:pt x="400" y="119"/>
                  </a:lnTo>
                  <a:lnTo>
                    <a:pt x="400" y="119"/>
                  </a:lnTo>
                  <a:lnTo>
                    <a:pt x="398" y="121"/>
                  </a:lnTo>
                  <a:lnTo>
                    <a:pt x="398" y="123"/>
                  </a:lnTo>
                  <a:lnTo>
                    <a:pt x="400" y="124"/>
                  </a:lnTo>
                  <a:lnTo>
                    <a:pt x="400" y="126"/>
                  </a:lnTo>
                  <a:lnTo>
                    <a:pt x="400" y="126"/>
                  </a:lnTo>
                  <a:lnTo>
                    <a:pt x="398" y="124"/>
                  </a:lnTo>
                  <a:lnTo>
                    <a:pt x="396" y="124"/>
                  </a:lnTo>
                  <a:lnTo>
                    <a:pt x="396" y="124"/>
                  </a:lnTo>
                  <a:lnTo>
                    <a:pt x="395" y="124"/>
                  </a:lnTo>
                  <a:lnTo>
                    <a:pt x="396" y="124"/>
                  </a:lnTo>
                  <a:lnTo>
                    <a:pt x="396" y="123"/>
                  </a:lnTo>
                  <a:lnTo>
                    <a:pt x="393" y="121"/>
                  </a:lnTo>
                  <a:lnTo>
                    <a:pt x="393" y="121"/>
                  </a:lnTo>
                  <a:lnTo>
                    <a:pt x="389" y="121"/>
                  </a:lnTo>
                  <a:lnTo>
                    <a:pt x="387" y="121"/>
                  </a:lnTo>
                  <a:lnTo>
                    <a:pt x="387" y="121"/>
                  </a:lnTo>
                  <a:lnTo>
                    <a:pt x="386" y="121"/>
                  </a:lnTo>
                  <a:lnTo>
                    <a:pt x="386" y="123"/>
                  </a:lnTo>
                  <a:lnTo>
                    <a:pt x="386" y="124"/>
                  </a:lnTo>
                  <a:lnTo>
                    <a:pt x="384" y="126"/>
                  </a:lnTo>
                  <a:lnTo>
                    <a:pt x="382" y="126"/>
                  </a:lnTo>
                  <a:lnTo>
                    <a:pt x="380" y="126"/>
                  </a:lnTo>
                  <a:lnTo>
                    <a:pt x="380" y="126"/>
                  </a:lnTo>
                  <a:lnTo>
                    <a:pt x="378" y="128"/>
                  </a:lnTo>
                  <a:lnTo>
                    <a:pt x="378" y="128"/>
                  </a:lnTo>
                  <a:lnTo>
                    <a:pt x="376" y="130"/>
                  </a:lnTo>
                  <a:lnTo>
                    <a:pt x="376" y="130"/>
                  </a:lnTo>
                  <a:lnTo>
                    <a:pt x="376" y="130"/>
                  </a:lnTo>
                  <a:lnTo>
                    <a:pt x="376" y="132"/>
                  </a:lnTo>
                  <a:lnTo>
                    <a:pt x="378" y="133"/>
                  </a:lnTo>
                  <a:lnTo>
                    <a:pt x="380" y="135"/>
                  </a:lnTo>
                  <a:lnTo>
                    <a:pt x="382" y="135"/>
                  </a:lnTo>
                  <a:lnTo>
                    <a:pt x="384" y="139"/>
                  </a:lnTo>
                  <a:lnTo>
                    <a:pt x="384" y="139"/>
                  </a:lnTo>
                  <a:lnTo>
                    <a:pt x="386" y="141"/>
                  </a:lnTo>
                  <a:lnTo>
                    <a:pt x="386" y="141"/>
                  </a:lnTo>
                  <a:lnTo>
                    <a:pt x="384" y="141"/>
                  </a:lnTo>
                  <a:lnTo>
                    <a:pt x="384" y="141"/>
                  </a:lnTo>
                  <a:lnTo>
                    <a:pt x="380" y="139"/>
                  </a:lnTo>
                  <a:lnTo>
                    <a:pt x="380" y="141"/>
                  </a:lnTo>
                  <a:lnTo>
                    <a:pt x="380" y="141"/>
                  </a:lnTo>
                  <a:lnTo>
                    <a:pt x="378" y="141"/>
                  </a:lnTo>
                  <a:lnTo>
                    <a:pt x="376" y="139"/>
                  </a:lnTo>
                  <a:lnTo>
                    <a:pt x="373" y="139"/>
                  </a:lnTo>
                  <a:lnTo>
                    <a:pt x="371" y="139"/>
                  </a:lnTo>
                  <a:lnTo>
                    <a:pt x="371" y="137"/>
                  </a:lnTo>
                  <a:lnTo>
                    <a:pt x="369" y="139"/>
                  </a:lnTo>
                  <a:lnTo>
                    <a:pt x="369" y="141"/>
                  </a:lnTo>
                  <a:lnTo>
                    <a:pt x="367" y="139"/>
                  </a:lnTo>
                  <a:lnTo>
                    <a:pt x="369" y="137"/>
                  </a:lnTo>
                  <a:lnTo>
                    <a:pt x="367" y="137"/>
                  </a:lnTo>
                  <a:lnTo>
                    <a:pt x="366" y="137"/>
                  </a:lnTo>
                  <a:lnTo>
                    <a:pt x="366" y="135"/>
                  </a:lnTo>
                  <a:lnTo>
                    <a:pt x="364" y="135"/>
                  </a:lnTo>
                  <a:lnTo>
                    <a:pt x="362" y="135"/>
                  </a:lnTo>
                  <a:lnTo>
                    <a:pt x="360" y="135"/>
                  </a:lnTo>
                  <a:lnTo>
                    <a:pt x="360" y="135"/>
                  </a:lnTo>
                  <a:lnTo>
                    <a:pt x="360" y="137"/>
                  </a:lnTo>
                  <a:lnTo>
                    <a:pt x="358" y="137"/>
                  </a:lnTo>
                  <a:lnTo>
                    <a:pt x="358" y="137"/>
                  </a:lnTo>
                  <a:lnTo>
                    <a:pt x="360" y="139"/>
                  </a:lnTo>
                  <a:lnTo>
                    <a:pt x="362" y="139"/>
                  </a:lnTo>
                  <a:lnTo>
                    <a:pt x="362" y="141"/>
                  </a:lnTo>
                  <a:lnTo>
                    <a:pt x="366" y="143"/>
                  </a:lnTo>
                  <a:lnTo>
                    <a:pt x="367" y="141"/>
                  </a:lnTo>
                  <a:lnTo>
                    <a:pt x="369" y="143"/>
                  </a:lnTo>
                  <a:lnTo>
                    <a:pt x="371" y="146"/>
                  </a:lnTo>
                  <a:lnTo>
                    <a:pt x="371" y="146"/>
                  </a:lnTo>
                  <a:lnTo>
                    <a:pt x="369" y="146"/>
                  </a:lnTo>
                  <a:lnTo>
                    <a:pt x="367" y="146"/>
                  </a:lnTo>
                  <a:lnTo>
                    <a:pt x="367" y="148"/>
                  </a:lnTo>
                  <a:lnTo>
                    <a:pt x="367" y="148"/>
                  </a:lnTo>
                  <a:lnTo>
                    <a:pt x="366" y="148"/>
                  </a:lnTo>
                  <a:lnTo>
                    <a:pt x="366" y="148"/>
                  </a:lnTo>
                  <a:lnTo>
                    <a:pt x="362" y="146"/>
                  </a:lnTo>
                  <a:lnTo>
                    <a:pt x="360" y="146"/>
                  </a:lnTo>
                  <a:lnTo>
                    <a:pt x="358" y="144"/>
                  </a:lnTo>
                  <a:lnTo>
                    <a:pt x="358" y="144"/>
                  </a:lnTo>
                  <a:lnTo>
                    <a:pt x="357" y="144"/>
                  </a:lnTo>
                  <a:lnTo>
                    <a:pt x="357" y="143"/>
                  </a:lnTo>
                  <a:lnTo>
                    <a:pt x="355" y="143"/>
                  </a:lnTo>
                  <a:lnTo>
                    <a:pt x="355" y="143"/>
                  </a:lnTo>
                  <a:lnTo>
                    <a:pt x="353" y="143"/>
                  </a:lnTo>
                  <a:lnTo>
                    <a:pt x="351" y="143"/>
                  </a:lnTo>
                  <a:lnTo>
                    <a:pt x="349" y="141"/>
                  </a:lnTo>
                  <a:lnTo>
                    <a:pt x="349" y="143"/>
                  </a:lnTo>
                  <a:lnTo>
                    <a:pt x="349" y="141"/>
                  </a:lnTo>
                  <a:lnTo>
                    <a:pt x="349" y="141"/>
                  </a:lnTo>
                  <a:lnTo>
                    <a:pt x="349" y="139"/>
                  </a:lnTo>
                  <a:lnTo>
                    <a:pt x="349" y="137"/>
                  </a:lnTo>
                  <a:lnTo>
                    <a:pt x="347" y="137"/>
                  </a:lnTo>
                  <a:lnTo>
                    <a:pt x="347" y="135"/>
                  </a:lnTo>
                  <a:lnTo>
                    <a:pt x="344" y="133"/>
                  </a:lnTo>
                  <a:lnTo>
                    <a:pt x="344" y="132"/>
                  </a:lnTo>
                  <a:lnTo>
                    <a:pt x="346" y="132"/>
                  </a:lnTo>
                  <a:lnTo>
                    <a:pt x="346" y="130"/>
                  </a:lnTo>
                  <a:lnTo>
                    <a:pt x="346" y="128"/>
                  </a:lnTo>
                  <a:lnTo>
                    <a:pt x="346" y="128"/>
                  </a:lnTo>
                  <a:lnTo>
                    <a:pt x="344" y="128"/>
                  </a:lnTo>
                  <a:lnTo>
                    <a:pt x="344" y="126"/>
                  </a:lnTo>
                  <a:lnTo>
                    <a:pt x="342" y="126"/>
                  </a:lnTo>
                  <a:lnTo>
                    <a:pt x="340" y="126"/>
                  </a:lnTo>
                  <a:lnTo>
                    <a:pt x="340" y="124"/>
                  </a:lnTo>
                  <a:lnTo>
                    <a:pt x="338" y="124"/>
                  </a:lnTo>
                  <a:lnTo>
                    <a:pt x="337" y="124"/>
                  </a:lnTo>
                  <a:lnTo>
                    <a:pt x="337" y="124"/>
                  </a:lnTo>
                  <a:lnTo>
                    <a:pt x="337" y="123"/>
                  </a:lnTo>
                  <a:lnTo>
                    <a:pt x="337" y="123"/>
                  </a:lnTo>
                  <a:lnTo>
                    <a:pt x="335" y="123"/>
                  </a:lnTo>
                  <a:lnTo>
                    <a:pt x="331" y="121"/>
                  </a:lnTo>
                  <a:lnTo>
                    <a:pt x="331" y="121"/>
                  </a:lnTo>
                  <a:lnTo>
                    <a:pt x="329" y="119"/>
                  </a:lnTo>
                  <a:lnTo>
                    <a:pt x="329" y="119"/>
                  </a:lnTo>
                  <a:lnTo>
                    <a:pt x="328" y="117"/>
                  </a:lnTo>
                  <a:lnTo>
                    <a:pt x="326" y="117"/>
                  </a:lnTo>
                  <a:lnTo>
                    <a:pt x="326" y="117"/>
                  </a:lnTo>
                  <a:lnTo>
                    <a:pt x="329" y="117"/>
                  </a:lnTo>
                  <a:lnTo>
                    <a:pt x="331" y="117"/>
                  </a:lnTo>
                  <a:lnTo>
                    <a:pt x="331" y="117"/>
                  </a:lnTo>
                  <a:lnTo>
                    <a:pt x="333" y="119"/>
                  </a:lnTo>
                  <a:lnTo>
                    <a:pt x="337" y="121"/>
                  </a:lnTo>
                  <a:lnTo>
                    <a:pt x="337" y="119"/>
                  </a:lnTo>
                  <a:lnTo>
                    <a:pt x="337" y="119"/>
                  </a:lnTo>
                  <a:lnTo>
                    <a:pt x="338" y="121"/>
                  </a:lnTo>
                  <a:lnTo>
                    <a:pt x="338" y="121"/>
                  </a:lnTo>
                  <a:lnTo>
                    <a:pt x="338" y="121"/>
                  </a:lnTo>
                  <a:lnTo>
                    <a:pt x="340" y="121"/>
                  </a:lnTo>
                  <a:lnTo>
                    <a:pt x="340" y="119"/>
                  </a:lnTo>
                  <a:lnTo>
                    <a:pt x="340" y="121"/>
                  </a:lnTo>
                  <a:lnTo>
                    <a:pt x="342" y="121"/>
                  </a:lnTo>
                  <a:lnTo>
                    <a:pt x="342" y="121"/>
                  </a:lnTo>
                  <a:lnTo>
                    <a:pt x="344" y="121"/>
                  </a:lnTo>
                  <a:lnTo>
                    <a:pt x="346" y="121"/>
                  </a:lnTo>
                  <a:lnTo>
                    <a:pt x="346" y="123"/>
                  </a:lnTo>
                  <a:lnTo>
                    <a:pt x="347" y="123"/>
                  </a:lnTo>
                  <a:lnTo>
                    <a:pt x="349" y="123"/>
                  </a:lnTo>
                  <a:lnTo>
                    <a:pt x="353" y="123"/>
                  </a:lnTo>
                  <a:lnTo>
                    <a:pt x="355" y="124"/>
                  </a:lnTo>
                  <a:lnTo>
                    <a:pt x="357" y="124"/>
                  </a:lnTo>
                  <a:lnTo>
                    <a:pt x="360" y="124"/>
                  </a:lnTo>
                  <a:lnTo>
                    <a:pt x="362" y="126"/>
                  </a:lnTo>
                  <a:lnTo>
                    <a:pt x="364" y="126"/>
                  </a:lnTo>
                  <a:lnTo>
                    <a:pt x="369" y="126"/>
                  </a:lnTo>
                  <a:lnTo>
                    <a:pt x="369" y="124"/>
                  </a:lnTo>
                  <a:lnTo>
                    <a:pt x="371" y="124"/>
                  </a:lnTo>
                  <a:lnTo>
                    <a:pt x="375" y="123"/>
                  </a:lnTo>
                  <a:lnTo>
                    <a:pt x="376" y="123"/>
                  </a:lnTo>
                  <a:lnTo>
                    <a:pt x="376" y="123"/>
                  </a:lnTo>
                  <a:lnTo>
                    <a:pt x="378" y="121"/>
                  </a:lnTo>
                  <a:lnTo>
                    <a:pt x="380" y="117"/>
                  </a:lnTo>
                  <a:lnTo>
                    <a:pt x="380" y="117"/>
                  </a:lnTo>
                  <a:lnTo>
                    <a:pt x="380" y="115"/>
                  </a:lnTo>
                  <a:lnTo>
                    <a:pt x="378" y="114"/>
                  </a:lnTo>
                  <a:lnTo>
                    <a:pt x="378" y="114"/>
                  </a:lnTo>
                  <a:lnTo>
                    <a:pt x="378" y="112"/>
                  </a:lnTo>
                  <a:lnTo>
                    <a:pt x="376" y="112"/>
                  </a:lnTo>
                  <a:lnTo>
                    <a:pt x="376" y="110"/>
                  </a:lnTo>
                  <a:lnTo>
                    <a:pt x="375" y="110"/>
                  </a:lnTo>
                  <a:lnTo>
                    <a:pt x="373" y="108"/>
                  </a:lnTo>
                  <a:lnTo>
                    <a:pt x="373" y="108"/>
                  </a:lnTo>
                  <a:lnTo>
                    <a:pt x="371" y="108"/>
                  </a:lnTo>
                  <a:lnTo>
                    <a:pt x="371" y="108"/>
                  </a:lnTo>
                  <a:lnTo>
                    <a:pt x="371" y="108"/>
                  </a:lnTo>
                  <a:lnTo>
                    <a:pt x="369" y="108"/>
                  </a:lnTo>
                  <a:lnTo>
                    <a:pt x="369" y="106"/>
                  </a:lnTo>
                  <a:lnTo>
                    <a:pt x="367" y="106"/>
                  </a:lnTo>
                  <a:lnTo>
                    <a:pt x="367" y="106"/>
                  </a:lnTo>
                  <a:lnTo>
                    <a:pt x="366" y="106"/>
                  </a:lnTo>
                  <a:lnTo>
                    <a:pt x="364" y="105"/>
                  </a:lnTo>
                  <a:lnTo>
                    <a:pt x="364" y="106"/>
                  </a:lnTo>
                  <a:lnTo>
                    <a:pt x="362" y="105"/>
                  </a:lnTo>
                  <a:lnTo>
                    <a:pt x="362" y="105"/>
                  </a:lnTo>
                  <a:lnTo>
                    <a:pt x="360" y="105"/>
                  </a:lnTo>
                  <a:lnTo>
                    <a:pt x="358" y="103"/>
                  </a:lnTo>
                  <a:lnTo>
                    <a:pt x="358" y="103"/>
                  </a:lnTo>
                  <a:lnTo>
                    <a:pt x="358" y="103"/>
                  </a:lnTo>
                  <a:lnTo>
                    <a:pt x="353" y="101"/>
                  </a:lnTo>
                  <a:lnTo>
                    <a:pt x="351" y="99"/>
                  </a:lnTo>
                  <a:lnTo>
                    <a:pt x="351" y="99"/>
                  </a:lnTo>
                  <a:lnTo>
                    <a:pt x="347" y="99"/>
                  </a:lnTo>
                  <a:lnTo>
                    <a:pt x="347" y="97"/>
                  </a:lnTo>
                  <a:lnTo>
                    <a:pt x="342" y="97"/>
                  </a:lnTo>
                  <a:lnTo>
                    <a:pt x="342" y="97"/>
                  </a:lnTo>
                  <a:lnTo>
                    <a:pt x="338" y="96"/>
                  </a:lnTo>
                  <a:lnTo>
                    <a:pt x="338" y="97"/>
                  </a:lnTo>
                  <a:lnTo>
                    <a:pt x="338" y="97"/>
                  </a:lnTo>
                  <a:lnTo>
                    <a:pt x="337" y="96"/>
                  </a:lnTo>
                  <a:lnTo>
                    <a:pt x="333" y="96"/>
                  </a:lnTo>
                  <a:lnTo>
                    <a:pt x="331" y="96"/>
                  </a:lnTo>
                  <a:lnTo>
                    <a:pt x="331" y="96"/>
                  </a:lnTo>
                  <a:lnTo>
                    <a:pt x="329" y="96"/>
                  </a:lnTo>
                  <a:lnTo>
                    <a:pt x="328" y="97"/>
                  </a:lnTo>
                  <a:lnTo>
                    <a:pt x="328" y="96"/>
                  </a:lnTo>
                  <a:lnTo>
                    <a:pt x="328" y="94"/>
                  </a:lnTo>
                  <a:lnTo>
                    <a:pt x="328" y="94"/>
                  </a:lnTo>
                  <a:lnTo>
                    <a:pt x="326" y="96"/>
                  </a:lnTo>
                  <a:lnTo>
                    <a:pt x="326" y="94"/>
                  </a:lnTo>
                  <a:lnTo>
                    <a:pt x="324" y="96"/>
                  </a:lnTo>
                  <a:lnTo>
                    <a:pt x="324" y="94"/>
                  </a:lnTo>
                  <a:lnTo>
                    <a:pt x="324" y="94"/>
                  </a:lnTo>
                  <a:lnTo>
                    <a:pt x="324" y="94"/>
                  </a:lnTo>
                  <a:lnTo>
                    <a:pt x="322" y="94"/>
                  </a:lnTo>
                  <a:lnTo>
                    <a:pt x="322" y="94"/>
                  </a:lnTo>
                  <a:lnTo>
                    <a:pt x="322" y="94"/>
                  </a:lnTo>
                  <a:lnTo>
                    <a:pt x="320" y="94"/>
                  </a:lnTo>
                  <a:lnTo>
                    <a:pt x="320" y="94"/>
                  </a:lnTo>
                  <a:lnTo>
                    <a:pt x="320" y="92"/>
                  </a:lnTo>
                  <a:lnTo>
                    <a:pt x="320" y="92"/>
                  </a:lnTo>
                  <a:lnTo>
                    <a:pt x="320" y="92"/>
                  </a:lnTo>
                  <a:lnTo>
                    <a:pt x="322" y="92"/>
                  </a:lnTo>
                  <a:lnTo>
                    <a:pt x="322" y="94"/>
                  </a:lnTo>
                  <a:lnTo>
                    <a:pt x="324" y="94"/>
                  </a:lnTo>
                  <a:lnTo>
                    <a:pt x="324" y="94"/>
                  </a:lnTo>
                  <a:lnTo>
                    <a:pt x="326" y="92"/>
                  </a:lnTo>
                  <a:lnTo>
                    <a:pt x="326" y="92"/>
                  </a:lnTo>
                  <a:lnTo>
                    <a:pt x="324" y="90"/>
                  </a:lnTo>
                  <a:lnTo>
                    <a:pt x="322" y="92"/>
                  </a:lnTo>
                  <a:lnTo>
                    <a:pt x="322" y="90"/>
                  </a:lnTo>
                  <a:lnTo>
                    <a:pt x="320" y="90"/>
                  </a:lnTo>
                  <a:lnTo>
                    <a:pt x="320" y="90"/>
                  </a:lnTo>
                  <a:lnTo>
                    <a:pt x="319" y="90"/>
                  </a:lnTo>
                  <a:lnTo>
                    <a:pt x="319" y="90"/>
                  </a:lnTo>
                  <a:lnTo>
                    <a:pt x="319" y="90"/>
                  </a:lnTo>
                  <a:lnTo>
                    <a:pt x="319" y="92"/>
                  </a:lnTo>
                  <a:lnTo>
                    <a:pt x="317" y="90"/>
                  </a:lnTo>
                  <a:lnTo>
                    <a:pt x="317" y="92"/>
                  </a:lnTo>
                  <a:lnTo>
                    <a:pt x="319" y="92"/>
                  </a:lnTo>
                  <a:lnTo>
                    <a:pt x="317" y="92"/>
                  </a:lnTo>
                  <a:lnTo>
                    <a:pt x="317" y="92"/>
                  </a:lnTo>
                  <a:lnTo>
                    <a:pt x="315" y="92"/>
                  </a:lnTo>
                  <a:lnTo>
                    <a:pt x="313" y="92"/>
                  </a:lnTo>
                  <a:lnTo>
                    <a:pt x="311" y="92"/>
                  </a:lnTo>
                  <a:lnTo>
                    <a:pt x="311" y="92"/>
                  </a:lnTo>
                  <a:lnTo>
                    <a:pt x="309" y="92"/>
                  </a:lnTo>
                  <a:lnTo>
                    <a:pt x="309" y="92"/>
                  </a:lnTo>
                  <a:lnTo>
                    <a:pt x="308" y="92"/>
                  </a:lnTo>
                  <a:lnTo>
                    <a:pt x="309" y="92"/>
                  </a:lnTo>
                  <a:lnTo>
                    <a:pt x="308" y="92"/>
                  </a:lnTo>
                  <a:lnTo>
                    <a:pt x="308" y="92"/>
                  </a:lnTo>
                  <a:lnTo>
                    <a:pt x="308" y="92"/>
                  </a:lnTo>
                  <a:lnTo>
                    <a:pt x="306" y="92"/>
                  </a:lnTo>
                  <a:lnTo>
                    <a:pt x="306" y="92"/>
                  </a:lnTo>
                  <a:lnTo>
                    <a:pt x="308" y="92"/>
                  </a:lnTo>
                  <a:lnTo>
                    <a:pt x="308" y="92"/>
                  </a:lnTo>
                  <a:lnTo>
                    <a:pt x="308" y="90"/>
                  </a:lnTo>
                  <a:lnTo>
                    <a:pt x="308" y="90"/>
                  </a:lnTo>
                  <a:lnTo>
                    <a:pt x="306" y="90"/>
                  </a:lnTo>
                  <a:lnTo>
                    <a:pt x="304" y="90"/>
                  </a:lnTo>
                  <a:lnTo>
                    <a:pt x="302" y="90"/>
                  </a:lnTo>
                  <a:lnTo>
                    <a:pt x="302" y="88"/>
                  </a:lnTo>
                  <a:lnTo>
                    <a:pt x="300" y="88"/>
                  </a:lnTo>
                  <a:lnTo>
                    <a:pt x="300" y="88"/>
                  </a:lnTo>
                  <a:lnTo>
                    <a:pt x="302" y="88"/>
                  </a:lnTo>
                  <a:lnTo>
                    <a:pt x="308" y="88"/>
                  </a:lnTo>
                  <a:lnTo>
                    <a:pt x="311" y="86"/>
                  </a:lnTo>
                  <a:lnTo>
                    <a:pt x="311" y="86"/>
                  </a:lnTo>
                  <a:lnTo>
                    <a:pt x="311" y="86"/>
                  </a:lnTo>
                  <a:lnTo>
                    <a:pt x="311" y="85"/>
                  </a:lnTo>
                  <a:lnTo>
                    <a:pt x="311" y="85"/>
                  </a:lnTo>
                  <a:lnTo>
                    <a:pt x="309" y="85"/>
                  </a:lnTo>
                  <a:lnTo>
                    <a:pt x="308" y="85"/>
                  </a:lnTo>
                  <a:lnTo>
                    <a:pt x="308" y="85"/>
                  </a:lnTo>
                  <a:lnTo>
                    <a:pt x="308" y="85"/>
                  </a:lnTo>
                  <a:lnTo>
                    <a:pt x="306" y="83"/>
                  </a:lnTo>
                  <a:lnTo>
                    <a:pt x="306" y="83"/>
                  </a:lnTo>
                  <a:lnTo>
                    <a:pt x="304" y="83"/>
                  </a:lnTo>
                  <a:lnTo>
                    <a:pt x="304" y="83"/>
                  </a:lnTo>
                  <a:lnTo>
                    <a:pt x="304" y="83"/>
                  </a:lnTo>
                  <a:lnTo>
                    <a:pt x="304" y="83"/>
                  </a:lnTo>
                  <a:lnTo>
                    <a:pt x="302" y="83"/>
                  </a:lnTo>
                  <a:lnTo>
                    <a:pt x="302" y="83"/>
                  </a:lnTo>
                  <a:lnTo>
                    <a:pt x="302" y="83"/>
                  </a:lnTo>
                  <a:lnTo>
                    <a:pt x="302" y="81"/>
                  </a:lnTo>
                  <a:lnTo>
                    <a:pt x="300" y="81"/>
                  </a:lnTo>
                  <a:lnTo>
                    <a:pt x="300" y="81"/>
                  </a:lnTo>
                  <a:lnTo>
                    <a:pt x="300" y="81"/>
                  </a:lnTo>
                  <a:lnTo>
                    <a:pt x="299" y="81"/>
                  </a:lnTo>
                  <a:lnTo>
                    <a:pt x="299" y="81"/>
                  </a:lnTo>
                  <a:lnTo>
                    <a:pt x="297" y="83"/>
                  </a:lnTo>
                  <a:lnTo>
                    <a:pt x="297" y="83"/>
                  </a:lnTo>
                  <a:lnTo>
                    <a:pt x="297" y="85"/>
                  </a:lnTo>
                  <a:lnTo>
                    <a:pt x="299" y="85"/>
                  </a:lnTo>
                  <a:lnTo>
                    <a:pt x="297" y="85"/>
                  </a:lnTo>
                  <a:lnTo>
                    <a:pt x="297" y="85"/>
                  </a:lnTo>
                  <a:lnTo>
                    <a:pt x="295" y="85"/>
                  </a:lnTo>
                  <a:lnTo>
                    <a:pt x="295" y="85"/>
                  </a:lnTo>
                  <a:lnTo>
                    <a:pt x="295" y="85"/>
                  </a:lnTo>
                  <a:lnTo>
                    <a:pt x="297" y="85"/>
                  </a:lnTo>
                  <a:lnTo>
                    <a:pt x="295" y="83"/>
                  </a:lnTo>
                  <a:lnTo>
                    <a:pt x="295" y="85"/>
                  </a:lnTo>
                  <a:lnTo>
                    <a:pt x="293" y="85"/>
                  </a:lnTo>
                  <a:lnTo>
                    <a:pt x="295" y="83"/>
                  </a:lnTo>
                  <a:lnTo>
                    <a:pt x="293" y="83"/>
                  </a:lnTo>
                  <a:lnTo>
                    <a:pt x="295" y="81"/>
                  </a:lnTo>
                  <a:lnTo>
                    <a:pt x="297" y="81"/>
                  </a:lnTo>
                  <a:lnTo>
                    <a:pt x="297" y="81"/>
                  </a:lnTo>
                  <a:lnTo>
                    <a:pt x="297" y="79"/>
                  </a:lnTo>
                  <a:lnTo>
                    <a:pt x="295" y="79"/>
                  </a:lnTo>
                  <a:lnTo>
                    <a:pt x="295" y="79"/>
                  </a:lnTo>
                  <a:lnTo>
                    <a:pt x="295" y="79"/>
                  </a:lnTo>
                  <a:lnTo>
                    <a:pt x="293" y="79"/>
                  </a:lnTo>
                  <a:lnTo>
                    <a:pt x="293" y="79"/>
                  </a:lnTo>
                  <a:lnTo>
                    <a:pt x="291" y="79"/>
                  </a:lnTo>
                  <a:lnTo>
                    <a:pt x="291" y="79"/>
                  </a:lnTo>
                  <a:lnTo>
                    <a:pt x="291" y="81"/>
                  </a:lnTo>
                  <a:lnTo>
                    <a:pt x="291" y="83"/>
                  </a:lnTo>
                  <a:lnTo>
                    <a:pt x="290" y="83"/>
                  </a:lnTo>
                  <a:lnTo>
                    <a:pt x="291" y="85"/>
                  </a:lnTo>
                  <a:lnTo>
                    <a:pt x="290" y="85"/>
                  </a:lnTo>
                  <a:lnTo>
                    <a:pt x="290" y="85"/>
                  </a:lnTo>
                  <a:lnTo>
                    <a:pt x="290" y="85"/>
                  </a:lnTo>
                  <a:lnTo>
                    <a:pt x="288" y="85"/>
                  </a:lnTo>
                  <a:lnTo>
                    <a:pt x="288" y="86"/>
                  </a:lnTo>
                  <a:lnTo>
                    <a:pt x="288" y="85"/>
                  </a:lnTo>
                  <a:lnTo>
                    <a:pt x="288" y="85"/>
                  </a:lnTo>
                  <a:lnTo>
                    <a:pt x="286" y="83"/>
                  </a:lnTo>
                  <a:lnTo>
                    <a:pt x="288" y="83"/>
                  </a:lnTo>
                  <a:lnTo>
                    <a:pt x="288" y="81"/>
                  </a:lnTo>
                  <a:lnTo>
                    <a:pt x="286" y="81"/>
                  </a:lnTo>
                  <a:lnTo>
                    <a:pt x="286" y="81"/>
                  </a:lnTo>
                  <a:lnTo>
                    <a:pt x="284" y="85"/>
                  </a:lnTo>
                  <a:lnTo>
                    <a:pt x="282" y="85"/>
                  </a:lnTo>
                  <a:lnTo>
                    <a:pt x="282" y="85"/>
                  </a:lnTo>
                  <a:lnTo>
                    <a:pt x="282" y="86"/>
                  </a:lnTo>
                  <a:lnTo>
                    <a:pt x="281" y="88"/>
                  </a:lnTo>
                  <a:lnTo>
                    <a:pt x="282" y="86"/>
                  </a:lnTo>
                  <a:lnTo>
                    <a:pt x="281" y="90"/>
                  </a:lnTo>
                  <a:lnTo>
                    <a:pt x="279" y="90"/>
                  </a:lnTo>
                  <a:lnTo>
                    <a:pt x="279" y="88"/>
                  </a:lnTo>
                  <a:lnTo>
                    <a:pt x="279" y="88"/>
                  </a:lnTo>
                  <a:lnTo>
                    <a:pt x="279" y="88"/>
                  </a:lnTo>
                  <a:lnTo>
                    <a:pt x="281" y="88"/>
                  </a:lnTo>
                  <a:lnTo>
                    <a:pt x="279" y="86"/>
                  </a:lnTo>
                  <a:lnTo>
                    <a:pt x="279" y="86"/>
                  </a:lnTo>
                  <a:lnTo>
                    <a:pt x="279" y="85"/>
                  </a:lnTo>
                  <a:lnTo>
                    <a:pt x="281" y="85"/>
                  </a:lnTo>
                  <a:lnTo>
                    <a:pt x="282" y="83"/>
                  </a:lnTo>
                  <a:lnTo>
                    <a:pt x="282" y="81"/>
                  </a:lnTo>
                  <a:lnTo>
                    <a:pt x="281" y="81"/>
                  </a:lnTo>
                  <a:lnTo>
                    <a:pt x="281" y="83"/>
                  </a:lnTo>
                  <a:lnTo>
                    <a:pt x="279" y="83"/>
                  </a:lnTo>
                  <a:lnTo>
                    <a:pt x="279" y="81"/>
                  </a:lnTo>
                  <a:lnTo>
                    <a:pt x="279" y="81"/>
                  </a:lnTo>
                  <a:lnTo>
                    <a:pt x="279" y="81"/>
                  </a:lnTo>
                  <a:lnTo>
                    <a:pt x="277" y="81"/>
                  </a:lnTo>
                  <a:lnTo>
                    <a:pt x="277" y="81"/>
                  </a:lnTo>
                  <a:lnTo>
                    <a:pt x="277" y="81"/>
                  </a:lnTo>
                  <a:lnTo>
                    <a:pt x="275" y="81"/>
                  </a:lnTo>
                  <a:lnTo>
                    <a:pt x="275" y="83"/>
                  </a:lnTo>
                  <a:lnTo>
                    <a:pt x="275" y="83"/>
                  </a:lnTo>
                  <a:lnTo>
                    <a:pt x="275" y="83"/>
                  </a:lnTo>
                  <a:lnTo>
                    <a:pt x="275" y="83"/>
                  </a:lnTo>
                  <a:lnTo>
                    <a:pt x="277" y="85"/>
                  </a:lnTo>
                  <a:lnTo>
                    <a:pt x="275" y="85"/>
                  </a:lnTo>
                  <a:lnTo>
                    <a:pt x="275" y="85"/>
                  </a:lnTo>
                  <a:lnTo>
                    <a:pt x="275" y="85"/>
                  </a:lnTo>
                  <a:lnTo>
                    <a:pt x="273" y="85"/>
                  </a:lnTo>
                  <a:lnTo>
                    <a:pt x="271" y="86"/>
                  </a:lnTo>
                  <a:lnTo>
                    <a:pt x="271" y="86"/>
                  </a:lnTo>
                  <a:lnTo>
                    <a:pt x="270" y="88"/>
                  </a:lnTo>
                  <a:lnTo>
                    <a:pt x="270" y="90"/>
                  </a:lnTo>
                  <a:lnTo>
                    <a:pt x="270" y="90"/>
                  </a:lnTo>
                  <a:lnTo>
                    <a:pt x="270" y="90"/>
                  </a:lnTo>
                  <a:lnTo>
                    <a:pt x="270" y="90"/>
                  </a:lnTo>
                  <a:lnTo>
                    <a:pt x="270" y="90"/>
                  </a:lnTo>
                  <a:lnTo>
                    <a:pt x="268" y="90"/>
                  </a:lnTo>
                  <a:lnTo>
                    <a:pt x="270" y="90"/>
                  </a:lnTo>
                  <a:lnTo>
                    <a:pt x="268" y="90"/>
                  </a:lnTo>
                  <a:lnTo>
                    <a:pt x="268" y="88"/>
                  </a:lnTo>
                  <a:lnTo>
                    <a:pt x="266" y="88"/>
                  </a:lnTo>
                  <a:lnTo>
                    <a:pt x="266" y="90"/>
                  </a:lnTo>
                  <a:lnTo>
                    <a:pt x="266" y="90"/>
                  </a:lnTo>
                  <a:lnTo>
                    <a:pt x="264" y="90"/>
                  </a:lnTo>
                  <a:lnTo>
                    <a:pt x="264" y="88"/>
                  </a:lnTo>
                  <a:lnTo>
                    <a:pt x="264" y="88"/>
                  </a:lnTo>
                  <a:lnTo>
                    <a:pt x="264" y="88"/>
                  </a:lnTo>
                  <a:lnTo>
                    <a:pt x="262" y="88"/>
                  </a:lnTo>
                  <a:lnTo>
                    <a:pt x="262" y="88"/>
                  </a:lnTo>
                  <a:lnTo>
                    <a:pt x="261" y="88"/>
                  </a:lnTo>
                  <a:lnTo>
                    <a:pt x="262" y="90"/>
                  </a:lnTo>
                  <a:lnTo>
                    <a:pt x="261" y="88"/>
                  </a:lnTo>
                  <a:lnTo>
                    <a:pt x="261" y="88"/>
                  </a:lnTo>
                  <a:lnTo>
                    <a:pt x="261" y="90"/>
                  </a:lnTo>
                  <a:lnTo>
                    <a:pt x="262" y="90"/>
                  </a:lnTo>
                  <a:lnTo>
                    <a:pt x="262" y="90"/>
                  </a:lnTo>
                  <a:lnTo>
                    <a:pt x="262" y="90"/>
                  </a:lnTo>
                  <a:lnTo>
                    <a:pt x="262" y="90"/>
                  </a:lnTo>
                  <a:lnTo>
                    <a:pt x="262" y="92"/>
                  </a:lnTo>
                  <a:lnTo>
                    <a:pt x="264" y="92"/>
                  </a:lnTo>
                  <a:lnTo>
                    <a:pt x="264" y="94"/>
                  </a:lnTo>
                  <a:lnTo>
                    <a:pt x="262" y="92"/>
                  </a:lnTo>
                  <a:lnTo>
                    <a:pt x="261" y="90"/>
                  </a:lnTo>
                  <a:lnTo>
                    <a:pt x="259" y="90"/>
                  </a:lnTo>
                  <a:lnTo>
                    <a:pt x="261" y="92"/>
                  </a:lnTo>
                  <a:lnTo>
                    <a:pt x="259" y="92"/>
                  </a:lnTo>
                  <a:lnTo>
                    <a:pt x="259" y="92"/>
                  </a:lnTo>
                  <a:lnTo>
                    <a:pt x="259" y="92"/>
                  </a:lnTo>
                  <a:lnTo>
                    <a:pt x="259" y="92"/>
                  </a:lnTo>
                  <a:lnTo>
                    <a:pt x="257" y="92"/>
                  </a:lnTo>
                  <a:lnTo>
                    <a:pt x="257" y="90"/>
                  </a:lnTo>
                  <a:lnTo>
                    <a:pt x="257" y="92"/>
                  </a:lnTo>
                  <a:lnTo>
                    <a:pt x="257" y="92"/>
                  </a:lnTo>
                  <a:lnTo>
                    <a:pt x="257" y="92"/>
                  </a:lnTo>
                  <a:lnTo>
                    <a:pt x="255" y="94"/>
                  </a:lnTo>
                  <a:lnTo>
                    <a:pt x="257" y="94"/>
                  </a:lnTo>
                  <a:lnTo>
                    <a:pt x="257" y="94"/>
                  </a:lnTo>
                  <a:lnTo>
                    <a:pt x="255" y="96"/>
                  </a:lnTo>
                  <a:lnTo>
                    <a:pt x="255" y="96"/>
                  </a:lnTo>
                  <a:lnTo>
                    <a:pt x="253" y="97"/>
                  </a:lnTo>
                  <a:lnTo>
                    <a:pt x="255" y="96"/>
                  </a:lnTo>
                  <a:lnTo>
                    <a:pt x="255" y="96"/>
                  </a:lnTo>
                  <a:lnTo>
                    <a:pt x="255" y="94"/>
                  </a:lnTo>
                  <a:lnTo>
                    <a:pt x="255" y="92"/>
                  </a:lnTo>
                  <a:lnTo>
                    <a:pt x="253" y="90"/>
                  </a:lnTo>
                  <a:lnTo>
                    <a:pt x="253" y="92"/>
                  </a:lnTo>
                  <a:lnTo>
                    <a:pt x="252" y="92"/>
                  </a:lnTo>
                  <a:lnTo>
                    <a:pt x="252" y="94"/>
                  </a:lnTo>
                  <a:lnTo>
                    <a:pt x="252" y="94"/>
                  </a:lnTo>
                  <a:lnTo>
                    <a:pt x="252" y="96"/>
                  </a:lnTo>
                  <a:lnTo>
                    <a:pt x="250" y="92"/>
                  </a:lnTo>
                  <a:lnTo>
                    <a:pt x="248" y="94"/>
                  </a:lnTo>
                  <a:lnTo>
                    <a:pt x="246" y="94"/>
                  </a:lnTo>
                  <a:lnTo>
                    <a:pt x="246" y="94"/>
                  </a:lnTo>
                  <a:lnTo>
                    <a:pt x="248" y="96"/>
                  </a:lnTo>
                  <a:lnTo>
                    <a:pt x="250" y="97"/>
                  </a:lnTo>
                  <a:lnTo>
                    <a:pt x="250" y="97"/>
                  </a:lnTo>
                  <a:lnTo>
                    <a:pt x="252" y="97"/>
                  </a:lnTo>
                  <a:lnTo>
                    <a:pt x="252" y="97"/>
                  </a:lnTo>
                  <a:lnTo>
                    <a:pt x="250" y="97"/>
                  </a:lnTo>
                  <a:lnTo>
                    <a:pt x="250" y="97"/>
                  </a:lnTo>
                  <a:lnTo>
                    <a:pt x="248" y="97"/>
                  </a:lnTo>
                  <a:lnTo>
                    <a:pt x="246" y="96"/>
                  </a:lnTo>
                  <a:lnTo>
                    <a:pt x="246" y="96"/>
                  </a:lnTo>
                  <a:lnTo>
                    <a:pt x="244" y="96"/>
                  </a:lnTo>
                  <a:lnTo>
                    <a:pt x="246" y="96"/>
                  </a:lnTo>
                  <a:lnTo>
                    <a:pt x="246" y="97"/>
                  </a:lnTo>
                  <a:lnTo>
                    <a:pt x="246" y="97"/>
                  </a:lnTo>
                  <a:lnTo>
                    <a:pt x="244" y="97"/>
                  </a:lnTo>
                  <a:lnTo>
                    <a:pt x="244" y="97"/>
                  </a:lnTo>
                  <a:lnTo>
                    <a:pt x="244" y="97"/>
                  </a:lnTo>
                  <a:lnTo>
                    <a:pt x="244" y="97"/>
                  </a:lnTo>
                  <a:lnTo>
                    <a:pt x="244" y="97"/>
                  </a:lnTo>
                  <a:lnTo>
                    <a:pt x="244" y="96"/>
                  </a:lnTo>
                  <a:lnTo>
                    <a:pt x="242" y="96"/>
                  </a:lnTo>
                  <a:lnTo>
                    <a:pt x="242" y="97"/>
                  </a:lnTo>
                  <a:lnTo>
                    <a:pt x="242" y="97"/>
                  </a:lnTo>
                  <a:lnTo>
                    <a:pt x="242" y="99"/>
                  </a:lnTo>
                  <a:lnTo>
                    <a:pt x="241" y="99"/>
                  </a:lnTo>
                  <a:lnTo>
                    <a:pt x="241" y="99"/>
                  </a:lnTo>
                  <a:lnTo>
                    <a:pt x="241" y="99"/>
                  </a:lnTo>
                  <a:lnTo>
                    <a:pt x="241" y="101"/>
                  </a:lnTo>
                  <a:lnTo>
                    <a:pt x="241" y="101"/>
                  </a:lnTo>
                  <a:lnTo>
                    <a:pt x="241" y="101"/>
                  </a:lnTo>
                  <a:lnTo>
                    <a:pt x="242" y="101"/>
                  </a:lnTo>
                  <a:lnTo>
                    <a:pt x="241" y="101"/>
                  </a:lnTo>
                  <a:lnTo>
                    <a:pt x="241" y="103"/>
                  </a:lnTo>
                  <a:lnTo>
                    <a:pt x="241" y="103"/>
                  </a:lnTo>
                  <a:lnTo>
                    <a:pt x="241" y="103"/>
                  </a:lnTo>
                  <a:lnTo>
                    <a:pt x="239" y="103"/>
                  </a:lnTo>
                  <a:lnTo>
                    <a:pt x="241" y="103"/>
                  </a:lnTo>
                  <a:lnTo>
                    <a:pt x="239" y="103"/>
                  </a:lnTo>
                  <a:lnTo>
                    <a:pt x="239" y="103"/>
                  </a:lnTo>
                  <a:lnTo>
                    <a:pt x="239" y="103"/>
                  </a:lnTo>
                  <a:lnTo>
                    <a:pt x="237" y="103"/>
                  </a:lnTo>
                  <a:lnTo>
                    <a:pt x="237" y="103"/>
                  </a:lnTo>
                  <a:lnTo>
                    <a:pt x="235" y="105"/>
                  </a:lnTo>
                  <a:lnTo>
                    <a:pt x="235" y="105"/>
                  </a:lnTo>
                  <a:lnTo>
                    <a:pt x="237" y="105"/>
                  </a:lnTo>
                  <a:lnTo>
                    <a:pt x="237" y="105"/>
                  </a:lnTo>
                  <a:lnTo>
                    <a:pt x="237" y="105"/>
                  </a:lnTo>
                  <a:lnTo>
                    <a:pt x="239" y="105"/>
                  </a:lnTo>
                  <a:lnTo>
                    <a:pt x="241" y="105"/>
                  </a:lnTo>
                  <a:lnTo>
                    <a:pt x="241" y="105"/>
                  </a:lnTo>
                  <a:lnTo>
                    <a:pt x="241" y="106"/>
                  </a:lnTo>
                  <a:lnTo>
                    <a:pt x="241" y="106"/>
                  </a:lnTo>
                  <a:lnTo>
                    <a:pt x="239" y="106"/>
                  </a:lnTo>
                  <a:lnTo>
                    <a:pt x="239" y="106"/>
                  </a:lnTo>
                  <a:lnTo>
                    <a:pt x="237" y="106"/>
                  </a:lnTo>
                  <a:lnTo>
                    <a:pt x="237" y="106"/>
                  </a:lnTo>
                  <a:lnTo>
                    <a:pt x="237" y="106"/>
                  </a:lnTo>
                  <a:lnTo>
                    <a:pt x="235" y="106"/>
                  </a:lnTo>
                  <a:lnTo>
                    <a:pt x="233" y="106"/>
                  </a:lnTo>
                  <a:lnTo>
                    <a:pt x="233" y="106"/>
                  </a:lnTo>
                  <a:lnTo>
                    <a:pt x="235" y="108"/>
                  </a:lnTo>
                  <a:lnTo>
                    <a:pt x="235" y="108"/>
                  </a:lnTo>
                  <a:lnTo>
                    <a:pt x="233" y="108"/>
                  </a:lnTo>
                  <a:lnTo>
                    <a:pt x="235" y="108"/>
                  </a:lnTo>
                  <a:lnTo>
                    <a:pt x="235" y="110"/>
                  </a:lnTo>
                  <a:lnTo>
                    <a:pt x="233" y="110"/>
                  </a:lnTo>
                  <a:lnTo>
                    <a:pt x="233" y="110"/>
                  </a:lnTo>
                  <a:lnTo>
                    <a:pt x="233" y="110"/>
                  </a:lnTo>
                  <a:lnTo>
                    <a:pt x="233" y="108"/>
                  </a:lnTo>
                  <a:lnTo>
                    <a:pt x="232" y="108"/>
                  </a:lnTo>
                  <a:lnTo>
                    <a:pt x="232" y="108"/>
                  </a:lnTo>
                  <a:lnTo>
                    <a:pt x="232" y="108"/>
                  </a:lnTo>
                  <a:lnTo>
                    <a:pt x="230" y="108"/>
                  </a:lnTo>
                  <a:lnTo>
                    <a:pt x="232" y="110"/>
                  </a:lnTo>
                  <a:lnTo>
                    <a:pt x="232" y="110"/>
                  </a:lnTo>
                  <a:lnTo>
                    <a:pt x="230" y="110"/>
                  </a:lnTo>
                  <a:lnTo>
                    <a:pt x="230" y="110"/>
                  </a:lnTo>
                  <a:lnTo>
                    <a:pt x="230" y="112"/>
                  </a:lnTo>
                  <a:lnTo>
                    <a:pt x="230" y="112"/>
                  </a:lnTo>
                  <a:lnTo>
                    <a:pt x="232" y="112"/>
                  </a:lnTo>
                  <a:lnTo>
                    <a:pt x="230" y="112"/>
                  </a:lnTo>
                  <a:lnTo>
                    <a:pt x="232" y="112"/>
                  </a:lnTo>
                  <a:lnTo>
                    <a:pt x="230" y="112"/>
                  </a:lnTo>
                  <a:lnTo>
                    <a:pt x="230" y="114"/>
                  </a:lnTo>
                  <a:lnTo>
                    <a:pt x="228" y="114"/>
                  </a:lnTo>
                  <a:lnTo>
                    <a:pt x="230" y="114"/>
                  </a:lnTo>
                  <a:lnTo>
                    <a:pt x="232" y="114"/>
                  </a:lnTo>
                  <a:lnTo>
                    <a:pt x="232" y="115"/>
                  </a:lnTo>
                  <a:lnTo>
                    <a:pt x="230" y="115"/>
                  </a:lnTo>
                  <a:lnTo>
                    <a:pt x="228" y="115"/>
                  </a:lnTo>
                  <a:lnTo>
                    <a:pt x="228" y="114"/>
                  </a:lnTo>
                  <a:lnTo>
                    <a:pt x="228" y="114"/>
                  </a:lnTo>
                  <a:lnTo>
                    <a:pt x="226" y="114"/>
                  </a:lnTo>
                  <a:lnTo>
                    <a:pt x="226" y="115"/>
                  </a:lnTo>
                  <a:lnTo>
                    <a:pt x="224" y="115"/>
                  </a:lnTo>
                  <a:lnTo>
                    <a:pt x="224" y="117"/>
                  </a:lnTo>
                  <a:lnTo>
                    <a:pt x="224" y="117"/>
                  </a:lnTo>
                  <a:lnTo>
                    <a:pt x="224" y="117"/>
                  </a:lnTo>
                  <a:lnTo>
                    <a:pt x="224" y="117"/>
                  </a:lnTo>
                  <a:lnTo>
                    <a:pt x="224" y="117"/>
                  </a:lnTo>
                  <a:lnTo>
                    <a:pt x="224" y="119"/>
                  </a:lnTo>
                  <a:lnTo>
                    <a:pt x="223" y="119"/>
                  </a:lnTo>
                  <a:lnTo>
                    <a:pt x="223" y="119"/>
                  </a:lnTo>
                  <a:lnTo>
                    <a:pt x="221" y="119"/>
                  </a:lnTo>
                  <a:lnTo>
                    <a:pt x="221" y="121"/>
                  </a:lnTo>
                  <a:lnTo>
                    <a:pt x="221" y="121"/>
                  </a:lnTo>
                  <a:lnTo>
                    <a:pt x="221" y="121"/>
                  </a:lnTo>
                  <a:lnTo>
                    <a:pt x="221" y="121"/>
                  </a:lnTo>
                  <a:lnTo>
                    <a:pt x="221" y="123"/>
                  </a:lnTo>
                  <a:lnTo>
                    <a:pt x="219" y="123"/>
                  </a:lnTo>
                  <a:lnTo>
                    <a:pt x="219" y="123"/>
                  </a:lnTo>
                  <a:lnTo>
                    <a:pt x="219" y="123"/>
                  </a:lnTo>
                  <a:lnTo>
                    <a:pt x="219" y="124"/>
                  </a:lnTo>
                  <a:lnTo>
                    <a:pt x="219" y="124"/>
                  </a:lnTo>
                  <a:lnTo>
                    <a:pt x="219" y="124"/>
                  </a:lnTo>
                  <a:lnTo>
                    <a:pt x="219" y="124"/>
                  </a:lnTo>
                  <a:lnTo>
                    <a:pt x="219" y="124"/>
                  </a:lnTo>
                  <a:lnTo>
                    <a:pt x="219" y="126"/>
                  </a:lnTo>
                  <a:lnTo>
                    <a:pt x="219" y="126"/>
                  </a:lnTo>
                  <a:lnTo>
                    <a:pt x="219" y="126"/>
                  </a:lnTo>
                  <a:lnTo>
                    <a:pt x="221" y="126"/>
                  </a:lnTo>
                  <a:lnTo>
                    <a:pt x="219" y="126"/>
                  </a:lnTo>
                  <a:lnTo>
                    <a:pt x="217" y="126"/>
                  </a:lnTo>
                  <a:lnTo>
                    <a:pt x="217" y="126"/>
                  </a:lnTo>
                  <a:lnTo>
                    <a:pt x="217" y="128"/>
                  </a:lnTo>
                  <a:lnTo>
                    <a:pt x="215" y="128"/>
                  </a:lnTo>
                  <a:lnTo>
                    <a:pt x="215" y="128"/>
                  </a:lnTo>
                  <a:lnTo>
                    <a:pt x="215" y="130"/>
                  </a:lnTo>
                  <a:lnTo>
                    <a:pt x="215" y="130"/>
                  </a:lnTo>
                  <a:lnTo>
                    <a:pt x="217" y="130"/>
                  </a:lnTo>
                  <a:lnTo>
                    <a:pt x="217" y="128"/>
                  </a:lnTo>
                  <a:lnTo>
                    <a:pt x="217" y="130"/>
                  </a:lnTo>
                  <a:lnTo>
                    <a:pt x="219" y="130"/>
                  </a:lnTo>
                  <a:lnTo>
                    <a:pt x="217" y="130"/>
                  </a:lnTo>
                  <a:lnTo>
                    <a:pt x="217" y="130"/>
                  </a:lnTo>
                  <a:lnTo>
                    <a:pt x="215" y="132"/>
                  </a:lnTo>
                  <a:lnTo>
                    <a:pt x="215" y="132"/>
                  </a:lnTo>
                  <a:lnTo>
                    <a:pt x="215" y="132"/>
                  </a:lnTo>
                  <a:lnTo>
                    <a:pt x="215" y="132"/>
                  </a:lnTo>
                  <a:lnTo>
                    <a:pt x="215" y="132"/>
                  </a:lnTo>
                  <a:lnTo>
                    <a:pt x="215" y="133"/>
                  </a:lnTo>
                  <a:lnTo>
                    <a:pt x="215" y="133"/>
                  </a:lnTo>
                  <a:lnTo>
                    <a:pt x="215" y="135"/>
                  </a:lnTo>
                  <a:lnTo>
                    <a:pt x="215" y="135"/>
                  </a:lnTo>
                  <a:lnTo>
                    <a:pt x="215" y="135"/>
                  </a:lnTo>
                  <a:lnTo>
                    <a:pt x="214" y="133"/>
                  </a:lnTo>
                  <a:lnTo>
                    <a:pt x="214" y="135"/>
                  </a:lnTo>
                  <a:lnTo>
                    <a:pt x="214" y="135"/>
                  </a:lnTo>
                  <a:lnTo>
                    <a:pt x="214" y="135"/>
                  </a:lnTo>
                  <a:lnTo>
                    <a:pt x="214" y="135"/>
                  </a:lnTo>
                  <a:lnTo>
                    <a:pt x="214" y="135"/>
                  </a:lnTo>
                  <a:lnTo>
                    <a:pt x="214" y="135"/>
                  </a:lnTo>
                  <a:lnTo>
                    <a:pt x="215" y="135"/>
                  </a:lnTo>
                  <a:lnTo>
                    <a:pt x="215" y="135"/>
                  </a:lnTo>
                  <a:lnTo>
                    <a:pt x="215" y="135"/>
                  </a:lnTo>
                  <a:lnTo>
                    <a:pt x="215" y="137"/>
                  </a:lnTo>
                  <a:lnTo>
                    <a:pt x="215" y="137"/>
                  </a:lnTo>
                  <a:lnTo>
                    <a:pt x="214" y="137"/>
                  </a:lnTo>
                  <a:lnTo>
                    <a:pt x="214" y="137"/>
                  </a:lnTo>
                  <a:lnTo>
                    <a:pt x="212" y="137"/>
                  </a:lnTo>
                  <a:lnTo>
                    <a:pt x="212" y="137"/>
                  </a:lnTo>
                  <a:lnTo>
                    <a:pt x="210" y="139"/>
                  </a:lnTo>
                  <a:lnTo>
                    <a:pt x="210" y="139"/>
                  </a:lnTo>
                  <a:lnTo>
                    <a:pt x="210" y="139"/>
                  </a:lnTo>
                  <a:lnTo>
                    <a:pt x="210" y="139"/>
                  </a:lnTo>
                  <a:lnTo>
                    <a:pt x="210" y="141"/>
                  </a:lnTo>
                  <a:lnTo>
                    <a:pt x="210" y="141"/>
                  </a:lnTo>
                  <a:lnTo>
                    <a:pt x="210" y="141"/>
                  </a:lnTo>
                  <a:lnTo>
                    <a:pt x="212" y="141"/>
                  </a:lnTo>
                  <a:lnTo>
                    <a:pt x="210" y="141"/>
                  </a:lnTo>
                  <a:lnTo>
                    <a:pt x="210" y="143"/>
                  </a:lnTo>
                  <a:lnTo>
                    <a:pt x="210" y="143"/>
                  </a:lnTo>
                  <a:lnTo>
                    <a:pt x="210" y="143"/>
                  </a:lnTo>
                  <a:lnTo>
                    <a:pt x="208" y="144"/>
                  </a:lnTo>
                  <a:lnTo>
                    <a:pt x="206" y="143"/>
                  </a:lnTo>
                  <a:lnTo>
                    <a:pt x="206" y="143"/>
                  </a:lnTo>
                  <a:lnTo>
                    <a:pt x="206" y="144"/>
                  </a:lnTo>
                  <a:lnTo>
                    <a:pt x="204" y="144"/>
                  </a:lnTo>
                  <a:lnTo>
                    <a:pt x="204" y="144"/>
                  </a:lnTo>
                  <a:lnTo>
                    <a:pt x="203" y="148"/>
                  </a:lnTo>
                  <a:lnTo>
                    <a:pt x="203" y="148"/>
                  </a:lnTo>
                  <a:lnTo>
                    <a:pt x="203" y="148"/>
                  </a:lnTo>
                  <a:lnTo>
                    <a:pt x="203" y="150"/>
                  </a:lnTo>
                  <a:lnTo>
                    <a:pt x="201" y="150"/>
                  </a:lnTo>
                  <a:lnTo>
                    <a:pt x="201" y="150"/>
                  </a:lnTo>
                  <a:lnTo>
                    <a:pt x="201" y="152"/>
                  </a:lnTo>
                  <a:lnTo>
                    <a:pt x="203" y="150"/>
                  </a:lnTo>
                  <a:lnTo>
                    <a:pt x="201" y="152"/>
                  </a:lnTo>
                  <a:lnTo>
                    <a:pt x="203" y="153"/>
                  </a:lnTo>
                  <a:lnTo>
                    <a:pt x="203" y="153"/>
                  </a:lnTo>
                  <a:lnTo>
                    <a:pt x="206" y="150"/>
                  </a:lnTo>
                  <a:lnTo>
                    <a:pt x="210" y="150"/>
                  </a:lnTo>
                  <a:lnTo>
                    <a:pt x="210" y="150"/>
                  </a:lnTo>
                  <a:lnTo>
                    <a:pt x="210" y="150"/>
                  </a:lnTo>
                  <a:lnTo>
                    <a:pt x="208" y="150"/>
                  </a:lnTo>
                  <a:lnTo>
                    <a:pt x="208" y="150"/>
                  </a:lnTo>
                  <a:lnTo>
                    <a:pt x="206" y="152"/>
                  </a:lnTo>
                  <a:lnTo>
                    <a:pt x="204" y="152"/>
                  </a:lnTo>
                  <a:lnTo>
                    <a:pt x="206" y="153"/>
                  </a:lnTo>
                  <a:lnTo>
                    <a:pt x="206" y="153"/>
                  </a:lnTo>
                  <a:lnTo>
                    <a:pt x="204" y="153"/>
                  </a:lnTo>
                  <a:lnTo>
                    <a:pt x="203" y="153"/>
                  </a:lnTo>
                  <a:lnTo>
                    <a:pt x="203" y="153"/>
                  </a:lnTo>
                  <a:lnTo>
                    <a:pt x="203" y="153"/>
                  </a:lnTo>
                  <a:lnTo>
                    <a:pt x="203" y="153"/>
                  </a:lnTo>
                  <a:lnTo>
                    <a:pt x="201" y="153"/>
                  </a:lnTo>
                  <a:lnTo>
                    <a:pt x="201" y="153"/>
                  </a:lnTo>
                  <a:lnTo>
                    <a:pt x="201" y="153"/>
                  </a:lnTo>
                  <a:lnTo>
                    <a:pt x="201" y="152"/>
                  </a:lnTo>
                  <a:lnTo>
                    <a:pt x="199" y="152"/>
                  </a:lnTo>
                  <a:lnTo>
                    <a:pt x="199" y="153"/>
                  </a:lnTo>
                  <a:lnTo>
                    <a:pt x="199" y="153"/>
                  </a:lnTo>
                  <a:lnTo>
                    <a:pt x="197" y="153"/>
                  </a:lnTo>
                  <a:lnTo>
                    <a:pt x="197" y="153"/>
                  </a:lnTo>
                  <a:lnTo>
                    <a:pt x="199" y="153"/>
                  </a:lnTo>
                  <a:lnTo>
                    <a:pt x="197" y="155"/>
                  </a:lnTo>
                  <a:lnTo>
                    <a:pt x="197" y="153"/>
                  </a:lnTo>
                  <a:lnTo>
                    <a:pt x="197" y="153"/>
                  </a:lnTo>
                  <a:lnTo>
                    <a:pt x="197" y="153"/>
                  </a:lnTo>
                  <a:lnTo>
                    <a:pt x="194" y="153"/>
                  </a:lnTo>
                  <a:lnTo>
                    <a:pt x="194" y="155"/>
                  </a:lnTo>
                  <a:lnTo>
                    <a:pt x="192" y="155"/>
                  </a:lnTo>
                  <a:lnTo>
                    <a:pt x="192" y="155"/>
                  </a:lnTo>
                  <a:lnTo>
                    <a:pt x="192" y="155"/>
                  </a:lnTo>
                  <a:lnTo>
                    <a:pt x="192" y="155"/>
                  </a:lnTo>
                  <a:lnTo>
                    <a:pt x="192" y="157"/>
                  </a:lnTo>
                  <a:lnTo>
                    <a:pt x="192" y="155"/>
                  </a:lnTo>
                  <a:lnTo>
                    <a:pt x="192" y="155"/>
                  </a:lnTo>
                  <a:lnTo>
                    <a:pt x="190" y="155"/>
                  </a:lnTo>
                  <a:lnTo>
                    <a:pt x="190" y="157"/>
                  </a:lnTo>
                  <a:lnTo>
                    <a:pt x="190" y="157"/>
                  </a:lnTo>
                  <a:lnTo>
                    <a:pt x="190" y="157"/>
                  </a:lnTo>
                  <a:lnTo>
                    <a:pt x="188" y="157"/>
                  </a:lnTo>
                  <a:lnTo>
                    <a:pt x="186" y="159"/>
                  </a:lnTo>
                  <a:lnTo>
                    <a:pt x="186" y="159"/>
                  </a:lnTo>
                  <a:lnTo>
                    <a:pt x="186" y="159"/>
                  </a:lnTo>
                  <a:lnTo>
                    <a:pt x="185" y="159"/>
                  </a:lnTo>
                  <a:lnTo>
                    <a:pt x="185" y="159"/>
                  </a:lnTo>
                  <a:lnTo>
                    <a:pt x="185" y="161"/>
                  </a:lnTo>
                  <a:lnTo>
                    <a:pt x="185" y="161"/>
                  </a:lnTo>
                  <a:lnTo>
                    <a:pt x="185" y="161"/>
                  </a:lnTo>
                  <a:lnTo>
                    <a:pt x="185" y="161"/>
                  </a:lnTo>
                  <a:lnTo>
                    <a:pt x="186" y="161"/>
                  </a:lnTo>
                  <a:lnTo>
                    <a:pt x="186" y="161"/>
                  </a:lnTo>
                  <a:lnTo>
                    <a:pt x="188" y="161"/>
                  </a:lnTo>
                  <a:lnTo>
                    <a:pt x="186" y="162"/>
                  </a:lnTo>
                  <a:lnTo>
                    <a:pt x="186" y="162"/>
                  </a:lnTo>
                  <a:lnTo>
                    <a:pt x="186" y="162"/>
                  </a:lnTo>
                  <a:lnTo>
                    <a:pt x="186" y="162"/>
                  </a:lnTo>
                  <a:lnTo>
                    <a:pt x="183" y="162"/>
                  </a:lnTo>
                  <a:lnTo>
                    <a:pt x="183" y="162"/>
                  </a:lnTo>
                  <a:lnTo>
                    <a:pt x="183" y="162"/>
                  </a:lnTo>
                  <a:lnTo>
                    <a:pt x="181" y="162"/>
                  </a:lnTo>
                  <a:lnTo>
                    <a:pt x="181" y="162"/>
                  </a:lnTo>
                  <a:lnTo>
                    <a:pt x="181" y="162"/>
                  </a:lnTo>
                  <a:lnTo>
                    <a:pt x="181" y="162"/>
                  </a:lnTo>
                  <a:lnTo>
                    <a:pt x="181" y="164"/>
                  </a:lnTo>
                  <a:lnTo>
                    <a:pt x="181" y="164"/>
                  </a:lnTo>
                  <a:lnTo>
                    <a:pt x="183" y="162"/>
                  </a:lnTo>
                  <a:lnTo>
                    <a:pt x="181" y="164"/>
                  </a:lnTo>
                  <a:lnTo>
                    <a:pt x="181" y="164"/>
                  </a:lnTo>
                  <a:lnTo>
                    <a:pt x="183" y="166"/>
                  </a:lnTo>
                  <a:lnTo>
                    <a:pt x="181" y="166"/>
                  </a:lnTo>
                  <a:lnTo>
                    <a:pt x="181" y="166"/>
                  </a:lnTo>
                  <a:lnTo>
                    <a:pt x="181" y="164"/>
                  </a:lnTo>
                  <a:lnTo>
                    <a:pt x="179" y="166"/>
                  </a:lnTo>
                  <a:lnTo>
                    <a:pt x="179" y="166"/>
                  </a:lnTo>
                  <a:lnTo>
                    <a:pt x="179" y="166"/>
                  </a:lnTo>
                  <a:lnTo>
                    <a:pt x="179" y="168"/>
                  </a:lnTo>
                  <a:lnTo>
                    <a:pt x="179" y="168"/>
                  </a:lnTo>
                  <a:lnTo>
                    <a:pt x="177" y="168"/>
                  </a:lnTo>
                  <a:lnTo>
                    <a:pt x="177" y="166"/>
                  </a:lnTo>
                  <a:lnTo>
                    <a:pt x="177" y="166"/>
                  </a:lnTo>
                  <a:lnTo>
                    <a:pt x="175" y="166"/>
                  </a:lnTo>
                  <a:lnTo>
                    <a:pt x="175" y="168"/>
                  </a:lnTo>
                  <a:lnTo>
                    <a:pt x="175" y="168"/>
                  </a:lnTo>
                  <a:lnTo>
                    <a:pt x="174" y="166"/>
                  </a:lnTo>
                  <a:lnTo>
                    <a:pt x="174" y="166"/>
                  </a:lnTo>
                  <a:lnTo>
                    <a:pt x="174" y="168"/>
                  </a:lnTo>
                  <a:lnTo>
                    <a:pt x="174" y="168"/>
                  </a:lnTo>
                  <a:lnTo>
                    <a:pt x="174" y="168"/>
                  </a:lnTo>
                  <a:lnTo>
                    <a:pt x="177" y="168"/>
                  </a:lnTo>
                  <a:lnTo>
                    <a:pt x="179" y="168"/>
                  </a:lnTo>
                  <a:lnTo>
                    <a:pt x="177" y="168"/>
                  </a:lnTo>
                  <a:lnTo>
                    <a:pt x="177" y="170"/>
                  </a:lnTo>
                  <a:lnTo>
                    <a:pt x="179" y="170"/>
                  </a:lnTo>
                  <a:lnTo>
                    <a:pt x="181" y="168"/>
                  </a:lnTo>
                  <a:lnTo>
                    <a:pt x="181" y="170"/>
                  </a:lnTo>
                  <a:lnTo>
                    <a:pt x="179" y="170"/>
                  </a:lnTo>
                  <a:lnTo>
                    <a:pt x="177" y="170"/>
                  </a:lnTo>
                  <a:lnTo>
                    <a:pt x="177" y="170"/>
                  </a:lnTo>
                  <a:lnTo>
                    <a:pt x="175" y="170"/>
                  </a:lnTo>
                  <a:lnTo>
                    <a:pt x="175" y="170"/>
                  </a:lnTo>
                  <a:lnTo>
                    <a:pt x="174" y="170"/>
                  </a:lnTo>
                  <a:lnTo>
                    <a:pt x="174" y="171"/>
                  </a:lnTo>
                  <a:lnTo>
                    <a:pt x="174" y="171"/>
                  </a:lnTo>
                  <a:lnTo>
                    <a:pt x="172" y="171"/>
                  </a:lnTo>
                  <a:lnTo>
                    <a:pt x="172" y="171"/>
                  </a:lnTo>
                  <a:lnTo>
                    <a:pt x="174" y="171"/>
                  </a:lnTo>
                  <a:lnTo>
                    <a:pt x="174" y="171"/>
                  </a:lnTo>
                  <a:lnTo>
                    <a:pt x="174" y="173"/>
                  </a:lnTo>
                  <a:lnTo>
                    <a:pt x="174" y="173"/>
                  </a:lnTo>
                  <a:lnTo>
                    <a:pt x="174" y="173"/>
                  </a:lnTo>
                  <a:lnTo>
                    <a:pt x="174" y="175"/>
                  </a:lnTo>
                  <a:lnTo>
                    <a:pt x="174" y="175"/>
                  </a:lnTo>
                  <a:lnTo>
                    <a:pt x="174" y="175"/>
                  </a:lnTo>
                  <a:lnTo>
                    <a:pt x="174" y="175"/>
                  </a:lnTo>
                  <a:lnTo>
                    <a:pt x="174" y="177"/>
                  </a:lnTo>
                  <a:lnTo>
                    <a:pt x="175" y="177"/>
                  </a:lnTo>
                  <a:lnTo>
                    <a:pt x="179" y="175"/>
                  </a:lnTo>
                  <a:lnTo>
                    <a:pt x="179" y="177"/>
                  </a:lnTo>
                  <a:lnTo>
                    <a:pt x="181" y="177"/>
                  </a:lnTo>
                  <a:lnTo>
                    <a:pt x="181" y="175"/>
                  </a:lnTo>
                  <a:lnTo>
                    <a:pt x="183" y="173"/>
                  </a:lnTo>
                  <a:lnTo>
                    <a:pt x="183" y="175"/>
                  </a:lnTo>
                  <a:lnTo>
                    <a:pt x="183" y="175"/>
                  </a:lnTo>
                  <a:lnTo>
                    <a:pt x="183" y="177"/>
                  </a:lnTo>
                  <a:lnTo>
                    <a:pt x="185" y="177"/>
                  </a:lnTo>
                  <a:lnTo>
                    <a:pt x="185" y="175"/>
                  </a:lnTo>
                  <a:lnTo>
                    <a:pt x="185" y="177"/>
                  </a:lnTo>
                  <a:lnTo>
                    <a:pt x="186" y="175"/>
                  </a:lnTo>
                  <a:lnTo>
                    <a:pt x="186" y="173"/>
                  </a:lnTo>
                  <a:lnTo>
                    <a:pt x="188" y="171"/>
                  </a:lnTo>
                  <a:lnTo>
                    <a:pt x="188" y="173"/>
                  </a:lnTo>
                  <a:lnTo>
                    <a:pt x="186" y="173"/>
                  </a:lnTo>
                  <a:lnTo>
                    <a:pt x="186" y="175"/>
                  </a:lnTo>
                  <a:lnTo>
                    <a:pt x="186" y="175"/>
                  </a:lnTo>
                  <a:lnTo>
                    <a:pt x="188" y="175"/>
                  </a:lnTo>
                  <a:lnTo>
                    <a:pt x="188" y="175"/>
                  </a:lnTo>
                  <a:lnTo>
                    <a:pt x="188" y="175"/>
                  </a:lnTo>
                  <a:lnTo>
                    <a:pt x="186" y="177"/>
                  </a:lnTo>
                  <a:lnTo>
                    <a:pt x="185" y="177"/>
                  </a:lnTo>
                  <a:lnTo>
                    <a:pt x="185" y="177"/>
                  </a:lnTo>
                  <a:lnTo>
                    <a:pt x="186" y="179"/>
                  </a:lnTo>
                  <a:lnTo>
                    <a:pt x="185" y="179"/>
                  </a:lnTo>
                  <a:lnTo>
                    <a:pt x="185" y="179"/>
                  </a:lnTo>
                  <a:lnTo>
                    <a:pt x="185" y="177"/>
                  </a:lnTo>
                  <a:lnTo>
                    <a:pt x="183" y="177"/>
                  </a:lnTo>
                  <a:lnTo>
                    <a:pt x="183" y="177"/>
                  </a:lnTo>
                  <a:lnTo>
                    <a:pt x="181" y="177"/>
                  </a:lnTo>
                  <a:lnTo>
                    <a:pt x="179" y="177"/>
                  </a:lnTo>
                  <a:lnTo>
                    <a:pt x="177" y="177"/>
                  </a:lnTo>
                  <a:lnTo>
                    <a:pt x="177" y="177"/>
                  </a:lnTo>
                  <a:lnTo>
                    <a:pt x="175" y="177"/>
                  </a:lnTo>
                  <a:lnTo>
                    <a:pt x="174" y="177"/>
                  </a:lnTo>
                  <a:lnTo>
                    <a:pt x="174" y="179"/>
                  </a:lnTo>
                  <a:lnTo>
                    <a:pt x="174" y="179"/>
                  </a:lnTo>
                  <a:lnTo>
                    <a:pt x="174" y="179"/>
                  </a:lnTo>
                  <a:lnTo>
                    <a:pt x="174" y="179"/>
                  </a:lnTo>
                  <a:lnTo>
                    <a:pt x="174" y="181"/>
                  </a:lnTo>
                  <a:lnTo>
                    <a:pt x="174" y="181"/>
                  </a:lnTo>
                  <a:lnTo>
                    <a:pt x="174" y="179"/>
                  </a:lnTo>
                  <a:lnTo>
                    <a:pt x="174" y="181"/>
                  </a:lnTo>
                  <a:lnTo>
                    <a:pt x="172" y="181"/>
                  </a:lnTo>
                  <a:lnTo>
                    <a:pt x="172" y="181"/>
                  </a:lnTo>
                  <a:lnTo>
                    <a:pt x="174" y="181"/>
                  </a:lnTo>
                  <a:lnTo>
                    <a:pt x="174" y="181"/>
                  </a:lnTo>
                  <a:lnTo>
                    <a:pt x="175" y="181"/>
                  </a:lnTo>
                  <a:lnTo>
                    <a:pt x="177" y="181"/>
                  </a:lnTo>
                  <a:lnTo>
                    <a:pt x="175" y="182"/>
                  </a:lnTo>
                  <a:lnTo>
                    <a:pt x="175" y="182"/>
                  </a:lnTo>
                  <a:lnTo>
                    <a:pt x="175" y="182"/>
                  </a:lnTo>
                  <a:lnTo>
                    <a:pt x="174" y="184"/>
                  </a:lnTo>
                  <a:lnTo>
                    <a:pt x="174" y="184"/>
                  </a:lnTo>
                  <a:lnTo>
                    <a:pt x="174" y="184"/>
                  </a:lnTo>
                  <a:lnTo>
                    <a:pt x="174" y="186"/>
                  </a:lnTo>
                  <a:lnTo>
                    <a:pt x="175" y="186"/>
                  </a:lnTo>
                  <a:lnTo>
                    <a:pt x="175" y="186"/>
                  </a:lnTo>
                  <a:lnTo>
                    <a:pt x="177" y="184"/>
                  </a:lnTo>
                  <a:lnTo>
                    <a:pt x="177" y="186"/>
                  </a:lnTo>
                  <a:lnTo>
                    <a:pt x="177" y="186"/>
                  </a:lnTo>
                  <a:lnTo>
                    <a:pt x="177" y="186"/>
                  </a:lnTo>
                  <a:lnTo>
                    <a:pt x="175" y="188"/>
                  </a:lnTo>
                  <a:lnTo>
                    <a:pt x="175" y="188"/>
                  </a:lnTo>
                  <a:lnTo>
                    <a:pt x="177" y="188"/>
                  </a:lnTo>
                  <a:lnTo>
                    <a:pt x="177" y="186"/>
                  </a:lnTo>
                  <a:lnTo>
                    <a:pt x="177" y="186"/>
                  </a:lnTo>
                  <a:lnTo>
                    <a:pt x="179" y="184"/>
                  </a:lnTo>
                  <a:lnTo>
                    <a:pt x="179" y="184"/>
                  </a:lnTo>
                  <a:lnTo>
                    <a:pt x="181" y="182"/>
                  </a:lnTo>
                  <a:lnTo>
                    <a:pt x="183" y="181"/>
                  </a:lnTo>
                  <a:lnTo>
                    <a:pt x="183" y="182"/>
                  </a:lnTo>
                  <a:lnTo>
                    <a:pt x="183" y="182"/>
                  </a:lnTo>
                  <a:lnTo>
                    <a:pt x="185" y="182"/>
                  </a:lnTo>
                  <a:lnTo>
                    <a:pt x="185" y="182"/>
                  </a:lnTo>
                  <a:lnTo>
                    <a:pt x="183" y="182"/>
                  </a:lnTo>
                  <a:lnTo>
                    <a:pt x="183" y="184"/>
                  </a:lnTo>
                  <a:lnTo>
                    <a:pt x="183" y="184"/>
                  </a:lnTo>
                  <a:lnTo>
                    <a:pt x="183" y="182"/>
                  </a:lnTo>
                  <a:lnTo>
                    <a:pt x="181" y="184"/>
                  </a:lnTo>
                  <a:lnTo>
                    <a:pt x="181" y="186"/>
                  </a:lnTo>
                  <a:lnTo>
                    <a:pt x="181" y="186"/>
                  </a:lnTo>
                  <a:lnTo>
                    <a:pt x="179" y="186"/>
                  </a:lnTo>
                  <a:lnTo>
                    <a:pt x="177" y="190"/>
                  </a:lnTo>
                  <a:lnTo>
                    <a:pt x="179" y="190"/>
                  </a:lnTo>
                  <a:lnTo>
                    <a:pt x="181" y="190"/>
                  </a:lnTo>
                  <a:lnTo>
                    <a:pt x="181" y="190"/>
                  </a:lnTo>
                  <a:lnTo>
                    <a:pt x="179" y="190"/>
                  </a:lnTo>
                  <a:lnTo>
                    <a:pt x="179" y="190"/>
                  </a:lnTo>
                  <a:lnTo>
                    <a:pt x="179" y="191"/>
                  </a:lnTo>
                  <a:lnTo>
                    <a:pt x="177" y="191"/>
                  </a:lnTo>
                  <a:lnTo>
                    <a:pt x="177" y="191"/>
                  </a:lnTo>
                  <a:lnTo>
                    <a:pt x="175" y="191"/>
                  </a:lnTo>
                  <a:lnTo>
                    <a:pt x="175" y="191"/>
                  </a:lnTo>
                  <a:lnTo>
                    <a:pt x="174" y="191"/>
                  </a:lnTo>
                  <a:lnTo>
                    <a:pt x="174" y="193"/>
                  </a:lnTo>
                  <a:lnTo>
                    <a:pt x="175" y="193"/>
                  </a:lnTo>
                  <a:lnTo>
                    <a:pt x="175" y="193"/>
                  </a:lnTo>
                  <a:lnTo>
                    <a:pt x="177" y="193"/>
                  </a:lnTo>
                  <a:lnTo>
                    <a:pt x="177" y="193"/>
                  </a:lnTo>
                  <a:lnTo>
                    <a:pt x="177" y="193"/>
                  </a:lnTo>
                  <a:lnTo>
                    <a:pt x="177" y="193"/>
                  </a:lnTo>
                  <a:lnTo>
                    <a:pt x="177" y="193"/>
                  </a:lnTo>
                  <a:lnTo>
                    <a:pt x="179" y="193"/>
                  </a:lnTo>
                  <a:lnTo>
                    <a:pt x="181" y="191"/>
                  </a:lnTo>
                  <a:lnTo>
                    <a:pt x="181" y="191"/>
                  </a:lnTo>
                  <a:lnTo>
                    <a:pt x="181" y="191"/>
                  </a:lnTo>
                  <a:lnTo>
                    <a:pt x="179" y="193"/>
                  </a:lnTo>
                  <a:lnTo>
                    <a:pt x="181" y="193"/>
                  </a:lnTo>
                  <a:lnTo>
                    <a:pt x="181" y="195"/>
                  </a:lnTo>
                  <a:lnTo>
                    <a:pt x="179" y="195"/>
                  </a:lnTo>
                  <a:lnTo>
                    <a:pt x="179" y="195"/>
                  </a:lnTo>
                  <a:lnTo>
                    <a:pt x="179" y="197"/>
                  </a:lnTo>
                  <a:lnTo>
                    <a:pt x="179" y="197"/>
                  </a:lnTo>
                  <a:lnTo>
                    <a:pt x="179" y="197"/>
                  </a:lnTo>
                  <a:lnTo>
                    <a:pt x="179" y="197"/>
                  </a:lnTo>
                  <a:lnTo>
                    <a:pt x="177" y="197"/>
                  </a:lnTo>
                  <a:lnTo>
                    <a:pt x="177" y="197"/>
                  </a:lnTo>
                  <a:lnTo>
                    <a:pt x="177" y="197"/>
                  </a:lnTo>
                  <a:lnTo>
                    <a:pt x="177" y="200"/>
                  </a:lnTo>
                  <a:lnTo>
                    <a:pt x="177" y="200"/>
                  </a:lnTo>
                  <a:lnTo>
                    <a:pt x="181" y="202"/>
                  </a:lnTo>
                  <a:lnTo>
                    <a:pt x="183" y="204"/>
                  </a:lnTo>
                  <a:lnTo>
                    <a:pt x="183" y="204"/>
                  </a:lnTo>
                  <a:lnTo>
                    <a:pt x="185" y="202"/>
                  </a:lnTo>
                  <a:lnTo>
                    <a:pt x="185" y="204"/>
                  </a:lnTo>
                  <a:lnTo>
                    <a:pt x="185" y="206"/>
                  </a:lnTo>
                  <a:lnTo>
                    <a:pt x="185" y="206"/>
                  </a:lnTo>
                  <a:lnTo>
                    <a:pt x="186" y="206"/>
                  </a:lnTo>
                  <a:lnTo>
                    <a:pt x="186" y="204"/>
                  </a:lnTo>
                  <a:lnTo>
                    <a:pt x="188" y="204"/>
                  </a:lnTo>
                  <a:lnTo>
                    <a:pt x="186" y="206"/>
                  </a:lnTo>
                  <a:lnTo>
                    <a:pt x="190" y="206"/>
                  </a:lnTo>
                  <a:lnTo>
                    <a:pt x="190" y="206"/>
                  </a:lnTo>
                  <a:lnTo>
                    <a:pt x="192" y="204"/>
                  </a:lnTo>
                  <a:lnTo>
                    <a:pt x="192" y="204"/>
                  </a:lnTo>
                  <a:lnTo>
                    <a:pt x="194" y="204"/>
                  </a:lnTo>
                  <a:lnTo>
                    <a:pt x="195" y="204"/>
                  </a:lnTo>
                  <a:lnTo>
                    <a:pt x="197" y="200"/>
                  </a:lnTo>
                  <a:lnTo>
                    <a:pt x="199" y="200"/>
                  </a:lnTo>
                  <a:lnTo>
                    <a:pt x="199" y="200"/>
                  </a:lnTo>
                  <a:lnTo>
                    <a:pt x="201" y="199"/>
                  </a:lnTo>
                  <a:lnTo>
                    <a:pt x="201" y="199"/>
                  </a:lnTo>
                  <a:lnTo>
                    <a:pt x="203" y="197"/>
                  </a:lnTo>
                  <a:lnTo>
                    <a:pt x="203" y="195"/>
                  </a:lnTo>
                  <a:lnTo>
                    <a:pt x="204" y="197"/>
                  </a:lnTo>
                  <a:lnTo>
                    <a:pt x="204" y="197"/>
                  </a:lnTo>
                  <a:lnTo>
                    <a:pt x="206" y="197"/>
                  </a:lnTo>
                  <a:lnTo>
                    <a:pt x="206" y="195"/>
                  </a:lnTo>
                  <a:lnTo>
                    <a:pt x="206" y="195"/>
                  </a:lnTo>
                  <a:lnTo>
                    <a:pt x="208" y="193"/>
                  </a:lnTo>
                  <a:lnTo>
                    <a:pt x="206" y="193"/>
                  </a:lnTo>
                  <a:lnTo>
                    <a:pt x="206" y="191"/>
                  </a:lnTo>
                  <a:lnTo>
                    <a:pt x="206" y="191"/>
                  </a:lnTo>
                  <a:lnTo>
                    <a:pt x="206" y="191"/>
                  </a:lnTo>
                  <a:lnTo>
                    <a:pt x="206" y="190"/>
                  </a:lnTo>
                  <a:lnTo>
                    <a:pt x="206" y="190"/>
                  </a:lnTo>
                  <a:lnTo>
                    <a:pt x="206" y="191"/>
                  </a:lnTo>
                  <a:lnTo>
                    <a:pt x="206" y="191"/>
                  </a:lnTo>
                  <a:lnTo>
                    <a:pt x="208" y="191"/>
                  </a:lnTo>
                  <a:lnTo>
                    <a:pt x="208" y="191"/>
                  </a:lnTo>
                  <a:lnTo>
                    <a:pt x="208" y="190"/>
                  </a:lnTo>
                  <a:lnTo>
                    <a:pt x="206" y="190"/>
                  </a:lnTo>
                  <a:lnTo>
                    <a:pt x="208" y="188"/>
                  </a:lnTo>
                  <a:lnTo>
                    <a:pt x="208" y="188"/>
                  </a:lnTo>
                  <a:lnTo>
                    <a:pt x="208" y="188"/>
                  </a:lnTo>
                  <a:lnTo>
                    <a:pt x="208" y="190"/>
                  </a:lnTo>
                  <a:lnTo>
                    <a:pt x="208" y="190"/>
                  </a:lnTo>
                  <a:lnTo>
                    <a:pt x="208" y="190"/>
                  </a:lnTo>
                  <a:lnTo>
                    <a:pt x="208" y="191"/>
                  </a:lnTo>
                  <a:lnTo>
                    <a:pt x="208" y="193"/>
                  </a:lnTo>
                  <a:lnTo>
                    <a:pt x="210" y="195"/>
                  </a:lnTo>
                  <a:lnTo>
                    <a:pt x="210" y="195"/>
                  </a:lnTo>
                  <a:lnTo>
                    <a:pt x="212" y="195"/>
                  </a:lnTo>
                  <a:lnTo>
                    <a:pt x="212" y="195"/>
                  </a:lnTo>
                  <a:lnTo>
                    <a:pt x="212" y="195"/>
                  </a:lnTo>
                  <a:lnTo>
                    <a:pt x="212" y="197"/>
                  </a:lnTo>
                  <a:lnTo>
                    <a:pt x="212" y="197"/>
                  </a:lnTo>
                  <a:lnTo>
                    <a:pt x="214" y="202"/>
                  </a:lnTo>
                  <a:lnTo>
                    <a:pt x="214" y="202"/>
                  </a:lnTo>
                  <a:lnTo>
                    <a:pt x="214" y="202"/>
                  </a:lnTo>
                  <a:lnTo>
                    <a:pt x="214" y="202"/>
                  </a:lnTo>
                  <a:lnTo>
                    <a:pt x="214" y="204"/>
                  </a:lnTo>
                  <a:lnTo>
                    <a:pt x="215" y="202"/>
                  </a:lnTo>
                  <a:lnTo>
                    <a:pt x="215" y="202"/>
                  </a:lnTo>
                  <a:lnTo>
                    <a:pt x="215" y="202"/>
                  </a:lnTo>
                  <a:lnTo>
                    <a:pt x="215" y="204"/>
                  </a:lnTo>
                  <a:lnTo>
                    <a:pt x="215" y="204"/>
                  </a:lnTo>
                  <a:lnTo>
                    <a:pt x="215" y="204"/>
                  </a:lnTo>
                  <a:lnTo>
                    <a:pt x="215" y="204"/>
                  </a:lnTo>
                  <a:lnTo>
                    <a:pt x="215" y="206"/>
                  </a:lnTo>
                  <a:lnTo>
                    <a:pt x="217" y="206"/>
                  </a:lnTo>
                  <a:lnTo>
                    <a:pt x="217" y="208"/>
                  </a:lnTo>
                  <a:lnTo>
                    <a:pt x="217" y="208"/>
                  </a:lnTo>
                  <a:lnTo>
                    <a:pt x="219" y="209"/>
                  </a:lnTo>
                  <a:lnTo>
                    <a:pt x="217" y="209"/>
                  </a:lnTo>
                  <a:lnTo>
                    <a:pt x="219" y="211"/>
                  </a:lnTo>
                  <a:lnTo>
                    <a:pt x="217" y="213"/>
                  </a:lnTo>
                  <a:lnTo>
                    <a:pt x="219" y="213"/>
                  </a:lnTo>
                  <a:lnTo>
                    <a:pt x="219" y="213"/>
                  </a:lnTo>
                  <a:lnTo>
                    <a:pt x="219" y="215"/>
                  </a:lnTo>
                  <a:lnTo>
                    <a:pt x="221" y="217"/>
                  </a:lnTo>
                  <a:lnTo>
                    <a:pt x="223" y="217"/>
                  </a:lnTo>
                  <a:lnTo>
                    <a:pt x="223" y="219"/>
                  </a:lnTo>
                  <a:lnTo>
                    <a:pt x="224" y="219"/>
                  </a:lnTo>
                  <a:lnTo>
                    <a:pt x="224" y="220"/>
                  </a:lnTo>
                  <a:lnTo>
                    <a:pt x="226" y="220"/>
                  </a:lnTo>
                  <a:lnTo>
                    <a:pt x="224" y="220"/>
                  </a:lnTo>
                  <a:lnTo>
                    <a:pt x="224" y="220"/>
                  </a:lnTo>
                  <a:lnTo>
                    <a:pt x="224" y="222"/>
                  </a:lnTo>
                  <a:lnTo>
                    <a:pt x="224" y="222"/>
                  </a:lnTo>
                  <a:lnTo>
                    <a:pt x="224" y="222"/>
                  </a:lnTo>
                  <a:lnTo>
                    <a:pt x="223" y="222"/>
                  </a:lnTo>
                  <a:lnTo>
                    <a:pt x="223" y="222"/>
                  </a:lnTo>
                  <a:lnTo>
                    <a:pt x="224" y="228"/>
                  </a:lnTo>
                  <a:lnTo>
                    <a:pt x="226" y="228"/>
                  </a:lnTo>
                  <a:lnTo>
                    <a:pt x="226" y="229"/>
                  </a:lnTo>
                  <a:lnTo>
                    <a:pt x="226" y="231"/>
                  </a:lnTo>
                  <a:lnTo>
                    <a:pt x="226" y="231"/>
                  </a:lnTo>
                  <a:lnTo>
                    <a:pt x="226" y="231"/>
                  </a:lnTo>
                  <a:lnTo>
                    <a:pt x="228" y="231"/>
                  </a:lnTo>
                  <a:lnTo>
                    <a:pt x="228" y="231"/>
                  </a:lnTo>
                  <a:lnTo>
                    <a:pt x="232" y="231"/>
                  </a:lnTo>
                  <a:lnTo>
                    <a:pt x="233" y="231"/>
                  </a:lnTo>
                  <a:lnTo>
                    <a:pt x="233" y="231"/>
                  </a:lnTo>
                  <a:lnTo>
                    <a:pt x="235" y="231"/>
                  </a:lnTo>
                  <a:lnTo>
                    <a:pt x="235" y="229"/>
                  </a:lnTo>
                  <a:lnTo>
                    <a:pt x="233" y="228"/>
                  </a:lnTo>
                  <a:lnTo>
                    <a:pt x="235" y="226"/>
                  </a:lnTo>
                  <a:lnTo>
                    <a:pt x="235" y="224"/>
                  </a:lnTo>
                  <a:lnTo>
                    <a:pt x="237" y="226"/>
                  </a:lnTo>
                  <a:lnTo>
                    <a:pt x="237" y="224"/>
                  </a:lnTo>
                  <a:lnTo>
                    <a:pt x="237" y="222"/>
                  </a:lnTo>
                  <a:lnTo>
                    <a:pt x="241" y="222"/>
                  </a:lnTo>
                  <a:lnTo>
                    <a:pt x="241" y="224"/>
                  </a:lnTo>
                  <a:lnTo>
                    <a:pt x="242" y="222"/>
                  </a:lnTo>
                  <a:lnTo>
                    <a:pt x="244" y="224"/>
                  </a:lnTo>
                  <a:lnTo>
                    <a:pt x="246" y="224"/>
                  </a:lnTo>
                  <a:lnTo>
                    <a:pt x="246" y="222"/>
                  </a:lnTo>
                  <a:lnTo>
                    <a:pt x="246" y="219"/>
                  </a:lnTo>
                  <a:lnTo>
                    <a:pt x="248" y="219"/>
                  </a:lnTo>
                  <a:lnTo>
                    <a:pt x="248" y="215"/>
                  </a:lnTo>
                  <a:lnTo>
                    <a:pt x="248" y="215"/>
                  </a:lnTo>
                  <a:lnTo>
                    <a:pt x="248" y="213"/>
                  </a:lnTo>
                  <a:lnTo>
                    <a:pt x="248" y="213"/>
                  </a:lnTo>
                  <a:lnTo>
                    <a:pt x="248" y="211"/>
                  </a:lnTo>
                  <a:lnTo>
                    <a:pt x="248" y="209"/>
                  </a:lnTo>
                  <a:lnTo>
                    <a:pt x="248" y="209"/>
                  </a:lnTo>
                  <a:lnTo>
                    <a:pt x="248" y="208"/>
                  </a:lnTo>
                  <a:lnTo>
                    <a:pt x="248" y="208"/>
                  </a:lnTo>
                  <a:lnTo>
                    <a:pt x="246" y="208"/>
                  </a:lnTo>
                  <a:lnTo>
                    <a:pt x="246" y="206"/>
                  </a:lnTo>
                  <a:lnTo>
                    <a:pt x="246" y="206"/>
                  </a:lnTo>
                  <a:lnTo>
                    <a:pt x="248" y="206"/>
                  </a:lnTo>
                  <a:lnTo>
                    <a:pt x="248" y="206"/>
                  </a:lnTo>
                  <a:lnTo>
                    <a:pt x="248" y="206"/>
                  </a:lnTo>
                  <a:lnTo>
                    <a:pt x="248" y="204"/>
                  </a:lnTo>
                  <a:lnTo>
                    <a:pt x="248" y="204"/>
                  </a:lnTo>
                  <a:lnTo>
                    <a:pt x="248" y="202"/>
                  </a:lnTo>
                  <a:lnTo>
                    <a:pt x="248" y="202"/>
                  </a:lnTo>
                  <a:lnTo>
                    <a:pt x="246" y="202"/>
                  </a:lnTo>
                  <a:lnTo>
                    <a:pt x="246" y="200"/>
                  </a:lnTo>
                  <a:lnTo>
                    <a:pt x="246" y="200"/>
                  </a:lnTo>
                  <a:lnTo>
                    <a:pt x="246" y="202"/>
                  </a:lnTo>
                  <a:lnTo>
                    <a:pt x="248" y="200"/>
                  </a:lnTo>
                  <a:lnTo>
                    <a:pt x="248" y="200"/>
                  </a:lnTo>
                  <a:lnTo>
                    <a:pt x="248" y="200"/>
                  </a:lnTo>
                  <a:lnTo>
                    <a:pt x="244" y="200"/>
                  </a:lnTo>
                  <a:lnTo>
                    <a:pt x="246" y="199"/>
                  </a:lnTo>
                  <a:lnTo>
                    <a:pt x="248" y="200"/>
                  </a:lnTo>
                  <a:lnTo>
                    <a:pt x="250" y="199"/>
                  </a:lnTo>
                  <a:lnTo>
                    <a:pt x="250" y="199"/>
                  </a:lnTo>
                  <a:lnTo>
                    <a:pt x="252" y="199"/>
                  </a:lnTo>
                  <a:lnTo>
                    <a:pt x="252" y="197"/>
                  </a:lnTo>
                  <a:lnTo>
                    <a:pt x="252" y="197"/>
                  </a:lnTo>
                  <a:lnTo>
                    <a:pt x="252" y="195"/>
                  </a:lnTo>
                  <a:lnTo>
                    <a:pt x="253" y="195"/>
                  </a:lnTo>
                  <a:lnTo>
                    <a:pt x="253" y="197"/>
                  </a:lnTo>
                  <a:lnTo>
                    <a:pt x="255" y="197"/>
                  </a:lnTo>
                  <a:lnTo>
                    <a:pt x="255" y="195"/>
                  </a:lnTo>
                  <a:lnTo>
                    <a:pt x="257" y="195"/>
                  </a:lnTo>
                  <a:lnTo>
                    <a:pt x="257" y="193"/>
                  </a:lnTo>
                  <a:lnTo>
                    <a:pt x="257" y="193"/>
                  </a:lnTo>
                  <a:lnTo>
                    <a:pt x="259" y="193"/>
                  </a:lnTo>
                  <a:lnTo>
                    <a:pt x="259" y="193"/>
                  </a:lnTo>
                  <a:lnTo>
                    <a:pt x="259" y="193"/>
                  </a:lnTo>
                  <a:lnTo>
                    <a:pt x="259" y="191"/>
                  </a:lnTo>
                  <a:lnTo>
                    <a:pt x="252" y="193"/>
                  </a:lnTo>
                  <a:lnTo>
                    <a:pt x="252" y="193"/>
                  </a:lnTo>
                  <a:lnTo>
                    <a:pt x="250" y="193"/>
                  </a:lnTo>
                  <a:lnTo>
                    <a:pt x="250" y="193"/>
                  </a:lnTo>
                  <a:lnTo>
                    <a:pt x="250" y="191"/>
                  </a:lnTo>
                  <a:lnTo>
                    <a:pt x="246" y="191"/>
                  </a:lnTo>
                  <a:lnTo>
                    <a:pt x="244" y="191"/>
                  </a:lnTo>
                  <a:lnTo>
                    <a:pt x="244" y="191"/>
                  </a:lnTo>
                  <a:lnTo>
                    <a:pt x="244" y="191"/>
                  </a:lnTo>
                  <a:lnTo>
                    <a:pt x="246" y="191"/>
                  </a:lnTo>
                  <a:lnTo>
                    <a:pt x="246" y="191"/>
                  </a:lnTo>
                  <a:lnTo>
                    <a:pt x="246" y="191"/>
                  </a:lnTo>
                  <a:lnTo>
                    <a:pt x="248" y="191"/>
                  </a:lnTo>
                  <a:lnTo>
                    <a:pt x="248" y="191"/>
                  </a:lnTo>
                  <a:lnTo>
                    <a:pt x="250" y="191"/>
                  </a:lnTo>
                  <a:lnTo>
                    <a:pt x="250" y="191"/>
                  </a:lnTo>
                  <a:lnTo>
                    <a:pt x="252" y="191"/>
                  </a:lnTo>
                  <a:lnTo>
                    <a:pt x="252" y="191"/>
                  </a:lnTo>
                  <a:lnTo>
                    <a:pt x="252" y="191"/>
                  </a:lnTo>
                  <a:lnTo>
                    <a:pt x="253" y="191"/>
                  </a:lnTo>
                  <a:lnTo>
                    <a:pt x="253" y="191"/>
                  </a:lnTo>
                  <a:lnTo>
                    <a:pt x="255" y="191"/>
                  </a:lnTo>
                  <a:lnTo>
                    <a:pt x="259" y="191"/>
                  </a:lnTo>
                  <a:lnTo>
                    <a:pt x="259" y="190"/>
                  </a:lnTo>
                  <a:lnTo>
                    <a:pt x="261" y="190"/>
                  </a:lnTo>
                  <a:lnTo>
                    <a:pt x="261" y="188"/>
                  </a:lnTo>
                  <a:lnTo>
                    <a:pt x="259" y="186"/>
                  </a:lnTo>
                  <a:lnTo>
                    <a:pt x="257" y="186"/>
                  </a:lnTo>
                  <a:lnTo>
                    <a:pt x="257" y="184"/>
                  </a:lnTo>
                  <a:lnTo>
                    <a:pt x="257" y="184"/>
                  </a:lnTo>
                  <a:lnTo>
                    <a:pt x="257" y="184"/>
                  </a:lnTo>
                  <a:lnTo>
                    <a:pt x="255" y="182"/>
                  </a:lnTo>
                  <a:lnTo>
                    <a:pt x="253" y="182"/>
                  </a:lnTo>
                  <a:lnTo>
                    <a:pt x="253" y="181"/>
                  </a:lnTo>
                  <a:lnTo>
                    <a:pt x="252" y="181"/>
                  </a:lnTo>
                  <a:lnTo>
                    <a:pt x="252" y="181"/>
                  </a:lnTo>
                  <a:lnTo>
                    <a:pt x="252" y="181"/>
                  </a:lnTo>
                  <a:lnTo>
                    <a:pt x="250" y="181"/>
                  </a:lnTo>
                  <a:lnTo>
                    <a:pt x="250" y="181"/>
                  </a:lnTo>
                  <a:lnTo>
                    <a:pt x="250" y="182"/>
                  </a:lnTo>
                  <a:lnTo>
                    <a:pt x="250" y="184"/>
                  </a:lnTo>
                  <a:lnTo>
                    <a:pt x="246" y="184"/>
                  </a:lnTo>
                  <a:lnTo>
                    <a:pt x="246" y="184"/>
                  </a:lnTo>
                  <a:lnTo>
                    <a:pt x="246" y="184"/>
                  </a:lnTo>
                  <a:lnTo>
                    <a:pt x="244" y="186"/>
                  </a:lnTo>
                  <a:lnTo>
                    <a:pt x="242" y="186"/>
                  </a:lnTo>
                  <a:lnTo>
                    <a:pt x="244" y="184"/>
                  </a:lnTo>
                  <a:lnTo>
                    <a:pt x="246" y="184"/>
                  </a:lnTo>
                  <a:lnTo>
                    <a:pt x="246" y="184"/>
                  </a:lnTo>
                  <a:lnTo>
                    <a:pt x="248" y="182"/>
                  </a:lnTo>
                  <a:lnTo>
                    <a:pt x="250" y="182"/>
                  </a:lnTo>
                  <a:lnTo>
                    <a:pt x="250" y="181"/>
                  </a:lnTo>
                  <a:lnTo>
                    <a:pt x="250" y="181"/>
                  </a:lnTo>
                  <a:lnTo>
                    <a:pt x="248" y="181"/>
                  </a:lnTo>
                  <a:lnTo>
                    <a:pt x="248" y="179"/>
                  </a:lnTo>
                  <a:lnTo>
                    <a:pt x="248" y="179"/>
                  </a:lnTo>
                  <a:lnTo>
                    <a:pt x="248" y="177"/>
                  </a:lnTo>
                  <a:lnTo>
                    <a:pt x="248" y="175"/>
                  </a:lnTo>
                  <a:lnTo>
                    <a:pt x="248" y="173"/>
                  </a:lnTo>
                  <a:lnTo>
                    <a:pt x="246" y="171"/>
                  </a:lnTo>
                  <a:lnTo>
                    <a:pt x="246" y="171"/>
                  </a:lnTo>
                  <a:lnTo>
                    <a:pt x="246" y="170"/>
                  </a:lnTo>
                  <a:lnTo>
                    <a:pt x="246" y="170"/>
                  </a:lnTo>
                  <a:lnTo>
                    <a:pt x="248" y="171"/>
                  </a:lnTo>
                  <a:lnTo>
                    <a:pt x="248" y="170"/>
                  </a:lnTo>
                  <a:lnTo>
                    <a:pt x="248" y="168"/>
                  </a:lnTo>
                  <a:lnTo>
                    <a:pt x="248" y="166"/>
                  </a:lnTo>
                  <a:lnTo>
                    <a:pt x="248" y="164"/>
                  </a:lnTo>
                  <a:lnTo>
                    <a:pt x="248" y="164"/>
                  </a:lnTo>
                  <a:lnTo>
                    <a:pt x="246" y="162"/>
                  </a:lnTo>
                  <a:lnTo>
                    <a:pt x="246" y="162"/>
                  </a:lnTo>
                  <a:lnTo>
                    <a:pt x="250" y="162"/>
                  </a:lnTo>
                  <a:lnTo>
                    <a:pt x="250" y="162"/>
                  </a:lnTo>
                  <a:lnTo>
                    <a:pt x="250" y="162"/>
                  </a:lnTo>
                  <a:lnTo>
                    <a:pt x="250" y="161"/>
                  </a:lnTo>
                  <a:lnTo>
                    <a:pt x="250" y="161"/>
                  </a:lnTo>
                  <a:lnTo>
                    <a:pt x="250" y="161"/>
                  </a:lnTo>
                  <a:lnTo>
                    <a:pt x="250" y="159"/>
                  </a:lnTo>
                  <a:lnTo>
                    <a:pt x="252" y="159"/>
                  </a:lnTo>
                  <a:lnTo>
                    <a:pt x="252" y="159"/>
                  </a:lnTo>
                  <a:lnTo>
                    <a:pt x="252" y="159"/>
                  </a:lnTo>
                  <a:lnTo>
                    <a:pt x="252" y="159"/>
                  </a:lnTo>
                  <a:lnTo>
                    <a:pt x="252" y="159"/>
                  </a:lnTo>
                  <a:lnTo>
                    <a:pt x="253" y="159"/>
                  </a:lnTo>
                  <a:lnTo>
                    <a:pt x="252" y="157"/>
                  </a:lnTo>
                  <a:lnTo>
                    <a:pt x="252" y="157"/>
                  </a:lnTo>
                  <a:lnTo>
                    <a:pt x="253" y="157"/>
                  </a:lnTo>
                  <a:lnTo>
                    <a:pt x="253" y="157"/>
                  </a:lnTo>
                  <a:lnTo>
                    <a:pt x="255" y="157"/>
                  </a:lnTo>
                  <a:lnTo>
                    <a:pt x="255" y="155"/>
                  </a:lnTo>
                  <a:lnTo>
                    <a:pt x="255" y="155"/>
                  </a:lnTo>
                  <a:lnTo>
                    <a:pt x="255" y="155"/>
                  </a:lnTo>
                  <a:lnTo>
                    <a:pt x="255" y="155"/>
                  </a:lnTo>
                  <a:lnTo>
                    <a:pt x="257" y="155"/>
                  </a:lnTo>
                  <a:lnTo>
                    <a:pt x="257" y="153"/>
                  </a:lnTo>
                  <a:lnTo>
                    <a:pt x="259" y="153"/>
                  </a:lnTo>
                  <a:lnTo>
                    <a:pt x="259" y="152"/>
                  </a:lnTo>
                  <a:lnTo>
                    <a:pt x="261" y="153"/>
                  </a:lnTo>
                  <a:lnTo>
                    <a:pt x="261" y="152"/>
                  </a:lnTo>
                  <a:lnTo>
                    <a:pt x="261" y="152"/>
                  </a:lnTo>
                  <a:lnTo>
                    <a:pt x="262" y="150"/>
                  </a:lnTo>
                  <a:lnTo>
                    <a:pt x="262" y="152"/>
                  </a:lnTo>
                  <a:lnTo>
                    <a:pt x="264" y="150"/>
                  </a:lnTo>
                  <a:lnTo>
                    <a:pt x="266" y="150"/>
                  </a:lnTo>
                  <a:lnTo>
                    <a:pt x="266" y="150"/>
                  </a:lnTo>
                  <a:lnTo>
                    <a:pt x="266" y="150"/>
                  </a:lnTo>
                  <a:lnTo>
                    <a:pt x="266" y="148"/>
                  </a:lnTo>
                  <a:lnTo>
                    <a:pt x="266" y="148"/>
                  </a:lnTo>
                  <a:lnTo>
                    <a:pt x="268" y="146"/>
                  </a:lnTo>
                  <a:lnTo>
                    <a:pt x="268" y="144"/>
                  </a:lnTo>
                  <a:lnTo>
                    <a:pt x="270" y="144"/>
                  </a:lnTo>
                  <a:lnTo>
                    <a:pt x="270" y="144"/>
                  </a:lnTo>
                  <a:lnTo>
                    <a:pt x="270" y="144"/>
                  </a:lnTo>
                  <a:lnTo>
                    <a:pt x="270" y="144"/>
                  </a:lnTo>
                  <a:lnTo>
                    <a:pt x="270" y="144"/>
                  </a:lnTo>
                  <a:lnTo>
                    <a:pt x="270" y="144"/>
                  </a:lnTo>
                  <a:lnTo>
                    <a:pt x="270" y="143"/>
                  </a:lnTo>
                  <a:lnTo>
                    <a:pt x="270" y="143"/>
                  </a:lnTo>
                  <a:lnTo>
                    <a:pt x="268" y="141"/>
                  </a:lnTo>
                  <a:lnTo>
                    <a:pt x="268" y="141"/>
                  </a:lnTo>
                  <a:lnTo>
                    <a:pt x="268" y="141"/>
                  </a:lnTo>
                  <a:lnTo>
                    <a:pt x="266" y="141"/>
                  </a:lnTo>
                  <a:lnTo>
                    <a:pt x="268" y="139"/>
                  </a:lnTo>
                  <a:lnTo>
                    <a:pt x="268" y="139"/>
                  </a:lnTo>
                  <a:lnTo>
                    <a:pt x="268" y="139"/>
                  </a:lnTo>
                  <a:lnTo>
                    <a:pt x="270" y="137"/>
                  </a:lnTo>
                  <a:lnTo>
                    <a:pt x="270" y="135"/>
                  </a:lnTo>
                  <a:lnTo>
                    <a:pt x="268" y="135"/>
                  </a:lnTo>
                  <a:lnTo>
                    <a:pt x="268" y="135"/>
                  </a:lnTo>
                  <a:lnTo>
                    <a:pt x="270" y="135"/>
                  </a:lnTo>
                  <a:lnTo>
                    <a:pt x="270" y="133"/>
                  </a:lnTo>
                  <a:lnTo>
                    <a:pt x="270" y="133"/>
                  </a:lnTo>
                  <a:lnTo>
                    <a:pt x="270" y="133"/>
                  </a:lnTo>
                  <a:lnTo>
                    <a:pt x="271" y="133"/>
                  </a:lnTo>
                  <a:lnTo>
                    <a:pt x="271" y="133"/>
                  </a:lnTo>
                  <a:lnTo>
                    <a:pt x="270" y="133"/>
                  </a:lnTo>
                  <a:lnTo>
                    <a:pt x="271" y="133"/>
                  </a:lnTo>
                  <a:lnTo>
                    <a:pt x="271" y="132"/>
                  </a:lnTo>
                  <a:lnTo>
                    <a:pt x="271" y="132"/>
                  </a:lnTo>
                  <a:lnTo>
                    <a:pt x="271" y="132"/>
                  </a:lnTo>
                  <a:lnTo>
                    <a:pt x="271" y="132"/>
                  </a:lnTo>
                  <a:lnTo>
                    <a:pt x="273" y="132"/>
                  </a:lnTo>
                  <a:lnTo>
                    <a:pt x="271" y="132"/>
                  </a:lnTo>
                  <a:lnTo>
                    <a:pt x="273" y="132"/>
                  </a:lnTo>
                  <a:lnTo>
                    <a:pt x="273" y="130"/>
                  </a:lnTo>
                  <a:lnTo>
                    <a:pt x="273" y="130"/>
                  </a:lnTo>
                  <a:lnTo>
                    <a:pt x="273" y="130"/>
                  </a:lnTo>
                  <a:lnTo>
                    <a:pt x="273" y="130"/>
                  </a:lnTo>
                  <a:lnTo>
                    <a:pt x="275" y="130"/>
                  </a:lnTo>
                  <a:lnTo>
                    <a:pt x="275" y="130"/>
                  </a:lnTo>
                  <a:lnTo>
                    <a:pt x="275" y="130"/>
                  </a:lnTo>
                  <a:lnTo>
                    <a:pt x="277" y="130"/>
                  </a:lnTo>
                  <a:lnTo>
                    <a:pt x="277" y="130"/>
                  </a:lnTo>
                  <a:lnTo>
                    <a:pt x="277" y="130"/>
                  </a:lnTo>
                  <a:lnTo>
                    <a:pt x="281" y="130"/>
                  </a:lnTo>
                  <a:lnTo>
                    <a:pt x="281" y="130"/>
                  </a:lnTo>
                  <a:lnTo>
                    <a:pt x="282" y="130"/>
                  </a:lnTo>
                  <a:lnTo>
                    <a:pt x="282" y="130"/>
                  </a:lnTo>
                  <a:lnTo>
                    <a:pt x="282" y="130"/>
                  </a:lnTo>
                  <a:lnTo>
                    <a:pt x="282" y="128"/>
                  </a:lnTo>
                  <a:lnTo>
                    <a:pt x="284" y="130"/>
                  </a:lnTo>
                  <a:lnTo>
                    <a:pt x="284" y="130"/>
                  </a:lnTo>
                  <a:lnTo>
                    <a:pt x="284" y="130"/>
                  </a:lnTo>
                  <a:lnTo>
                    <a:pt x="284" y="130"/>
                  </a:lnTo>
                  <a:lnTo>
                    <a:pt x="286" y="130"/>
                  </a:lnTo>
                  <a:lnTo>
                    <a:pt x="286" y="132"/>
                  </a:lnTo>
                  <a:lnTo>
                    <a:pt x="288" y="132"/>
                  </a:lnTo>
                  <a:lnTo>
                    <a:pt x="291" y="133"/>
                  </a:lnTo>
                  <a:lnTo>
                    <a:pt x="291" y="135"/>
                  </a:lnTo>
                  <a:lnTo>
                    <a:pt x="291" y="137"/>
                  </a:lnTo>
                  <a:lnTo>
                    <a:pt x="293" y="137"/>
                  </a:lnTo>
                  <a:lnTo>
                    <a:pt x="291" y="137"/>
                  </a:lnTo>
                  <a:lnTo>
                    <a:pt x="291" y="139"/>
                  </a:lnTo>
                  <a:lnTo>
                    <a:pt x="293" y="139"/>
                  </a:lnTo>
                  <a:lnTo>
                    <a:pt x="291" y="139"/>
                  </a:lnTo>
                  <a:lnTo>
                    <a:pt x="290" y="139"/>
                  </a:lnTo>
                  <a:lnTo>
                    <a:pt x="288" y="141"/>
                  </a:lnTo>
                  <a:lnTo>
                    <a:pt x="288" y="143"/>
                  </a:lnTo>
                  <a:lnTo>
                    <a:pt x="286" y="143"/>
                  </a:lnTo>
                  <a:lnTo>
                    <a:pt x="284" y="144"/>
                  </a:lnTo>
                  <a:lnTo>
                    <a:pt x="282" y="148"/>
                  </a:lnTo>
                  <a:lnTo>
                    <a:pt x="281" y="150"/>
                  </a:lnTo>
                  <a:lnTo>
                    <a:pt x="279" y="153"/>
                  </a:lnTo>
                  <a:lnTo>
                    <a:pt x="279" y="153"/>
                  </a:lnTo>
                  <a:lnTo>
                    <a:pt x="277" y="153"/>
                  </a:lnTo>
                  <a:lnTo>
                    <a:pt x="277" y="153"/>
                  </a:lnTo>
                  <a:lnTo>
                    <a:pt x="277" y="155"/>
                  </a:lnTo>
                  <a:lnTo>
                    <a:pt x="275" y="155"/>
                  </a:lnTo>
                  <a:lnTo>
                    <a:pt x="273" y="155"/>
                  </a:lnTo>
                  <a:lnTo>
                    <a:pt x="273" y="155"/>
                  </a:lnTo>
                  <a:lnTo>
                    <a:pt x="273" y="157"/>
                  </a:lnTo>
                  <a:lnTo>
                    <a:pt x="273" y="157"/>
                  </a:lnTo>
                  <a:lnTo>
                    <a:pt x="271" y="157"/>
                  </a:lnTo>
                  <a:lnTo>
                    <a:pt x="271" y="159"/>
                  </a:lnTo>
                  <a:lnTo>
                    <a:pt x="270" y="159"/>
                  </a:lnTo>
                  <a:lnTo>
                    <a:pt x="270" y="159"/>
                  </a:lnTo>
                  <a:lnTo>
                    <a:pt x="270" y="161"/>
                  </a:lnTo>
                  <a:lnTo>
                    <a:pt x="270" y="162"/>
                  </a:lnTo>
                  <a:lnTo>
                    <a:pt x="270" y="162"/>
                  </a:lnTo>
                  <a:lnTo>
                    <a:pt x="271" y="162"/>
                  </a:lnTo>
                  <a:lnTo>
                    <a:pt x="271" y="164"/>
                  </a:lnTo>
                  <a:lnTo>
                    <a:pt x="271" y="166"/>
                  </a:lnTo>
                  <a:lnTo>
                    <a:pt x="271" y="168"/>
                  </a:lnTo>
                  <a:lnTo>
                    <a:pt x="273" y="168"/>
                  </a:lnTo>
                  <a:lnTo>
                    <a:pt x="273" y="168"/>
                  </a:lnTo>
                  <a:lnTo>
                    <a:pt x="275" y="170"/>
                  </a:lnTo>
                  <a:lnTo>
                    <a:pt x="275" y="171"/>
                  </a:lnTo>
                  <a:lnTo>
                    <a:pt x="275" y="171"/>
                  </a:lnTo>
                  <a:lnTo>
                    <a:pt x="275" y="171"/>
                  </a:lnTo>
                  <a:lnTo>
                    <a:pt x="275" y="171"/>
                  </a:lnTo>
                  <a:lnTo>
                    <a:pt x="273" y="171"/>
                  </a:lnTo>
                  <a:lnTo>
                    <a:pt x="275" y="171"/>
                  </a:lnTo>
                  <a:lnTo>
                    <a:pt x="273" y="173"/>
                  </a:lnTo>
                  <a:lnTo>
                    <a:pt x="275" y="173"/>
                  </a:lnTo>
                  <a:lnTo>
                    <a:pt x="275" y="175"/>
                  </a:lnTo>
                  <a:lnTo>
                    <a:pt x="275" y="175"/>
                  </a:lnTo>
                  <a:lnTo>
                    <a:pt x="273" y="175"/>
                  </a:lnTo>
                  <a:lnTo>
                    <a:pt x="273" y="177"/>
                  </a:lnTo>
                  <a:lnTo>
                    <a:pt x="273" y="177"/>
                  </a:lnTo>
                  <a:lnTo>
                    <a:pt x="275" y="177"/>
                  </a:lnTo>
                  <a:lnTo>
                    <a:pt x="273" y="179"/>
                  </a:lnTo>
                  <a:lnTo>
                    <a:pt x="275" y="179"/>
                  </a:lnTo>
                  <a:lnTo>
                    <a:pt x="275" y="179"/>
                  </a:lnTo>
                  <a:lnTo>
                    <a:pt x="275" y="179"/>
                  </a:lnTo>
                  <a:lnTo>
                    <a:pt x="275" y="179"/>
                  </a:lnTo>
                  <a:lnTo>
                    <a:pt x="275" y="181"/>
                  </a:lnTo>
                  <a:lnTo>
                    <a:pt x="277" y="181"/>
                  </a:lnTo>
                  <a:lnTo>
                    <a:pt x="279" y="181"/>
                  </a:lnTo>
                  <a:lnTo>
                    <a:pt x="279" y="181"/>
                  </a:lnTo>
                  <a:lnTo>
                    <a:pt x="279" y="181"/>
                  </a:lnTo>
                  <a:lnTo>
                    <a:pt x="282" y="182"/>
                  </a:lnTo>
                  <a:lnTo>
                    <a:pt x="282" y="182"/>
                  </a:lnTo>
                  <a:lnTo>
                    <a:pt x="282" y="182"/>
                  </a:lnTo>
                  <a:lnTo>
                    <a:pt x="282" y="184"/>
                  </a:lnTo>
                  <a:lnTo>
                    <a:pt x="284" y="182"/>
                  </a:lnTo>
                  <a:lnTo>
                    <a:pt x="284" y="182"/>
                  </a:lnTo>
                  <a:lnTo>
                    <a:pt x="284" y="184"/>
                  </a:lnTo>
                  <a:lnTo>
                    <a:pt x="286" y="186"/>
                  </a:lnTo>
                  <a:lnTo>
                    <a:pt x="286" y="186"/>
                  </a:lnTo>
                  <a:lnTo>
                    <a:pt x="288" y="186"/>
                  </a:lnTo>
                  <a:lnTo>
                    <a:pt x="286" y="186"/>
                  </a:lnTo>
                  <a:lnTo>
                    <a:pt x="286" y="188"/>
                  </a:lnTo>
                  <a:lnTo>
                    <a:pt x="286" y="188"/>
                  </a:lnTo>
                  <a:lnTo>
                    <a:pt x="288" y="186"/>
                  </a:lnTo>
                  <a:lnTo>
                    <a:pt x="288" y="186"/>
                  </a:lnTo>
                  <a:lnTo>
                    <a:pt x="288" y="186"/>
                  </a:lnTo>
                  <a:lnTo>
                    <a:pt x="288" y="186"/>
                  </a:lnTo>
                  <a:lnTo>
                    <a:pt x="290" y="186"/>
                  </a:lnTo>
                  <a:lnTo>
                    <a:pt x="291" y="186"/>
                  </a:lnTo>
                  <a:lnTo>
                    <a:pt x="293" y="186"/>
                  </a:lnTo>
                  <a:lnTo>
                    <a:pt x="293" y="184"/>
                  </a:lnTo>
                  <a:lnTo>
                    <a:pt x="293" y="186"/>
                  </a:lnTo>
                  <a:lnTo>
                    <a:pt x="295" y="186"/>
                  </a:lnTo>
                  <a:lnTo>
                    <a:pt x="295" y="184"/>
                  </a:lnTo>
                  <a:lnTo>
                    <a:pt x="297" y="184"/>
                  </a:lnTo>
                  <a:lnTo>
                    <a:pt x="297" y="184"/>
                  </a:lnTo>
                  <a:lnTo>
                    <a:pt x="297" y="184"/>
                  </a:lnTo>
                  <a:lnTo>
                    <a:pt x="300" y="182"/>
                  </a:lnTo>
                  <a:lnTo>
                    <a:pt x="300" y="182"/>
                  </a:lnTo>
                  <a:lnTo>
                    <a:pt x="302" y="181"/>
                  </a:lnTo>
                  <a:lnTo>
                    <a:pt x="302" y="182"/>
                  </a:lnTo>
                  <a:lnTo>
                    <a:pt x="304" y="182"/>
                  </a:lnTo>
                  <a:lnTo>
                    <a:pt x="304" y="181"/>
                  </a:lnTo>
                  <a:lnTo>
                    <a:pt x="304" y="181"/>
                  </a:lnTo>
                  <a:lnTo>
                    <a:pt x="304" y="181"/>
                  </a:lnTo>
                  <a:lnTo>
                    <a:pt x="306" y="181"/>
                  </a:lnTo>
                  <a:lnTo>
                    <a:pt x="306" y="181"/>
                  </a:lnTo>
                  <a:lnTo>
                    <a:pt x="308" y="181"/>
                  </a:lnTo>
                  <a:lnTo>
                    <a:pt x="309" y="181"/>
                  </a:lnTo>
                  <a:lnTo>
                    <a:pt x="311" y="181"/>
                  </a:lnTo>
                  <a:lnTo>
                    <a:pt x="311" y="181"/>
                  </a:lnTo>
                  <a:lnTo>
                    <a:pt x="313" y="181"/>
                  </a:lnTo>
                  <a:lnTo>
                    <a:pt x="315" y="181"/>
                  </a:lnTo>
                  <a:lnTo>
                    <a:pt x="315" y="181"/>
                  </a:lnTo>
                  <a:lnTo>
                    <a:pt x="317" y="181"/>
                  </a:lnTo>
                  <a:lnTo>
                    <a:pt x="319" y="179"/>
                  </a:lnTo>
                  <a:lnTo>
                    <a:pt x="320" y="179"/>
                  </a:lnTo>
                  <a:lnTo>
                    <a:pt x="320" y="179"/>
                  </a:lnTo>
                  <a:lnTo>
                    <a:pt x="320" y="179"/>
                  </a:lnTo>
                  <a:lnTo>
                    <a:pt x="320" y="181"/>
                  </a:lnTo>
                  <a:lnTo>
                    <a:pt x="320" y="181"/>
                  </a:lnTo>
                  <a:lnTo>
                    <a:pt x="320" y="181"/>
                  </a:lnTo>
                  <a:lnTo>
                    <a:pt x="320" y="181"/>
                  </a:lnTo>
                  <a:lnTo>
                    <a:pt x="320" y="182"/>
                  </a:lnTo>
                  <a:lnTo>
                    <a:pt x="320" y="182"/>
                  </a:lnTo>
                  <a:lnTo>
                    <a:pt x="322" y="182"/>
                  </a:lnTo>
                  <a:lnTo>
                    <a:pt x="324" y="184"/>
                  </a:lnTo>
                  <a:lnTo>
                    <a:pt x="326" y="184"/>
                  </a:lnTo>
                  <a:lnTo>
                    <a:pt x="328" y="182"/>
                  </a:lnTo>
                  <a:lnTo>
                    <a:pt x="329" y="184"/>
                  </a:lnTo>
                  <a:lnTo>
                    <a:pt x="329" y="184"/>
                  </a:lnTo>
                  <a:lnTo>
                    <a:pt x="329" y="184"/>
                  </a:lnTo>
                  <a:lnTo>
                    <a:pt x="331" y="186"/>
                  </a:lnTo>
                  <a:lnTo>
                    <a:pt x="331" y="186"/>
                  </a:lnTo>
                  <a:lnTo>
                    <a:pt x="331" y="186"/>
                  </a:lnTo>
                  <a:lnTo>
                    <a:pt x="331" y="186"/>
                  </a:lnTo>
                  <a:lnTo>
                    <a:pt x="329" y="186"/>
                  </a:lnTo>
                  <a:lnTo>
                    <a:pt x="328" y="186"/>
                  </a:lnTo>
                  <a:lnTo>
                    <a:pt x="326" y="186"/>
                  </a:lnTo>
                  <a:lnTo>
                    <a:pt x="324" y="186"/>
                  </a:lnTo>
                  <a:lnTo>
                    <a:pt x="324" y="186"/>
                  </a:lnTo>
                  <a:lnTo>
                    <a:pt x="322" y="188"/>
                  </a:lnTo>
                  <a:lnTo>
                    <a:pt x="322" y="186"/>
                  </a:lnTo>
                  <a:lnTo>
                    <a:pt x="320" y="186"/>
                  </a:lnTo>
                  <a:lnTo>
                    <a:pt x="320" y="188"/>
                  </a:lnTo>
                  <a:lnTo>
                    <a:pt x="320" y="188"/>
                  </a:lnTo>
                  <a:lnTo>
                    <a:pt x="319" y="188"/>
                  </a:lnTo>
                  <a:lnTo>
                    <a:pt x="319" y="188"/>
                  </a:lnTo>
                  <a:lnTo>
                    <a:pt x="319" y="188"/>
                  </a:lnTo>
                  <a:lnTo>
                    <a:pt x="319" y="190"/>
                  </a:lnTo>
                  <a:lnTo>
                    <a:pt x="319" y="190"/>
                  </a:lnTo>
                  <a:lnTo>
                    <a:pt x="317" y="191"/>
                  </a:lnTo>
                  <a:lnTo>
                    <a:pt x="313" y="191"/>
                  </a:lnTo>
                  <a:lnTo>
                    <a:pt x="311" y="191"/>
                  </a:lnTo>
                  <a:lnTo>
                    <a:pt x="311" y="190"/>
                  </a:lnTo>
                  <a:lnTo>
                    <a:pt x="308" y="190"/>
                  </a:lnTo>
                  <a:lnTo>
                    <a:pt x="308" y="190"/>
                  </a:lnTo>
                  <a:lnTo>
                    <a:pt x="306" y="190"/>
                  </a:lnTo>
                  <a:lnTo>
                    <a:pt x="304" y="190"/>
                  </a:lnTo>
                  <a:lnTo>
                    <a:pt x="304" y="190"/>
                  </a:lnTo>
                  <a:lnTo>
                    <a:pt x="302" y="190"/>
                  </a:lnTo>
                  <a:lnTo>
                    <a:pt x="302" y="190"/>
                  </a:lnTo>
                  <a:lnTo>
                    <a:pt x="302" y="190"/>
                  </a:lnTo>
                  <a:lnTo>
                    <a:pt x="302" y="190"/>
                  </a:lnTo>
                  <a:lnTo>
                    <a:pt x="300" y="190"/>
                  </a:lnTo>
                  <a:lnTo>
                    <a:pt x="299" y="190"/>
                  </a:lnTo>
                  <a:lnTo>
                    <a:pt x="299" y="191"/>
                  </a:lnTo>
                  <a:lnTo>
                    <a:pt x="295" y="191"/>
                  </a:lnTo>
                  <a:lnTo>
                    <a:pt x="295" y="191"/>
                  </a:lnTo>
                  <a:lnTo>
                    <a:pt x="295" y="191"/>
                  </a:lnTo>
                  <a:lnTo>
                    <a:pt x="293" y="191"/>
                  </a:lnTo>
                  <a:lnTo>
                    <a:pt x="293" y="191"/>
                  </a:lnTo>
                  <a:lnTo>
                    <a:pt x="291" y="193"/>
                  </a:lnTo>
                  <a:lnTo>
                    <a:pt x="290" y="193"/>
                  </a:lnTo>
                  <a:lnTo>
                    <a:pt x="290" y="195"/>
                  </a:lnTo>
                  <a:lnTo>
                    <a:pt x="291" y="195"/>
                  </a:lnTo>
                  <a:lnTo>
                    <a:pt x="291" y="195"/>
                  </a:lnTo>
                  <a:lnTo>
                    <a:pt x="291" y="195"/>
                  </a:lnTo>
                  <a:lnTo>
                    <a:pt x="291" y="197"/>
                  </a:lnTo>
                  <a:lnTo>
                    <a:pt x="293" y="197"/>
                  </a:lnTo>
                  <a:lnTo>
                    <a:pt x="293" y="197"/>
                  </a:lnTo>
                  <a:lnTo>
                    <a:pt x="291" y="199"/>
                  </a:lnTo>
                  <a:lnTo>
                    <a:pt x="291" y="199"/>
                  </a:lnTo>
                  <a:lnTo>
                    <a:pt x="291" y="200"/>
                  </a:lnTo>
                  <a:lnTo>
                    <a:pt x="293" y="200"/>
                  </a:lnTo>
                  <a:lnTo>
                    <a:pt x="293" y="202"/>
                  </a:lnTo>
                  <a:lnTo>
                    <a:pt x="293" y="202"/>
                  </a:lnTo>
                  <a:lnTo>
                    <a:pt x="295" y="202"/>
                  </a:lnTo>
                  <a:lnTo>
                    <a:pt x="295" y="202"/>
                  </a:lnTo>
                  <a:lnTo>
                    <a:pt x="297" y="202"/>
                  </a:lnTo>
                  <a:lnTo>
                    <a:pt x="297" y="200"/>
                  </a:lnTo>
                  <a:lnTo>
                    <a:pt x="299" y="200"/>
                  </a:lnTo>
                  <a:lnTo>
                    <a:pt x="299" y="202"/>
                  </a:lnTo>
                  <a:lnTo>
                    <a:pt x="299" y="202"/>
                  </a:lnTo>
                  <a:lnTo>
                    <a:pt x="299" y="204"/>
                  </a:lnTo>
                  <a:lnTo>
                    <a:pt x="299" y="206"/>
                  </a:lnTo>
                  <a:lnTo>
                    <a:pt x="299" y="213"/>
                  </a:lnTo>
                  <a:lnTo>
                    <a:pt x="299" y="213"/>
                  </a:lnTo>
                  <a:lnTo>
                    <a:pt x="299" y="213"/>
                  </a:lnTo>
                  <a:lnTo>
                    <a:pt x="299" y="215"/>
                  </a:lnTo>
                  <a:lnTo>
                    <a:pt x="297" y="215"/>
                  </a:lnTo>
                  <a:lnTo>
                    <a:pt x="297" y="213"/>
                  </a:lnTo>
                  <a:lnTo>
                    <a:pt x="295" y="215"/>
                  </a:lnTo>
                  <a:lnTo>
                    <a:pt x="295" y="215"/>
                  </a:lnTo>
                  <a:lnTo>
                    <a:pt x="293" y="213"/>
                  </a:lnTo>
                  <a:lnTo>
                    <a:pt x="293" y="213"/>
                  </a:lnTo>
                  <a:lnTo>
                    <a:pt x="291" y="211"/>
                  </a:lnTo>
                  <a:lnTo>
                    <a:pt x="291" y="213"/>
                  </a:lnTo>
                  <a:lnTo>
                    <a:pt x="291" y="211"/>
                  </a:lnTo>
                  <a:lnTo>
                    <a:pt x="290" y="211"/>
                  </a:lnTo>
                  <a:lnTo>
                    <a:pt x="288" y="209"/>
                  </a:lnTo>
                  <a:lnTo>
                    <a:pt x="286" y="208"/>
                  </a:lnTo>
                  <a:lnTo>
                    <a:pt x="284" y="209"/>
                  </a:lnTo>
                  <a:lnTo>
                    <a:pt x="282" y="209"/>
                  </a:lnTo>
                  <a:lnTo>
                    <a:pt x="282" y="209"/>
                  </a:lnTo>
                  <a:lnTo>
                    <a:pt x="281" y="211"/>
                  </a:lnTo>
                  <a:lnTo>
                    <a:pt x="281" y="211"/>
                  </a:lnTo>
                  <a:lnTo>
                    <a:pt x="281" y="213"/>
                  </a:lnTo>
                  <a:lnTo>
                    <a:pt x="279" y="215"/>
                  </a:lnTo>
                  <a:lnTo>
                    <a:pt x="279" y="215"/>
                  </a:lnTo>
                  <a:lnTo>
                    <a:pt x="279" y="217"/>
                  </a:lnTo>
                  <a:lnTo>
                    <a:pt x="279" y="222"/>
                  </a:lnTo>
                  <a:lnTo>
                    <a:pt x="279" y="224"/>
                  </a:lnTo>
                  <a:lnTo>
                    <a:pt x="279" y="226"/>
                  </a:lnTo>
                  <a:lnTo>
                    <a:pt x="279" y="226"/>
                  </a:lnTo>
                  <a:lnTo>
                    <a:pt x="279" y="228"/>
                  </a:lnTo>
                  <a:lnTo>
                    <a:pt x="281" y="228"/>
                  </a:lnTo>
                  <a:lnTo>
                    <a:pt x="281" y="226"/>
                  </a:lnTo>
                  <a:lnTo>
                    <a:pt x="281" y="228"/>
                  </a:lnTo>
                  <a:lnTo>
                    <a:pt x="281" y="229"/>
                  </a:lnTo>
                  <a:lnTo>
                    <a:pt x="282" y="229"/>
                  </a:lnTo>
                  <a:lnTo>
                    <a:pt x="281" y="231"/>
                  </a:lnTo>
                  <a:lnTo>
                    <a:pt x="282" y="231"/>
                  </a:lnTo>
                  <a:lnTo>
                    <a:pt x="282" y="231"/>
                  </a:lnTo>
                  <a:lnTo>
                    <a:pt x="282" y="233"/>
                  </a:lnTo>
                  <a:lnTo>
                    <a:pt x="282" y="233"/>
                  </a:lnTo>
                  <a:lnTo>
                    <a:pt x="282" y="235"/>
                  </a:lnTo>
                  <a:lnTo>
                    <a:pt x="281" y="235"/>
                  </a:lnTo>
                  <a:lnTo>
                    <a:pt x="279" y="235"/>
                  </a:lnTo>
                  <a:lnTo>
                    <a:pt x="279" y="235"/>
                  </a:lnTo>
                  <a:lnTo>
                    <a:pt x="279" y="233"/>
                  </a:lnTo>
                  <a:lnTo>
                    <a:pt x="277" y="235"/>
                  </a:lnTo>
                  <a:lnTo>
                    <a:pt x="275" y="235"/>
                  </a:lnTo>
                  <a:lnTo>
                    <a:pt x="273" y="235"/>
                  </a:lnTo>
                  <a:lnTo>
                    <a:pt x="273" y="237"/>
                  </a:lnTo>
                  <a:lnTo>
                    <a:pt x="273" y="238"/>
                  </a:lnTo>
                  <a:lnTo>
                    <a:pt x="273" y="238"/>
                  </a:lnTo>
                  <a:lnTo>
                    <a:pt x="271" y="238"/>
                  </a:lnTo>
                  <a:lnTo>
                    <a:pt x="271" y="240"/>
                  </a:lnTo>
                  <a:lnTo>
                    <a:pt x="270" y="240"/>
                  </a:lnTo>
                  <a:lnTo>
                    <a:pt x="270" y="240"/>
                  </a:lnTo>
                  <a:lnTo>
                    <a:pt x="268" y="240"/>
                  </a:lnTo>
                  <a:lnTo>
                    <a:pt x="268" y="240"/>
                  </a:lnTo>
                  <a:lnTo>
                    <a:pt x="266" y="240"/>
                  </a:lnTo>
                  <a:lnTo>
                    <a:pt x="266" y="242"/>
                  </a:lnTo>
                  <a:lnTo>
                    <a:pt x="266" y="242"/>
                  </a:lnTo>
                  <a:lnTo>
                    <a:pt x="264" y="237"/>
                  </a:lnTo>
                  <a:lnTo>
                    <a:pt x="264" y="237"/>
                  </a:lnTo>
                  <a:lnTo>
                    <a:pt x="266" y="238"/>
                  </a:lnTo>
                  <a:lnTo>
                    <a:pt x="266" y="237"/>
                  </a:lnTo>
                  <a:lnTo>
                    <a:pt x="266" y="237"/>
                  </a:lnTo>
                  <a:lnTo>
                    <a:pt x="264" y="237"/>
                  </a:lnTo>
                  <a:lnTo>
                    <a:pt x="262" y="237"/>
                  </a:lnTo>
                  <a:lnTo>
                    <a:pt x="261" y="237"/>
                  </a:lnTo>
                  <a:lnTo>
                    <a:pt x="255" y="237"/>
                  </a:lnTo>
                  <a:lnTo>
                    <a:pt x="253" y="238"/>
                  </a:lnTo>
                  <a:lnTo>
                    <a:pt x="252" y="238"/>
                  </a:lnTo>
                  <a:lnTo>
                    <a:pt x="248" y="242"/>
                  </a:lnTo>
                  <a:lnTo>
                    <a:pt x="244" y="242"/>
                  </a:lnTo>
                  <a:lnTo>
                    <a:pt x="242" y="244"/>
                  </a:lnTo>
                  <a:lnTo>
                    <a:pt x="241" y="244"/>
                  </a:lnTo>
                  <a:lnTo>
                    <a:pt x="239" y="246"/>
                  </a:lnTo>
                  <a:lnTo>
                    <a:pt x="239" y="244"/>
                  </a:lnTo>
                  <a:lnTo>
                    <a:pt x="237" y="246"/>
                  </a:lnTo>
                  <a:lnTo>
                    <a:pt x="237" y="246"/>
                  </a:lnTo>
                  <a:lnTo>
                    <a:pt x="239" y="246"/>
                  </a:lnTo>
                  <a:lnTo>
                    <a:pt x="239" y="247"/>
                  </a:lnTo>
                  <a:lnTo>
                    <a:pt x="237" y="247"/>
                  </a:lnTo>
                  <a:lnTo>
                    <a:pt x="237" y="246"/>
                  </a:lnTo>
                  <a:lnTo>
                    <a:pt x="233" y="246"/>
                  </a:lnTo>
                  <a:lnTo>
                    <a:pt x="233" y="244"/>
                  </a:lnTo>
                  <a:lnTo>
                    <a:pt x="232" y="244"/>
                  </a:lnTo>
                  <a:lnTo>
                    <a:pt x="230" y="244"/>
                  </a:lnTo>
                  <a:lnTo>
                    <a:pt x="230" y="242"/>
                  </a:lnTo>
                  <a:lnTo>
                    <a:pt x="230" y="242"/>
                  </a:lnTo>
                  <a:lnTo>
                    <a:pt x="228" y="242"/>
                  </a:lnTo>
                  <a:lnTo>
                    <a:pt x="228" y="242"/>
                  </a:lnTo>
                  <a:lnTo>
                    <a:pt x="228" y="240"/>
                  </a:lnTo>
                  <a:lnTo>
                    <a:pt x="226" y="242"/>
                  </a:lnTo>
                  <a:lnTo>
                    <a:pt x="224" y="242"/>
                  </a:lnTo>
                  <a:lnTo>
                    <a:pt x="224" y="242"/>
                  </a:lnTo>
                  <a:lnTo>
                    <a:pt x="224" y="242"/>
                  </a:lnTo>
                  <a:lnTo>
                    <a:pt x="224" y="240"/>
                  </a:lnTo>
                  <a:lnTo>
                    <a:pt x="226" y="240"/>
                  </a:lnTo>
                  <a:lnTo>
                    <a:pt x="224" y="240"/>
                  </a:lnTo>
                  <a:lnTo>
                    <a:pt x="224" y="240"/>
                  </a:lnTo>
                  <a:lnTo>
                    <a:pt x="223" y="242"/>
                  </a:lnTo>
                  <a:lnTo>
                    <a:pt x="223" y="244"/>
                  </a:lnTo>
                  <a:lnTo>
                    <a:pt x="221" y="244"/>
                  </a:lnTo>
                  <a:lnTo>
                    <a:pt x="221" y="242"/>
                  </a:lnTo>
                  <a:lnTo>
                    <a:pt x="219" y="244"/>
                  </a:lnTo>
                  <a:lnTo>
                    <a:pt x="217" y="244"/>
                  </a:lnTo>
                  <a:lnTo>
                    <a:pt x="217" y="246"/>
                  </a:lnTo>
                  <a:lnTo>
                    <a:pt x="217" y="246"/>
                  </a:lnTo>
                  <a:lnTo>
                    <a:pt x="215" y="244"/>
                  </a:lnTo>
                  <a:lnTo>
                    <a:pt x="214" y="246"/>
                  </a:lnTo>
                  <a:lnTo>
                    <a:pt x="214" y="246"/>
                  </a:lnTo>
                  <a:lnTo>
                    <a:pt x="214" y="244"/>
                  </a:lnTo>
                  <a:lnTo>
                    <a:pt x="214" y="244"/>
                  </a:lnTo>
                  <a:lnTo>
                    <a:pt x="214" y="244"/>
                  </a:lnTo>
                  <a:lnTo>
                    <a:pt x="215" y="242"/>
                  </a:lnTo>
                  <a:lnTo>
                    <a:pt x="215" y="242"/>
                  </a:lnTo>
                  <a:lnTo>
                    <a:pt x="214" y="242"/>
                  </a:lnTo>
                  <a:lnTo>
                    <a:pt x="212" y="242"/>
                  </a:lnTo>
                  <a:lnTo>
                    <a:pt x="212" y="242"/>
                  </a:lnTo>
                  <a:lnTo>
                    <a:pt x="210" y="242"/>
                  </a:lnTo>
                  <a:lnTo>
                    <a:pt x="210" y="240"/>
                  </a:lnTo>
                  <a:lnTo>
                    <a:pt x="208" y="242"/>
                  </a:lnTo>
                  <a:lnTo>
                    <a:pt x="208" y="242"/>
                  </a:lnTo>
                  <a:lnTo>
                    <a:pt x="208" y="240"/>
                  </a:lnTo>
                  <a:lnTo>
                    <a:pt x="206" y="240"/>
                  </a:lnTo>
                  <a:lnTo>
                    <a:pt x="206" y="240"/>
                  </a:lnTo>
                  <a:lnTo>
                    <a:pt x="208" y="238"/>
                  </a:lnTo>
                  <a:lnTo>
                    <a:pt x="208" y="238"/>
                  </a:lnTo>
                  <a:lnTo>
                    <a:pt x="206" y="237"/>
                  </a:lnTo>
                  <a:lnTo>
                    <a:pt x="204" y="237"/>
                  </a:lnTo>
                  <a:lnTo>
                    <a:pt x="204" y="237"/>
                  </a:lnTo>
                  <a:lnTo>
                    <a:pt x="204" y="237"/>
                  </a:lnTo>
                  <a:lnTo>
                    <a:pt x="204" y="237"/>
                  </a:lnTo>
                  <a:lnTo>
                    <a:pt x="204" y="237"/>
                  </a:lnTo>
                  <a:lnTo>
                    <a:pt x="204" y="237"/>
                  </a:lnTo>
                  <a:lnTo>
                    <a:pt x="204" y="237"/>
                  </a:lnTo>
                  <a:lnTo>
                    <a:pt x="204" y="237"/>
                  </a:lnTo>
                  <a:lnTo>
                    <a:pt x="204" y="235"/>
                  </a:lnTo>
                  <a:lnTo>
                    <a:pt x="204" y="235"/>
                  </a:lnTo>
                  <a:lnTo>
                    <a:pt x="204" y="235"/>
                  </a:lnTo>
                  <a:lnTo>
                    <a:pt x="204" y="235"/>
                  </a:lnTo>
                  <a:lnTo>
                    <a:pt x="204" y="233"/>
                  </a:lnTo>
                  <a:lnTo>
                    <a:pt x="204" y="233"/>
                  </a:lnTo>
                  <a:lnTo>
                    <a:pt x="204" y="233"/>
                  </a:lnTo>
                  <a:lnTo>
                    <a:pt x="204" y="233"/>
                  </a:lnTo>
                  <a:lnTo>
                    <a:pt x="204" y="231"/>
                  </a:lnTo>
                  <a:lnTo>
                    <a:pt x="204" y="231"/>
                  </a:lnTo>
                  <a:lnTo>
                    <a:pt x="204" y="231"/>
                  </a:lnTo>
                  <a:lnTo>
                    <a:pt x="204" y="229"/>
                  </a:lnTo>
                  <a:lnTo>
                    <a:pt x="204" y="228"/>
                  </a:lnTo>
                  <a:lnTo>
                    <a:pt x="204" y="228"/>
                  </a:lnTo>
                  <a:lnTo>
                    <a:pt x="206" y="228"/>
                  </a:lnTo>
                  <a:lnTo>
                    <a:pt x="206" y="228"/>
                  </a:lnTo>
                  <a:lnTo>
                    <a:pt x="206" y="228"/>
                  </a:lnTo>
                  <a:lnTo>
                    <a:pt x="206" y="226"/>
                  </a:lnTo>
                  <a:lnTo>
                    <a:pt x="208" y="226"/>
                  </a:lnTo>
                  <a:lnTo>
                    <a:pt x="208" y="226"/>
                  </a:lnTo>
                  <a:lnTo>
                    <a:pt x="208" y="224"/>
                  </a:lnTo>
                  <a:lnTo>
                    <a:pt x="208" y="224"/>
                  </a:lnTo>
                  <a:lnTo>
                    <a:pt x="210" y="222"/>
                  </a:lnTo>
                  <a:lnTo>
                    <a:pt x="210" y="224"/>
                  </a:lnTo>
                  <a:lnTo>
                    <a:pt x="210" y="224"/>
                  </a:lnTo>
                  <a:lnTo>
                    <a:pt x="210" y="224"/>
                  </a:lnTo>
                  <a:lnTo>
                    <a:pt x="212" y="222"/>
                  </a:lnTo>
                  <a:lnTo>
                    <a:pt x="212" y="222"/>
                  </a:lnTo>
                  <a:lnTo>
                    <a:pt x="212" y="220"/>
                  </a:lnTo>
                  <a:lnTo>
                    <a:pt x="212" y="220"/>
                  </a:lnTo>
                  <a:lnTo>
                    <a:pt x="210" y="220"/>
                  </a:lnTo>
                  <a:lnTo>
                    <a:pt x="210" y="220"/>
                  </a:lnTo>
                  <a:lnTo>
                    <a:pt x="208" y="220"/>
                  </a:lnTo>
                  <a:lnTo>
                    <a:pt x="208" y="220"/>
                  </a:lnTo>
                  <a:lnTo>
                    <a:pt x="208" y="220"/>
                  </a:lnTo>
                  <a:lnTo>
                    <a:pt x="208" y="220"/>
                  </a:lnTo>
                  <a:lnTo>
                    <a:pt x="208" y="220"/>
                  </a:lnTo>
                  <a:lnTo>
                    <a:pt x="208" y="219"/>
                  </a:lnTo>
                  <a:lnTo>
                    <a:pt x="208" y="219"/>
                  </a:lnTo>
                  <a:lnTo>
                    <a:pt x="206" y="219"/>
                  </a:lnTo>
                  <a:lnTo>
                    <a:pt x="206" y="219"/>
                  </a:lnTo>
                  <a:lnTo>
                    <a:pt x="208" y="219"/>
                  </a:lnTo>
                  <a:lnTo>
                    <a:pt x="208" y="219"/>
                  </a:lnTo>
                  <a:lnTo>
                    <a:pt x="208" y="219"/>
                  </a:lnTo>
                  <a:lnTo>
                    <a:pt x="208" y="217"/>
                  </a:lnTo>
                  <a:lnTo>
                    <a:pt x="208" y="215"/>
                  </a:lnTo>
                  <a:lnTo>
                    <a:pt x="210" y="213"/>
                  </a:lnTo>
                  <a:lnTo>
                    <a:pt x="210" y="213"/>
                  </a:lnTo>
                  <a:lnTo>
                    <a:pt x="208" y="211"/>
                  </a:lnTo>
                  <a:lnTo>
                    <a:pt x="208" y="209"/>
                  </a:lnTo>
                  <a:lnTo>
                    <a:pt x="208" y="209"/>
                  </a:lnTo>
                  <a:lnTo>
                    <a:pt x="208" y="209"/>
                  </a:lnTo>
                  <a:lnTo>
                    <a:pt x="204" y="209"/>
                  </a:lnTo>
                  <a:lnTo>
                    <a:pt x="203" y="213"/>
                  </a:lnTo>
                  <a:lnTo>
                    <a:pt x="203" y="213"/>
                  </a:lnTo>
                  <a:lnTo>
                    <a:pt x="203" y="213"/>
                  </a:lnTo>
                  <a:lnTo>
                    <a:pt x="197" y="215"/>
                  </a:lnTo>
                  <a:lnTo>
                    <a:pt x="195" y="215"/>
                  </a:lnTo>
                  <a:lnTo>
                    <a:pt x="195" y="217"/>
                  </a:lnTo>
                  <a:lnTo>
                    <a:pt x="195" y="219"/>
                  </a:lnTo>
                  <a:lnTo>
                    <a:pt x="195" y="220"/>
                  </a:lnTo>
                  <a:lnTo>
                    <a:pt x="194" y="222"/>
                  </a:lnTo>
                  <a:lnTo>
                    <a:pt x="194" y="222"/>
                  </a:lnTo>
                  <a:lnTo>
                    <a:pt x="195" y="226"/>
                  </a:lnTo>
                  <a:lnTo>
                    <a:pt x="195" y="228"/>
                  </a:lnTo>
                  <a:lnTo>
                    <a:pt x="195" y="228"/>
                  </a:lnTo>
                  <a:lnTo>
                    <a:pt x="195" y="229"/>
                  </a:lnTo>
                  <a:lnTo>
                    <a:pt x="195" y="229"/>
                  </a:lnTo>
                  <a:lnTo>
                    <a:pt x="195" y="229"/>
                  </a:lnTo>
                  <a:lnTo>
                    <a:pt x="197" y="231"/>
                  </a:lnTo>
                  <a:lnTo>
                    <a:pt x="197" y="231"/>
                  </a:lnTo>
                  <a:lnTo>
                    <a:pt x="199" y="231"/>
                  </a:lnTo>
                  <a:lnTo>
                    <a:pt x="199" y="235"/>
                  </a:lnTo>
                  <a:lnTo>
                    <a:pt x="199" y="237"/>
                  </a:lnTo>
                  <a:lnTo>
                    <a:pt x="199" y="237"/>
                  </a:lnTo>
                  <a:lnTo>
                    <a:pt x="201" y="238"/>
                  </a:lnTo>
                  <a:lnTo>
                    <a:pt x="201" y="238"/>
                  </a:lnTo>
                  <a:lnTo>
                    <a:pt x="201" y="240"/>
                  </a:lnTo>
                  <a:lnTo>
                    <a:pt x="199" y="240"/>
                  </a:lnTo>
                  <a:lnTo>
                    <a:pt x="199" y="242"/>
                  </a:lnTo>
                  <a:lnTo>
                    <a:pt x="199" y="242"/>
                  </a:lnTo>
                  <a:lnTo>
                    <a:pt x="201" y="242"/>
                  </a:lnTo>
                  <a:lnTo>
                    <a:pt x="201" y="242"/>
                  </a:lnTo>
                  <a:lnTo>
                    <a:pt x="201" y="242"/>
                  </a:lnTo>
                  <a:lnTo>
                    <a:pt x="201" y="244"/>
                  </a:lnTo>
                  <a:lnTo>
                    <a:pt x="201" y="244"/>
                  </a:lnTo>
                  <a:lnTo>
                    <a:pt x="201" y="244"/>
                  </a:lnTo>
                  <a:lnTo>
                    <a:pt x="201" y="246"/>
                  </a:lnTo>
                  <a:lnTo>
                    <a:pt x="203" y="246"/>
                  </a:lnTo>
                  <a:lnTo>
                    <a:pt x="199" y="246"/>
                  </a:lnTo>
                  <a:lnTo>
                    <a:pt x="199" y="247"/>
                  </a:lnTo>
                  <a:lnTo>
                    <a:pt x="199" y="247"/>
                  </a:lnTo>
                  <a:lnTo>
                    <a:pt x="199" y="249"/>
                  </a:lnTo>
                  <a:lnTo>
                    <a:pt x="199" y="251"/>
                  </a:lnTo>
                  <a:lnTo>
                    <a:pt x="199" y="251"/>
                  </a:lnTo>
                  <a:lnTo>
                    <a:pt x="197" y="249"/>
                  </a:lnTo>
                  <a:lnTo>
                    <a:pt x="197" y="249"/>
                  </a:lnTo>
                  <a:lnTo>
                    <a:pt x="197" y="251"/>
                  </a:lnTo>
                  <a:lnTo>
                    <a:pt x="195" y="251"/>
                  </a:lnTo>
                  <a:lnTo>
                    <a:pt x="195" y="249"/>
                  </a:lnTo>
                  <a:lnTo>
                    <a:pt x="195" y="247"/>
                  </a:lnTo>
                  <a:lnTo>
                    <a:pt x="194" y="247"/>
                  </a:lnTo>
                  <a:lnTo>
                    <a:pt x="190" y="249"/>
                  </a:lnTo>
                  <a:lnTo>
                    <a:pt x="190" y="249"/>
                  </a:lnTo>
                  <a:lnTo>
                    <a:pt x="190" y="249"/>
                  </a:lnTo>
                  <a:lnTo>
                    <a:pt x="188" y="251"/>
                  </a:lnTo>
                  <a:lnTo>
                    <a:pt x="190" y="251"/>
                  </a:lnTo>
                  <a:lnTo>
                    <a:pt x="192" y="251"/>
                  </a:lnTo>
                  <a:lnTo>
                    <a:pt x="192" y="251"/>
                  </a:lnTo>
                  <a:lnTo>
                    <a:pt x="192" y="253"/>
                  </a:lnTo>
                  <a:lnTo>
                    <a:pt x="192" y="253"/>
                  </a:lnTo>
                  <a:lnTo>
                    <a:pt x="192" y="251"/>
                  </a:lnTo>
                  <a:lnTo>
                    <a:pt x="190" y="251"/>
                  </a:lnTo>
                  <a:lnTo>
                    <a:pt x="188" y="251"/>
                  </a:lnTo>
                  <a:lnTo>
                    <a:pt x="186" y="251"/>
                  </a:lnTo>
                  <a:lnTo>
                    <a:pt x="186" y="251"/>
                  </a:lnTo>
                  <a:lnTo>
                    <a:pt x="185" y="251"/>
                  </a:lnTo>
                  <a:lnTo>
                    <a:pt x="183" y="251"/>
                  </a:lnTo>
                  <a:lnTo>
                    <a:pt x="183" y="251"/>
                  </a:lnTo>
                  <a:lnTo>
                    <a:pt x="181" y="251"/>
                  </a:lnTo>
                  <a:lnTo>
                    <a:pt x="179" y="251"/>
                  </a:lnTo>
                  <a:lnTo>
                    <a:pt x="179" y="253"/>
                  </a:lnTo>
                  <a:lnTo>
                    <a:pt x="177" y="253"/>
                  </a:lnTo>
                  <a:lnTo>
                    <a:pt x="177" y="255"/>
                  </a:lnTo>
                  <a:lnTo>
                    <a:pt x="177" y="255"/>
                  </a:lnTo>
                  <a:lnTo>
                    <a:pt x="179" y="255"/>
                  </a:lnTo>
                  <a:lnTo>
                    <a:pt x="179" y="257"/>
                  </a:lnTo>
                  <a:lnTo>
                    <a:pt x="179" y="258"/>
                  </a:lnTo>
                  <a:lnTo>
                    <a:pt x="177" y="260"/>
                  </a:lnTo>
                  <a:lnTo>
                    <a:pt x="177" y="260"/>
                  </a:lnTo>
                  <a:lnTo>
                    <a:pt x="177" y="260"/>
                  </a:lnTo>
                  <a:lnTo>
                    <a:pt x="177" y="260"/>
                  </a:lnTo>
                  <a:lnTo>
                    <a:pt x="179" y="260"/>
                  </a:lnTo>
                  <a:lnTo>
                    <a:pt x="177" y="262"/>
                  </a:lnTo>
                  <a:lnTo>
                    <a:pt x="177" y="262"/>
                  </a:lnTo>
                  <a:lnTo>
                    <a:pt x="177" y="260"/>
                  </a:lnTo>
                  <a:lnTo>
                    <a:pt x="175" y="260"/>
                  </a:lnTo>
                  <a:lnTo>
                    <a:pt x="175" y="260"/>
                  </a:lnTo>
                  <a:lnTo>
                    <a:pt x="175" y="258"/>
                  </a:lnTo>
                  <a:lnTo>
                    <a:pt x="175" y="258"/>
                  </a:lnTo>
                  <a:lnTo>
                    <a:pt x="175" y="258"/>
                  </a:lnTo>
                  <a:lnTo>
                    <a:pt x="177" y="257"/>
                  </a:lnTo>
                  <a:lnTo>
                    <a:pt x="175" y="257"/>
                  </a:lnTo>
                  <a:lnTo>
                    <a:pt x="175" y="255"/>
                  </a:lnTo>
                  <a:lnTo>
                    <a:pt x="174" y="255"/>
                  </a:lnTo>
                  <a:lnTo>
                    <a:pt x="174" y="258"/>
                  </a:lnTo>
                  <a:lnTo>
                    <a:pt x="174" y="262"/>
                  </a:lnTo>
                  <a:lnTo>
                    <a:pt x="170" y="264"/>
                  </a:lnTo>
                  <a:lnTo>
                    <a:pt x="170" y="266"/>
                  </a:lnTo>
                  <a:lnTo>
                    <a:pt x="170" y="266"/>
                  </a:lnTo>
                  <a:lnTo>
                    <a:pt x="172" y="267"/>
                  </a:lnTo>
                  <a:lnTo>
                    <a:pt x="172" y="267"/>
                  </a:lnTo>
                  <a:lnTo>
                    <a:pt x="174" y="267"/>
                  </a:lnTo>
                  <a:lnTo>
                    <a:pt x="174" y="267"/>
                  </a:lnTo>
                  <a:lnTo>
                    <a:pt x="175" y="267"/>
                  </a:lnTo>
                  <a:lnTo>
                    <a:pt x="174" y="267"/>
                  </a:lnTo>
                  <a:lnTo>
                    <a:pt x="172" y="267"/>
                  </a:lnTo>
                  <a:lnTo>
                    <a:pt x="172" y="269"/>
                  </a:lnTo>
                  <a:lnTo>
                    <a:pt x="168" y="269"/>
                  </a:lnTo>
                  <a:lnTo>
                    <a:pt x="168" y="269"/>
                  </a:lnTo>
                  <a:lnTo>
                    <a:pt x="168" y="269"/>
                  </a:lnTo>
                  <a:lnTo>
                    <a:pt x="170" y="269"/>
                  </a:lnTo>
                  <a:lnTo>
                    <a:pt x="170" y="269"/>
                  </a:lnTo>
                  <a:lnTo>
                    <a:pt x="170" y="271"/>
                  </a:lnTo>
                  <a:lnTo>
                    <a:pt x="168" y="271"/>
                  </a:lnTo>
                  <a:lnTo>
                    <a:pt x="168" y="271"/>
                  </a:lnTo>
                  <a:lnTo>
                    <a:pt x="166" y="269"/>
                  </a:lnTo>
                  <a:lnTo>
                    <a:pt x="166" y="271"/>
                  </a:lnTo>
                  <a:lnTo>
                    <a:pt x="165" y="271"/>
                  </a:lnTo>
                  <a:lnTo>
                    <a:pt x="165" y="271"/>
                  </a:lnTo>
                  <a:lnTo>
                    <a:pt x="161" y="273"/>
                  </a:lnTo>
                  <a:lnTo>
                    <a:pt x="161" y="273"/>
                  </a:lnTo>
                  <a:lnTo>
                    <a:pt x="159" y="273"/>
                  </a:lnTo>
                  <a:lnTo>
                    <a:pt x="157" y="273"/>
                  </a:lnTo>
                  <a:lnTo>
                    <a:pt x="154" y="275"/>
                  </a:lnTo>
                  <a:lnTo>
                    <a:pt x="154" y="276"/>
                  </a:lnTo>
                  <a:lnTo>
                    <a:pt x="154" y="280"/>
                  </a:lnTo>
                  <a:lnTo>
                    <a:pt x="154" y="280"/>
                  </a:lnTo>
                  <a:lnTo>
                    <a:pt x="154" y="282"/>
                  </a:lnTo>
                  <a:lnTo>
                    <a:pt x="152" y="284"/>
                  </a:lnTo>
                  <a:lnTo>
                    <a:pt x="150" y="284"/>
                  </a:lnTo>
                  <a:lnTo>
                    <a:pt x="145" y="285"/>
                  </a:lnTo>
                  <a:lnTo>
                    <a:pt x="145" y="287"/>
                  </a:lnTo>
                  <a:lnTo>
                    <a:pt x="143" y="287"/>
                  </a:lnTo>
                  <a:lnTo>
                    <a:pt x="143" y="289"/>
                  </a:lnTo>
                  <a:lnTo>
                    <a:pt x="145" y="289"/>
                  </a:lnTo>
                  <a:lnTo>
                    <a:pt x="145" y="289"/>
                  </a:lnTo>
                  <a:lnTo>
                    <a:pt x="145" y="289"/>
                  </a:lnTo>
                  <a:lnTo>
                    <a:pt x="143" y="289"/>
                  </a:lnTo>
                  <a:lnTo>
                    <a:pt x="141" y="289"/>
                  </a:lnTo>
                  <a:lnTo>
                    <a:pt x="141" y="291"/>
                  </a:lnTo>
                  <a:lnTo>
                    <a:pt x="139" y="291"/>
                  </a:lnTo>
                  <a:lnTo>
                    <a:pt x="137" y="289"/>
                  </a:lnTo>
                  <a:lnTo>
                    <a:pt x="136" y="289"/>
                  </a:lnTo>
                  <a:lnTo>
                    <a:pt x="136" y="289"/>
                  </a:lnTo>
                  <a:lnTo>
                    <a:pt x="134" y="287"/>
                  </a:lnTo>
                  <a:lnTo>
                    <a:pt x="134" y="287"/>
                  </a:lnTo>
                  <a:lnTo>
                    <a:pt x="134" y="287"/>
                  </a:lnTo>
                  <a:lnTo>
                    <a:pt x="130" y="287"/>
                  </a:lnTo>
                  <a:lnTo>
                    <a:pt x="130" y="287"/>
                  </a:lnTo>
                  <a:lnTo>
                    <a:pt x="130" y="289"/>
                  </a:lnTo>
                  <a:lnTo>
                    <a:pt x="130" y="289"/>
                  </a:lnTo>
                  <a:lnTo>
                    <a:pt x="130" y="291"/>
                  </a:lnTo>
                  <a:lnTo>
                    <a:pt x="132" y="293"/>
                  </a:lnTo>
                  <a:lnTo>
                    <a:pt x="132" y="295"/>
                  </a:lnTo>
                  <a:lnTo>
                    <a:pt x="132" y="296"/>
                  </a:lnTo>
                  <a:lnTo>
                    <a:pt x="132" y="296"/>
                  </a:lnTo>
                  <a:lnTo>
                    <a:pt x="132" y="296"/>
                  </a:lnTo>
                  <a:lnTo>
                    <a:pt x="130" y="296"/>
                  </a:lnTo>
                  <a:lnTo>
                    <a:pt x="130" y="296"/>
                  </a:lnTo>
                  <a:lnTo>
                    <a:pt x="130" y="296"/>
                  </a:lnTo>
                  <a:lnTo>
                    <a:pt x="128" y="296"/>
                  </a:lnTo>
                  <a:lnTo>
                    <a:pt x="127" y="296"/>
                  </a:lnTo>
                  <a:lnTo>
                    <a:pt x="127" y="296"/>
                  </a:lnTo>
                  <a:lnTo>
                    <a:pt x="125" y="296"/>
                  </a:lnTo>
                  <a:lnTo>
                    <a:pt x="121" y="295"/>
                  </a:lnTo>
                  <a:lnTo>
                    <a:pt x="119" y="295"/>
                  </a:lnTo>
                  <a:lnTo>
                    <a:pt x="118" y="295"/>
                  </a:lnTo>
                  <a:lnTo>
                    <a:pt x="118" y="295"/>
                  </a:lnTo>
                  <a:lnTo>
                    <a:pt x="118" y="296"/>
                  </a:lnTo>
                  <a:lnTo>
                    <a:pt x="116" y="296"/>
                  </a:lnTo>
                  <a:lnTo>
                    <a:pt x="114" y="296"/>
                  </a:lnTo>
                  <a:lnTo>
                    <a:pt x="112" y="296"/>
                  </a:lnTo>
                  <a:lnTo>
                    <a:pt x="108" y="298"/>
                  </a:lnTo>
                  <a:lnTo>
                    <a:pt x="108" y="298"/>
                  </a:lnTo>
                  <a:lnTo>
                    <a:pt x="108" y="300"/>
                  </a:lnTo>
                  <a:lnTo>
                    <a:pt x="112" y="300"/>
                  </a:lnTo>
                  <a:lnTo>
                    <a:pt x="112" y="300"/>
                  </a:lnTo>
                  <a:lnTo>
                    <a:pt x="110" y="300"/>
                  </a:lnTo>
                  <a:lnTo>
                    <a:pt x="110" y="302"/>
                  </a:lnTo>
                  <a:lnTo>
                    <a:pt x="110" y="302"/>
                  </a:lnTo>
                  <a:lnTo>
                    <a:pt x="112" y="302"/>
                  </a:lnTo>
                  <a:lnTo>
                    <a:pt x="112" y="302"/>
                  </a:lnTo>
                  <a:lnTo>
                    <a:pt x="112" y="302"/>
                  </a:lnTo>
                  <a:lnTo>
                    <a:pt x="110" y="302"/>
                  </a:lnTo>
                  <a:lnTo>
                    <a:pt x="110" y="304"/>
                  </a:lnTo>
                  <a:lnTo>
                    <a:pt x="112" y="304"/>
                  </a:lnTo>
                  <a:lnTo>
                    <a:pt x="112" y="305"/>
                  </a:lnTo>
                  <a:lnTo>
                    <a:pt x="114" y="305"/>
                  </a:lnTo>
                  <a:lnTo>
                    <a:pt x="114" y="304"/>
                  </a:lnTo>
                  <a:lnTo>
                    <a:pt x="114" y="304"/>
                  </a:lnTo>
                  <a:lnTo>
                    <a:pt x="118" y="305"/>
                  </a:lnTo>
                  <a:lnTo>
                    <a:pt x="119" y="305"/>
                  </a:lnTo>
                  <a:lnTo>
                    <a:pt x="119" y="307"/>
                  </a:lnTo>
                  <a:lnTo>
                    <a:pt x="121" y="307"/>
                  </a:lnTo>
                  <a:lnTo>
                    <a:pt x="123" y="307"/>
                  </a:lnTo>
                  <a:lnTo>
                    <a:pt x="123" y="307"/>
                  </a:lnTo>
                  <a:lnTo>
                    <a:pt x="123" y="307"/>
                  </a:lnTo>
                  <a:lnTo>
                    <a:pt x="125" y="307"/>
                  </a:lnTo>
                  <a:lnTo>
                    <a:pt x="125" y="307"/>
                  </a:lnTo>
                  <a:lnTo>
                    <a:pt x="125" y="307"/>
                  </a:lnTo>
                  <a:lnTo>
                    <a:pt x="125" y="309"/>
                  </a:lnTo>
                  <a:lnTo>
                    <a:pt x="127" y="311"/>
                  </a:lnTo>
                  <a:lnTo>
                    <a:pt x="128" y="309"/>
                  </a:lnTo>
                  <a:lnTo>
                    <a:pt x="130" y="311"/>
                  </a:lnTo>
                  <a:lnTo>
                    <a:pt x="128" y="311"/>
                  </a:lnTo>
                  <a:lnTo>
                    <a:pt x="128" y="311"/>
                  </a:lnTo>
                  <a:lnTo>
                    <a:pt x="128" y="313"/>
                  </a:lnTo>
                  <a:lnTo>
                    <a:pt x="128" y="313"/>
                  </a:lnTo>
                  <a:lnTo>
                    <a:pt x="127" y="313"/>
                  </a:lnTo>
                  <a:lnTo>
                    <a:pt x="127" y="313"/>
                  </a:lnTo>
                  <a:lnTo>
                    <a:pt x="128" y="314"/>
                  </a:lnTo>
                  <a:lnTo>
                    <a:pt x="130" y="316"/>
                  </a:lnTo>
                  <a:lnTo>
                    <a:pt x="130" y="316"/>
                  </a:lnTo>
                  <a:lnTo>
                    <a:pt x="132" y="318"/>
                  </a:lnTo>
                  <a:lnTo>
                    <a:pt x="132" y="318"/>
                  </a:lnTo>
                  <a:lnTo>
                    <a:pt x="136" y="320"/>
                  </a:lnTo>
                  <a:lnTo>
                    <a:pt x="134" y="320"/>
                  </a:lnTo>
                  <a:lnTo>
                    <a:pt x="136" y="322"/>
                  </a:lnTo>
                  <a:lnTo>
                    <a:pt x="136" y="323"/>
                  </a:lnTo>
                  <a:lnTo>
                    <a:pt x="134" y="325"/>
                  </a:lnTo>
                  <a:lnTo>
                    <a:pt x="136" y="325"/>
                  </a:lnTo>
                  <a:lnTo>
                    <a:pt x="136" y="325"/>
                  </a:lnTo>
                  <a:lnTo>
                    <a:pt x="137" y="327"/>
                  </a:lnTo>
                  <a:lnTo>
                    <a:pt x="137" y="329"/>
                  </a:lnTo>
                  <a:lnTo>
                    <a:pt x="137" y="329"/>
                  </a:lnTo>
                  <a:lnTo>
                    <a:pt x="136" y="327"/>
                  </a:lnTo>
                  <a:lnTo>
                    <a:pt x="136" y="327"/>
                  </a:lnTo>
                  <a:lnTo>
                    <a:pt x="136" y="329"/>
                  </a:lnTo>
                  <a:lnTo>
                    <a:pt x="134" y="334"/>
                  </a:lnTo>
                  <a:lnTo>
                    <a:pt x="134" y="334"/>
                  </a:lnTo>
                  <a:lnTo>
                    <a:pt x="136" y="334"/>
                  </a:lnTo>
                  <a:lnTo>
                    <a:pt x="136" y="334"/>
                  </a:lnTo>
                  <a:lnTo>
                    <a:pt x="136" y="336"/>
                  </a:lnTo>
                  <a:lnTo>
                    <a:pt x="134" y="336"/>
                  </a:lnTo>
                  <a:lnTo>
                    <a:pt x="134" y="338"/>
                  </a:lnTo>
                  <a:lnTo>
                    <a:pt x="132" y="345"/>
                  </a:lnTo>
                  <a:lnTo>
                    <a:pt x="132" y="347"/>
                  </a:lnTo>
                  <a:lnTo>
                    <a:pt x="130" y="347"/>
                  </a:lnTo>
                  <a:lnTo>
                    <a:pt x="128" y="347"/>
                  </a:lnTo>
                  <a:lnTo>
                    <a:pt x="128" y="347"/>
                  </a:lnTo>
                  <a:lnTo>
                    <a:pt x="125" y="347"/>
                  </a:lnTo>
                  <a:lnTo>
                    <a:pt x="123" y="347"/>
                  </a:lnTo>
                  <a:lnTo>
                    <a:pt x="119" y="347"/>
                  </a:lnTo>
                  <a:lnTo>
                    <a:pt x="118" y="347"/>
                  </a:lnTo>
                  <a:lnTo>
                    <a:pt x="116" y="347"/>
                  </a:lnTo>
                  <a:lnTo>
                    <a:pt x="114" y="347"/>
                  </a:lnTo>
                  <a:lnTo>
                    <a:pt x="112" y="347"/>
                  </a:lnTo>
                  <a:lnTo>
                    <a:pt x="108" y="347"/>
                  </a:lnTo>
                  <a:lnTo>
                    <a:pt x="105" y="345"/>
                  </a:lnTo>
                  <a:lnTo>
                    <a:pt x="103" y="345"/>
                  </a:lnTo>
                  <a:lnTo>
                    <a:pt x="101" y="345"/>
                  </a:lnTo>
                  <a:lnTo>
                    <a:pt x="99" y="345"/>
                  </a:lnTo>
                  <a:lnTo>
                    <a:pt x="98" y="345"/>
                  </a:lnTo>
                  <a:lnTo>
                    <a:pt x="92" y="345"/>
                  </a:lnTo>
                  <a:lnTo>
                    <a:pt x="90" y="345"/>
                  </a:lnTo>
                  <a:lnTo>
                    <a:pt x="89" y="343"/>
                  </a:lnTo>
                  <a:lnTo>
                    <a:pt x="87" y="343"/>
                  </a:lnTo>
                  <a:lnTo>
                    <a:pt x="83" y="343"/>
                  </a:lnTo>
                  <a:lnTo>
                    <a:pt x="83" y="345"/>
                  </a:lnTo>
                  <a:lnTo>
                    <a:pt x="83" y="347"/>
                  </a:lnTo>
                  <a:lnTo>
                    <a:pt x="81" y="347"/>
                  </a:lnTo>
                  <a:lnTo>
                    <a:pt x="80" y="347"/>
                  </a:lnTo>
                  <a:lnTo>
                    <a:pt x="78" y="349"/>
                  </a:lnTo>
                  <a:lnTo>
                    <a:pt x="76" y="349"/>
                  </a:lnTo>
                  <a:lnTo>
                    <a:pt x="76" y="351"/>
                  </a:lnTo>
                  <a:lnTo>
                    <a:pt x="78" y="352"/>
                  </a:lnTo>
                  <a:lnTo>
                    <a:pt x="78" y="354"/>
                  </a:lnTo>
                  <a:lnTo>
                    <a:pt x="78" y="354"/>
                  </a:lnTo>
                  <a:lnTo>
                    <a:pt x="80" y="354"/>
                  </a:lnTo>
                  <a:lnTo>
                    <a:pt x="78" y="356"/>
                  </a:lnTo>
                  <a:lnTo>
                    <a:pt x="80" y="356"/>
                  </a:lnTo>
                  <a:lnTo>
                    <a:pt x="78" y="358"/>
                  </a:lnTo>
                  <a:lnTo>
                    <a:pt x="80" y="358"/>
                  </a:lnTo>
                  <a:lnTo>
                    <a:pt x="80" y="358"/>
                  </a:lnTo>
                  <a:lnTo>
                    <a:pt x="78" y="360"/>
                  </a:lnTo>
                  <a:lnTo>
                    <a:pt x="78" y="361"/>
                  </a:lnTo>
                  <a:lnTo>
                    <a:pt x="78" y="361"/>
                  </a:lnTo>
                  <a:lnTo>
                    <a:pt x="78" y="361"/>
                  </a:lnTo>
                  <a:lnTo>
                    <a:pt x="80" y="367"/>
                  </a:lnTo>
                  <a:lnTo>
                    <a:pt x="80" y="369"/>
                  </a:lnTo>
                  <a:lnTo>
                    <a:pt x="80" y="371"/>
                  </a:lnTo>
                  <a:lnTo>
                    <a:pt x="78" y="374"/>
                  </a:lnTo>
                  <a:lnTo>
                    <a:pt x="78" y="374"/>
                  </a:lnTo>
                  <a:lnTo>
                    <a:pt x="78" y="376"/>
                  </a:lnTo>
                  <a:lnTo>
                    <a:pt x="76" y="380"/>
                  </a:lnTo>
                  <a:lnTo>
                    <a:pt x="76" y="380"/>
                  </a:lnTo>
                  <a:lnTo>
                    <a:pt x="76" y="383"/>
                  </a:lnTo>
                  <a:lnTo>
                    <a:pt x="74" y="385"/>
                  </a:lnTo>
                  <a:lnTo>
                    <a:pt x="72" y="387"/>
                  </a:lnTo>
                  <a:lnTo>
                    <a:pt x="72" y="389"/>
                  </a:lnTo>
                  <a:lnTo>
                    <a:pt x="72" y="390"/>
                  </a:lnTo>
                  <a:lnTo>
                    <a:pt x="72" y="392"/>
                  </a:lnTo>
                  <a:lnTo>
                    <a:pt x="74" y="392"/>
                  </a:lnTo>
                  <a:lnTo>
                    <a:pt x="74" y="394"/>
                  </a:lnTo>
                  <a:lnTo>
                    <a:pt x="76" y="394"/>
                  </a:lnTo>
                  <a:lnTo>
                    <a:pt x="78" y="394"/>
                  </a:lnTo>
                  <a:lnTo>
                    <a:pt x="78" y="394"/>
                  </a:lnTo>
                  <a:lnTo>
                    <a:pt x="78" y="394"/>
                  </a:lnTo>
                  <a:lnTo>
                    <a:pt x="78" y="398"/>
                  </a:lnTo>
                  <a:lnTo>
                    <a:pt x="76" y="398"/>
                  </a:lnTo>
                  <a:lnTo>
                    <a:pt x="78" y="399"/>
                  </a:lnTo>
                  <a:lnTo>
                    <a:pt x="76" y="403"/>
                  </a:lnTo>
                  <a:lnTo>
                    <a:pt x="76" y="403"/>
                  </a:lnTo>
                  <a:lnTo>
                    <a:pt x="76" y="407"/>
                  </a:lnTo>
                  <a:lnTo>
                    <a:pt x="76" y="407"/>
                  </a:lnTo>
                  <a:lnTo>
                    <a:pt x="76" y="409"/>
                  </a:lnTo>
                  <a:lnTo>
                    <a:pt x="78" y="407"/>
                  </a:lnTo>
                  <a:lnTo>
                    <a:pt x="80" y="407"/>
                  </a:lnTo>
                  <a:lnTo>
                    <a:pt x="81" y="407"/>
                  </a:lnTo>
                  <a:lnTo>
                    <a:pt x="81" y="409"/>
                  </a:lnTo>
                  <a:lnTo>
                    <a:pt x="83" y="409"/>
                  </a:lnTo>
                  <a:lnTo>
                    <a:pt x="85" y="407"/>
                  </a:lnTo>
                  <a:lnTo>
                    <a:pt x="85" y="407"/>
                  </a:lnTo>
                  <a:lnTo>
                    <a:pt x="87" y="407"/>
                  </a:lnTo>
                  <a:lnTo>
                    <a:pt x="90" y="407"/>
                  </a:lnTo>
                  <a:lnTo>
                    <a:pt x="90" y="407"/>
                  </a:lnTo>
                  <a:lnTo>
                    <a:pt x="94" y="407"/>
                  </a:lnTo>
                  <a:lnTo>
                    <a:pt x="94" y="409"/>
                  </a:lnTo>
                  <a:lnTo>
                    <a:pt x="94" y="409"/>
                  </a:lnTo>
                  <a:lnTo>
                    <a:pt x="94" y="410"/>
                  </a:lnTo>
                  <a:lnTo>
                    <a:pt x="94" y="412"/>
                  </a:lnTo>
                  <a:lnTo>
                    <a:pt x="96" y="412"/>
                  </a:lnTo>
                  <a:lnTo>
                    <a:pt x="96" y="414"/>
                  </a:lnTo>
                  <a:lnTo>
                    <a:pt x="98" y="416"/>
                  </a:lnTo>
                  <a:lnTo>
                    <a:pt x="99" y="418"/>
                  </a:lnTo>
                  <a:lnTo>
                    <a:pt x="101" y="418"/>
                  </a:lnTo>
                  <a:lnTo>
                    <a:pt x="103" y="418"/>
                  </a:lnTo>
                  <a:lnTo>
                    <a:pt x="103" y="416"/>
                  </a:lnTo>
                  <a:lnTo>
                    <a:pt x="103" y="416"/>
                  </a:lnTo>
                  <a:lnTo>
                    <a:pt x="105" y="414"/>
                  </a:lnTo>
                  <a:lnTo>
                    <a:pt x="107" y="414"/>
                  </a:lnTo>
                  <a:lnTo>
                    <a:pt x="108" y="412"/>
                  </a:lnTo>
                  <a:lnTo>
                    <a:pt x="110" y="412"/>
                  </a:lnTo>
                  <a:lnTo>
                    <a:pt x="114" y="410"/>
                  </a:lnTo>
                  <a:lnTo>
                    <a:pt x="118" y="410"/>
                  </a:lnTo>
                  <a:lnTo>
                    <a:pt x="119" y="410"/>
                  </a:lnTo>
                  <a:lnTo>
                    <a:pt x="121" y="412"/>
                  </a:lnTo>
                  <a:lnTo>
                    <a:pt x="123" y="412"/>
                  </a:lnTo>
                  <a:lnTo>
                    <a:pt x="125" y="410"/>
                  </a:lnTo>
                  <a:lnTo>
                    <a:pt x="127" y="410"/>
                  </a:lnTo>
                  <a:lnTo>
                    <a:pt x="127" y="410"/>
                  </a:lnTo>
                  <a:lnTo>
                    <a:pt x="128" y="410"/>
                  </a:lnTo>
                  <a:lnTo>
                    <a:pt x="128" y="409"/>
                  </a:lnTo>
                  <a:lnTo>
                    <a:pt x="130" y="407"/>
                  </a:lnTo>
                  <a:lnTo>
                    <a:pt x="132" y="403"/>
                  </a:lnTo>
                  <a:lnTo>
                    <a:pt x="137" y="403"/>
                  </a:lnTo>
                  <a:lnTo>
                    <a:pt x="136" y="401"/>
                  </a:lnTo>
                  <a:lnTo>
                    <a:pt x="137" y="401"/>
                  </a:lnTo>
                  <a:lnTo>
                    <a:pt x="137" y="399"/>
                  </a:lnTo>
                  <a:lnTo>
                    <a:pt x="137" y="398"/>
                  </a:lnTo>
                  <a:lnTo>
                    <a:pt x="139" y="396"/>
                  </a:lnTo>
                  <a:lnTo>
                    <a:pt x="141" y="396"/>
                  </a:lnTo>
                  <a:lnTo>
                    <a:pt x="141" y="394"/>
                  </a:lnTo>
                  <a:lnTo>
                    <a:pt x="143" y="392"/>
                  </a:lnTo>
                  <a:lnTo>
                    <a:pt x="143" y="392"/>
                  </a:lnTo>
                  <a:lnTo>
                    <a:pt x="143" y="390"/>
                  </a:lnTo>
                  <a:lnTo>
                    <a:pt x="141" y="390"/>
                  </a:lnTo>
                  <a:lnTo>
                    <a:pt x="141" y="390"/>
                  </a:lnTo>
                  <a:lnTo>
                    <a:pt x="141" y="389"/>
                  </a:lnTo>
                  <a:lnTo>
                    <a:pt x="141" y="389"/>
                  </a:lnTo>
                  <a:lnTo>
                    <a:pt x="141" y="387"/>
                  </a:lnTo>
                  <a:lnTo>
                    <a:pt x="139" y="387"/>
                  </a:lnTo>
                  <a:lnTo>
                    <a:pt x="139" y="385"/>
                  </a:lnTo>
                  <a:lnTo>
                    <a:pt x="141" y="385"/>
                  </a:lnTo>
                  <a:lnTo>
                    <a:pt x="141" y="383"/>
                  </a:lnTo>
                  <a:lnTo>
                    <a:pt x="143" y="380"/>
                  </a:lnTo>
                  <a:lnTo>
                    <a:pt x="145" y="376"/>
                  </a:lnTo>
                  <a:lnTo>
                    <a:pt x="147" y="374"/>
                  </a:lnTo>
                  <a:lnTo>
                    <a:pt x="148" y="372"/>
                  </a:lnTo>
                  <a:lnTo>
                    <a:pt x="148" y="372"/>
                  </a:lnTo>
                  <a:lnTo>
                    <a:pt x="150" y="371"/>
                  </a:lnTo>
                  <a:lnTo>
                    <a:pt x="157" y="367"/>
                  </a:lnTo>
                  <a:lnTo>
                    <a:pt x="159" y="365"/>
                  </a:lnTo>
                  <a:lnTo>
                    <a:pt x="165" y="361"/>
                  </a:lnTo>
                  <a:lnTo>
                    <a:pt x="166" y="361"/>
                  </a:lnTo>
                  <a:lnTo>
                    <a:pt x="165" y="360"/>
                  </a:lnTo>
                  <a:lnTo>
                    <a:pt x="165" y="358"/>
                  </a:lnTo>
                  <a:lnTo>
                    <a:pt x="166" y="358"/>
                  </a:lnTo>
                  <a:lnTo>
                    <a:pt x="166" y="356"/>
                  </a:lnTo>
                  <a:lnTo>
                    <a:pt x="165" y="356"/>
                  </a:lnTo>
                  <a:lnTo>
                    <a:pt x="165" y="352"/>
                  </a:lnTo>
                  <a:lnTo>
                    <a:pt x="165" y="352"/>
                  </a:lnTo>
                  <a:lnTo>
                    <a:pt x="165" y="351"/>
                  </a:lnTo>
                  <a:lnTo>
                    <a:pt x="165" y="349"/>
                  </a:lnTo>
                  <a:lnTo>
                    <a:pt x="168" y="347"/>
                  </a:lnTo>
                  <a:lnTo>
                    <a:pt x="168" y="347"/>
                  </a:lnTo>
                  <a:lnTo>
                    <a:pt x="170" y="347"/>
                  </a:lnTo>
                  <a:lnTo>
                    <a:pt x="172" y="345"/>
                  </a:lnTo>
                  <a:lnTo>
                    <a:pt x="172" y="345"/>
                  </a:lnTo>
                  <a:lnTo>
                    <a:pt x="172" y="347"/>
                  </a:lnTo>
                  <a:lnTo>
                    <a:pt x="174" y="347"/>
                  </a:lnTo>
                  <a:lnTo>
                    <a:pt x="174" y="347"/>
                  </a:lnTo>
                  <a:lnTo>
                    <a:pt x="175" y="347"/>
                  </a:lnTo>
                  <a:lnTo>
                    <a:pt x="175" y="347"/>
                  </a:lnTo>
                  <a:lnTo>
                    <a:pt x="177" y="347"/>
                  </a:lnTo>
                  <a:lnTo>
                    <a:pt x="177" y="347"/>
                  </a:lnTo>
                  <a:lnTo>
                    <a:pt x="179" y="347"/>
                  </a:lnTo>
                  <a:lnTo>
                    <a:pt x="179" y="347"/>
                  </a:lnTo>
                  <a:lnTo>
                    <a:pt x="179" y="347"/>
                  </a:lnTo>
                  <a:lnTo>
                    <a:pt x="181" y="347"/>
                  </a:lnTo>
                  <a:lnTo>
                    <a:pt x="181" y="349"/>
                  </a:lnTo>
                  <a:lnTo>
                    <a:pt x="183" y="349"/>
                  </a:lnTo>
                  <a:lnTo>
                    <a:pt x="185" y="349"/>
                  </a:lnTo>
                  <a:lnTo>
                    <a:pt x="186" y="351"/>
                  </a:lnTo>
                  <a:lnTo>
                    <a:pt x="190" y="349"/>
                  </a:lnTo>
                  <a:lnTo>
                    <a:pt x="190" y="349"/>
                  </a:lnTo>
                  <a:lnTo>
                    <a:pt x="190" y="347"/>
                  </a:lnTo>
                  <a:lnTo>
                    <a:pt x="192" y="347"/>
                  </a:lnTo>
                  <a:lnTo>
                    <a:pt x="192" y="345"/>
                  </a:lnTo>
                  <a:lnTo>
                    <a:pt x="194" y="345"/>
                  </a:lnTo>
                  <a:lnTo>
                    <a:pt x="194" y="343"/>
                  </a:lnTo>
                  <a:lnTo>
                    <a:pt x="195" y="343"/>
                  </a:lnTo>
                  <a:lnTo>
                    <a:pt x="195" y="343"/>
                  </a:lnTo>
                  <a:lnTo>
                    <a:pt x="197" y="343"/>
                  </a:lnTo>
                  <a:lnTo>
                    <a:pt x="199" y="343"/>
                  </a:lnTo>
                  <a:lnTo>
                    <a:pt x="201" y="342"/>
                  </a:lnTo>
                  <a:lnTo>
                    <a:pt x="201" y="342"/>
                  </a:lnTo>
                  <a:lnTo>
                    <a:pt x="201" y="338"/>
                  </a:lnTo>
                  <a:lnTo>
                    <a:pt x="203" y="338"/>
                  </a:lnTo>
                  <a:lnTo>
                    <a:pt x="203" y="338"/>
                  </a:lnTo>
                  <a:lnTo>
                    <a:pt x="204" y="336"/>
                  </a:lnTo>
                  <a:lnTo>
                    <a:pt x="206" y="336"/>
                  </a:lnTo>
                  <a:lnTo>
                    <a:pt x="208" y="338"/>
                  </a:lnTo>
                  <a:lnTo>
                    <a:pt x="214" y="340"/>
                  </a:lnTo>
                  <a:lnTo>
                    <a:pt x="215" y="342"/>
                  </a:lnTo>
                  <a:lnTo>
                    <a:pt x="215" y="342"/>
                  </a:lnTo>
                  <a:lnTo>
                    <a:pt x="215" y="343"/>
                  </a:lnTo>
                  <a:lnTo>
                    <a:pt x="217" y="347"/>
                  </a:lnTo>
                  <a:lnTo>
                    <a:pt x="219" y="349"/>
                  </a:lnTo>
                  <a:lnTo>
                    <a:pt x="219" y="351"/>
                  </a:lnTo>
                  <a:lnTo>
                    <a:pt x="221" y="352"/>
                  </a:lnTo>
                  <a:lnTo>
                    <a:pt x="223" y="354"/>
                  </a:lnTo>
                  <a:lnTo>
                    <a:pt x="223" y="356"/>
                  </a:lnTo>
                  <a:lnTo>
                    <a:pt x="224" y="356"/>
                  </a:lnTo>
                  <a:lnTo>
                    <a:pt x="224" y="356"/>
                  </a:lnTo>
                  <a:lnTo>
                    <a:pt x="226" y="356"/>
                  </a:lnTo>
                  <a:lnTo>
                    <a:pt x="228" y="360"/>
                  </a:lnTo>
                  <a:lnTo>
                    <a:pt x="230" y="360"/>
                  </a:lnTo>
                  <a:lnTo>
                    <a:pt x="232" y="363"/>
                  </a:lnTo>
                  <a:lnTo>
                    <a:pt x="233" y="365"/>
                  </a:lnTo>
                  <a:lnTo>
                    <a:pt x="237" y="367"/>
                  </a:lnTo>
                  <a:lnTo>
                    <a:pt x="237" y="367"/>
                  </a:lnTo>
                  <a:lnTo>
                    <a:pt x="242" y="367"/>
                  </a:lnTo>
                  <a:lnTo>
                    <a:pt x="242" y="367"/>
                  </a:lnTo>
                  <a:lnTo>
                    <a:pt x="244" y="369"/>
                  </a:lnTo>
                  <a:lnTo>
                    <a:pt x="246" y="371"/>
                  </a:lnTo>
                  <a:lnTo>
                    <a:pt x="248" y="372"/>
                  </a:lnTo>
                  <a:lnTo>
                    <a:pt x="248" y="372"/>
                  </a:lnTo>
                  <a:lnTo>
                    <a:pt x="250" y="372"/>
                  </a:lnTo>
                  <a:lnTo>
                    <a:pt x="252" y="372"/>
                  </a:lnTo>
                  <a:lnTo>
                    <a:pt x="252" y="374"/>
                  </a:lnTo>
                  <a:lnTo>
                    <a:pt x="252" y="376"/>
                  </a:lnTo>
                  <a:lnTo>
                    <a:pt x="252" y="376"/>
                  </a:lnTo>
                  <a:lnTo>
                    <a:pt x="252" y="378"/>
                  </a:lnTo>
                  <a:lnTo>
                    <a:pt x="255" y="378"/>
                  </a:lnTo>
                  <a:lnTo>
                    <a:pt x="255" y="378"/>
                  </a:lnTo>
                  <a:lnTo>
                    <a:pt x="255" y="380"/>
                  </a:lnTo>
                  <a:lnTo>
                    <a:pt x="257" y="378"/>
                  </a:lnTo>
                  <a:lnTo>
                    <a:pt x="257" y="378"/>
                  </a:lnTo>
                  <a:lnTo>
                    <a:pt x="257" y="380"/>
                  </a:lnTo>
                  <a:lnTo>
                    <a:pt x="259" y="380"/>
                  </a:lnTo>
                  <a:lnTo>
                    <a:pt x="259" y="383"/>
                  </a:lnTo>
                  <a:lnTo>
                    <a:pt x="261" y="385"/>
                  </a:lnTo>
                  <a:lnTo>
                    <a:pt x="261" y="387"/>
                  </a:lnTo>
                  <a:lnTo>
                    <a:pt x="262" y="390"/>
                  </a:lnTo>
                  <a:lnTo>
                    <a:pt x="261" y="390"/>
                  </a:lnTo>
                  <a:lnTo>
                    <a:pt x="261" y="392"/>
                  </a:lnTo>
                  <a:lnTo>
                    <a:pt x="261" y="394"/>
                  </a:lnTo>
                  <a:lnTo>
                    <a:pt x="259" y="394"/>
                  </a:lnTo>
                  <a:lnTo>
                    <a:pt x="259" y="396"/>
                  </a:lnTo>
                  <a:lnTo>
                    <a:pt x="259" y="398"/>
                  </a:lnTo>
                  <a:lnTo>
                    <a:pt x="259" y="399"/>
                  </a:lnTo>
                  <a:lnTo>
                    <a:pt x="261" y="398"/>
                  </a:lnTo>
                  <a:lnTo>
                    <a:pt x="261" y="399"/>
                  </a:lnTo>
                  <a:lnTo>
                    <a:pt x="261" y="399"/>
                  </a:lnTo>
                  <a:lnTo>
                    <a:pt x="261" y="399"/>
                  </a:lnTo>
                  <a:lnTo>
                    <a:pt x="262" y="398"/>
                  </a:lnTo>
                  <a:lnTo>
                    <a:pt x="262" y="396"/>
                  </a:lnTo>
                  <a:lnTo>
                    <a:pt x="262" y="396"/>
                  </a:lnTo>
                  <a:lnTo>
                    <a:pt x="264" y="394"/>
                  </a:lnTo>
                  <a:lnTo>
                    <a:pt x="266" y="394"/>
                  </a:lnTo>
                  <a:lnTo>
                    <a:pt x="266" y="394"/>
                  </a:lnTo>
                  <a:lnTo>
                    <a:pt x="266" y="390"/>
                  </a:lnTo>
                  <a:lnTo>
                    <a:pt x="266" y="390"/>
                  </a:lnTo>
                  <a:lnTo>
                    <a:pt x="266" y="389"/>
                  </a:lnTo>
                  <a:lnTo>
                    <a:pt x="268" y="389"/>
                  </a:lnTo>
                  <a:lnTo>
                    <a:pt x="268" y="389"/>
                  </a:lnTo>
                  <a:lnTo>
                    <a:pt x="270" y="389"/>
                  </a:lnTo>
                  <a:lnTo>
                    <a:pt x="268" y="387"/>
                  </a:lnTo>
                  <a:lnTo>
                    <a:pt x="268" y="385"/>
                  </a:lnTo>
                  <a:lnTo>
                    <a:pt x="268" y="385"/>
                  </a:lnTo>
                  <a:lnTo>
                    <a:pt x="268" y="383"/>
                  </a:lnTo>
                  <a:lnTo>
                    <a:pt x="266" y="383"/>
                  </a:lnTo>
                  <a:lnTo>
                    <a:pt x="266" y="381"/>
                  </a:lnTo>
                  <a:lnTo>
                    <a:pt x="264" y="381"/>
                  </a:lnTo>
                  <a:lnTo>
                    <a:pt x="264" y="380"/>
                  </a:lnTo>
                  <a:lnTo>
                    <a:pt x="264" y="378"/>
                  </a:lnTo>
                  <a:lnTo>
                    <a:pt x="266" y="376"/>
                  </a:lnTo>
                  <a:lnTo>
                    <a:pt x="266" y="374"/>
                  </a:lnTo>
                  <a:lnTo>
                    <a:pt x="268" y="374"/>
                  </a:lnTo>
                  <a:lnTo>
                    <a:pt x="270" y="376"/>
                  </a:lnTo>
                  <a:lnTo>
                    <a:pt x="273" y="376"/>
                  </a:lnTo>
                  <a:lnTo>
                    <a:pt x="275" y="376"/>
                  </a:lnTo>
                  <a:lnTo>
                    <a:pt x="275" y="378"/>
                  </a:lnTo>
                  <a:lnTo>
                    <a:pt x="275" y="380"/>
                  </a:lnTo>
                  <a:lnTo>
                    <a:pt x="277" y="380"/>
                  </a:lnTo>
                  <a:lnTo>
                    <a:pt x="277" y="380"/>
                  </a:lnTo>
                  <a:lnTo>
                    <a:pt x="279" y="378"/>
                  </a:lnTo>
                  <a:lnTo>
                    <a:pt x="279" y="376"/>
                  </a:lnTo>
                  <a:lnTo>
                    <a:pt x="277" y="376"/>
                  </a:lnTo>
                  <a:lnTo>
                    <a:pt x="275" y="374"/>
                  </a:lnTo>
                  <a:lnTo>
                    <a:pt x="273" y="372"/>
                  </a:lnTo>
                  <a:lnTo>
                    <a:pt x="270" y="371"/>
                  </a:lnTo>
                  <a:lnTo>
                    <a:pt x="268" y="369"/>
                  </a:lnTo>
                  <a:lnTo>
                    <a:pt x="266" y="367"/>
                  </a:lnTo>
                  <a:lnTo>
                    <a:pt x="261" y="365"/>
                  </a:lnTo>
                  <a:lnTo>
                    <a:pt x="261" y="365"/>
                  </a:lnTo>
                  <a:lnTo>
                    <a:pt x="259" y="365"/>
                  </a:lnTo>
                  <a:lnTo>
                    <a:pt x="259" y="365"/>
                  </a:lnTo>
                  <a:lnTo>
                    <a:pt x="259" y="365"/>
                  </a:lnTo>
                  <a:lnTo>
                    <a:pt x="259" y="363"/>
                  </a:lnTo>
                  <a:lnTo>
                    <a:pt x="259" y="363"/>
                  </a:lnTo>
                  <a:lnTo>
                    <a:pt x="261" y="361"/>
                  </a:lnTo>
                  <a:lnTo>
                    <a:pt x="261" y="361"/>
                  </a:lnTo>
                  <a:lnTo>
                    <a:pt x="259" y="360"/>
                  </a:lnTo>
                  <a:lnTo>
                    <a:pt x="257" y="360"/>
                  </a:lnTo>
                  <a:lnTo>
                    <a:pt x="257" y="360"/>
                  </a:lnTo>
                  <a:lnTo>
                    <a:pt x="253" y="360"/>
                  </a:lnTo>
                  <a:lnTo>
                    <a:pt x="253" y="361"/>
                  </a:lnTo>
                  <a:lnTo>
                    <a:pt x="252" y="360"/>
                  </a:lnTo>
                  <a:lnTo>
                    <a:pt x="250" y="360"/>
                  </a:lnTo>
                  <a:lnTo>
                    <a:pt x="250" y="358"/>
                  </a:lnTo>
                  <a:lnTo>
                    <a:pt x="248" y="358"/>
                  </a:lnTo>
                  <a:lnTo>
                    <a:pt x="248" y="358"/>
                  </a:lnTo>
                  <a:lnTo>
                    <a:pt x="244" y="354"/>
                  </a:lnTo>
                  <a:lnTo>
                    <a:pt x="244" y="354"/>
                  </a:lnTo>
                  <a:lnTo>
                    <a:pt x="242" y="352"/>
                  </a:lnTo>
                  <a:lnTo>
                    <a:pt x="242" y="351"/>
                  </a:lnTo>
                  <a:lnTo>
                    <a:pt x="242" y="349"/>
                  </a:lnTo>
                  <a:lnTo>
                    <a:pt x="241" y="347"/>
                  </a:lnTo>
                  <a:lnTo>
                    <a:pt x="239" y="343"/>
                  </a:lnTo>
                  <a:lnTo>
                    <a:pt x="239" y="343"/>
                  </a:lnTo>
                  <a:lnTo>
                    <a:pt x="237" y="343"/>
                  </a:lnTo>
                  <a:lnTo>
                    <a:pt x="237" y="343"/>
                  </a:lnTo>
                  <a:lnTo>
                    <a:pt x="235" y="342"/>
                  </a:lnTo>
                  <a:lnTo>
                    <a:pt x="235" y="342"/>
                  </a:lnTo>
                  <a:lnTo>
                    <a:pt x="232" y="340"/>
                  </a:lnTo>
                  <a:lnTo>
                    <a:pt x="232" y="340"/>
                  </a:lnTo>
                  <a:lnTo>
                    <a:pt x="230" y="338"/>
                  </a:lnTo>
                  <a:lnTo>
                    <a:pt x="230" y="338"/>
                  </a:lnTo>
                  <a:lnTo>
                    <a:pt x="230" y="334"/>
                  </a:lnTo>
                  <a:lnTo>
                    <a:pt x="230" y="333"/>
                  </a:lnTo>
                  <a:lnTo>
                    <a:pt x="232" y="333"/>
                  </a:lnTo>
                  <a:lnTo>
                    <a:pt x="232" y="331"/>
                  </a:lnTo>
                  <a:lnTo>
                    <a:pt x="230" y="331"/>
                  </a:lnTo>
                  <a:lnTo>
                    <a:pt x="230" y="331"/>
                  </a:lnTo>
                  <a:lnTo>
                    <a:pt x="228" y="329"/>
                  </a:lnTo>
                  <a:lnTo>
                    <a:pt x="230" y="327"/>
                  </a:lnTo>
                  <a:lnTo>
                    <a:pt x="230" y="325"/>
                  </a:lnTo>
                  <a:lnTo>
                    <a:pt x="232" y="325"/>
                  </a:lnTo>
                  <a:lnTo>
                    <a:pt x="232" y="327"/>
                  </a:lnTo>
                  <a:lnTo>
                    <a:pt x="232" y="325"/>
                  </a:lnTo>
                  <a:lnTo>
                    <a:pt x="235" y="325"/>
                  </a:lnTo>
                  <a:lnTo>
                    <a:pt x="237" y="325"/>
                  </a:lnTo>
                  <a:lnTo>
                    <a:pt x="237" y="323"/>
                  </a:lnTo>
                  <a:lnTo>
                    <a:pt x="239" y="325"/>
                  </a:lnTo>
                  <a:lnTo>
                    <a:pt x="239" y="325"/>
                  </a:lnTo>
                  <a:lnTo>
                    <a:pt x="239" y="325"/>
                  </a:lnTo>
                  <a:lnTo>
                    <a:pt x="239" y="325"/>
                  </a:lnTo>
                  <a:lnTo>
                    <a:pt x="237" y="325"/>
                  </a:lnTo>
                  <a:lnTo>
                    <a:pt x="239" y="329"/>
                  </a:lnTo>
                  <a:lnTo>
                    <a:pt x="241" y="333"/>
                  </a:lnTo>
                  <a:lnTo>
                    <a:pt x="242" y="333"/>
                  </a:lnTo>
                  <a:lnTo>
                    <a:pt x="242" y="333"/>
                  </a:lnTo>
                  <a:lnTo>
                    <a:pt x="242" y="331"/>
                  </a:lnTo>
                  <a:lnTo>
                    <a:pt x="244" y="327"/>
                  </a:lnTo>
                  <a:lnTo>
                    <a:pt x="246" y="329"/>
                  </a:lnTo>
                  <a:lnTo>
                    <a:pt x="246" y="329"/>
                  </a:lnTo>
                  <a:lnTo>
                    <a:pt x="248" y="329"/>
                  </a:lnTo>
                  <a:lnTo>
                    <a:pt x="248" y="331"/>
                  </a:lnTo>
                  <a:lnTo>
                    <a:pt x="248" y="331"/>
                  </a:lnTo>
                  <a:lnTo>
                    <a:pt x="248" y="334"/>
                  </a:lnTo>
                  <a:lnTo>
                    <a:pt x="250" y="336"/>
                  </a:lnTo>
                  <a:lnTo>
                    <a:pt x="252" y="338"/>
                  </a:lnTo>
                  <a:lnTo>
                    <a:pt x="252" y="338"/>
                  </a:lnTo>
                  <a:lnTo>
                    <a:pt x="252" y="338"/>
                  </a:lnTo>
                  <a:lnTo>
                    <a:pt x="252" y="338"/>
                  </a:lnTo>
                  <a:lnTo>
                    <a:pt x="252" y="342"/>
                  </a:lnTo>
                  <a:lnTo>
                    <a:pt x="253" y="342"/>
                  </a:lnTo>
                  <a:lnTo>
                    <a:pt x="255" y="343"/>
                  </a:lnTo>
                  <a:lnTo>
                    <a:pt x="257" y="343"/>
                  </a:lnTo>
                  <a:lnTo>
                    <a:pt x="257" y="343"/>
                  </a:lnTo>
                  <a:lnTo>
                    <a:pt x="257" y="345"/>
                  </a:lnTo>
                  <a:lnTo>
                    <a:pt x="261" y="345"/>
                  </a:lnTo>
                  <a:lnTo>
                    <a:pt x="261" y="345"/>
                  </a:lnTo>
                  <a:lnTo>
                    <a:pt x="264" y="347"/>
                  </a:lnTo>
                  <a:lnTo>
                    <a:pt x="266" y="347"/>
                  </a:lnTo>
                  <a:lnTo>
                    <a:pt x="268" y="349"/>
                  </a:lnTo>
                  <a:lnTo>
                    <a:pt x="270" y="351"/>
                  </a:lnTo>
                  <a:lnTo>
                    <a:pt x="270" y="351"/>
                  </a:lnTo>
                  <a:lnTo>
                    <a:pt x="268" y="351"/>
                  </a:lnTo>
                  <a:lnTo>
                    <a:pt x="268" y="349"/>
                  </a:lnTo>
                  <a:lnTo>
                    <a:pt x="266" y="349"/>
                  </a:lnTo>
                  <a:lnTo>
                    <a:pt x="266" y="351"/>
                  </a:lnTo>
                  <a:lnTo>
                    <a:pt x="268" y="351"/>
                  </a:lnTo>
                  <a:lnTo>
                    <a:pt x="270" y="352"/>
                  </a:lnTo>
                  <a:lnTo>
                    <a:pt x="271" y="352"/>
                  </a:lnTo>
                  <a:lnTo>
                    <a:pt x="275" y="354"/>
                  </a:lnTo>
                  <a:lnTo>
                    <a:pt x="279" y="356"/>
                  </a:lnTo>
                  <a:lnTo>
                    <a:pt x="281" y="358"/>
                  </a:lnTo>
                  <a:lnTo>
                    <a:pt x="281" y="358"/>
                  </a:lnTo>
                  <a:lnTo>
                    <a:pt x="282" y="360"/>
                  </a:lnTo>
                  <a:lnTo>
                    <a:pt x="282" y="361"/>
                  </a:lnTo>
                  <a:lnTo>
                    <a:pt x="284" y="361"/>
                  </a:lnTo>
                  <a:lnTo>
                    <a:pt x="284" y="361"/>
                  </a:lnTo>
                  <a:lnTo>
                    <a:pt x="284" y="365"/>
                  </a:lnTo>
                  <a:lnTo>
                    <a:pt x="284" y="367"/>
                  </a:lnTo>
                  <a:lnTo>
                    <a:pt x="284" y="369"/>
                  </a:lnTo>
                  <a:lnTo>
                    <a:pt x="284" y="371"/>
                  </a:lnTo>
                  <a:lnTo>
                    <a:pt x="284" y="372"/>
                  </a:lnTo>
                  <a:lnTo>
                    <a:pt x="284" y="374"/>
                  </a:lnTo>
                  <a:lnTo>
                    <a:pt x="284" y="374"/>
                  </a:lnTo>
                  <a:lnTo>
                    <a:pt x="284" y="374"/>
                  </a:lnTo>
                  <a:lnTo>
                    <a:pt x="284" y="376"/>
                  </a:lnTo>
                  <a:lnTo>
                    <a:pt x="286" y="378"/>
                  </a:lnTo>
                  <a:lnTo>
                    <a:pt x="288" y="378"/>
                  </a:lnTo>
                  <a:lnTo>
                    <a:pt x="290" y="380"/>
                  </a:lnTo>
                  <a:lnTo>
                    <a:pt x="290" y="381"/>
                  </a:lnTo>
                  <a:lnTo>
                    <a:pt x="291" y="381"/>
                  </a:lnTo>
                  <a:lnTo>
                    <a:pt x="293" y="385"/>
                  </a:lnTo>
                  <a:lnTo>
                    <a:pt x="293" y="385"/>
                  </a:lnTo>
                  <a:lnTo>
                    <a:pt x="295" y="389"/>
                  </a:lnTo>
                  <a:lnTo>
                    <a:pt x="297" y="387"/>
                  </a:lnTo>
                  <a:lnTo>
                    <a:pt x="299" y="389"/>
                  </a:lnTo>
                  <a:lnTo>
                    <a:pt x="299" y="389"/>
                  </a:lnTo>
                  <a:lnTo>
                    <a:pt x="297" y="390"/>
                  </a:lnTo>
                  <a:lnTo>
                    <a:pt x="297" y="389"/>
                  </a:lnTo>
                  <a:lnTo>
                    <a:pt x="299" y="392"/>
                  </a:lnTo>
                  <a:lnTo>
                    <a:pt x="299" y="394"/>
                  </a:lnTo>
                  <a:lnTo>
                    <a:pt x="300" y="394"/>
                  </a:lnTo>
                  <a:lnTo>
                    <a:pt x="300" y="394"/>
                  </a:lnTo>
                  <a:lnTo>
                    <a:pt x="300" y="394"/>
                  </a:lnTo>
                  <a:lnTo>
                    <a:pt x="302" y="394"/>
                  </a:lnTo>
                  <a:lnTo>
                    <a:pt x="302" y="394"/>
                  </a:lnTo>
                  <a:lnTo>
                    <a:pt x="306" y="394"/>
                  </a:lnTo>
                  <a:lnTo>
                    <a:pt x="308" y="394"/>
                  </a:lnTo>
                  <a:lnTo>
                    <a:pt x="309" y="394"/>
                  </a:lnTo>
                  <a:lnTo>
                    <a:pt x="309" y="394"/>
                  </a:lnTo>
                  <a:lnTo>
                    <a:pt x="311" y="394"/>
                  </a:lnTo>
                  <a:lnTo>
                    <a:pt x="313" y="396"/>
                  </a:lnTo>
                  <a:lnTo>
                    <a:pt x="315" y="396"/>
                  </a:lnTo>
                  <a:lnTo>
                    <a:pt x="315" y="398"/>
                  </a:lnTo>
                  <a:lnTo>
                    <a:pt x="313" y="398"/>
                  </a:lnTo>
                  <a:lnTo>
                    <a:pt x="309" y="396"/>
                  </a:lnTo>
                  <a:lnTo>
                    <a:pt x="308" y="396"/>
                  </a:lnTo>
                  <a:lnTo>
                    <a:pt x="308" y="396"/>
                  </a:lnTo>
                  <a:lnTo>
                    <a:pt x="306" y="396"/>
                  </a:lnTo>
                  <a:lnTo>
                    <a:pt x="304" y="396"/>
                  </a:lnTo>
                  <a:lnTo>
                    <a:pt x="302" y="396"/>
                  </a:lnTo>
                  <a:lnTo>
                    <a:pt x="302" y="396"/>
                  </a:lnTo>
                  <a:lnTo>
                    <a:pt x="300" y="399"/>
                  </a:lnTo>
                  <a:lnTo>
                    <a:pt x="300" y="399"/>
                  </a:lnTo>
                  <a:lnTo>
                    <a:pt x="300" y="401"/>
                  </a:lnTo>
                  <a:lnTo>
                    <a:pt x="302" y="403"/>
                  </a:lnTo>
                  <a:lnTo>
                    <a:pt x="304" y="405"/>
                  </a:lnTo>
                  <a:lnTo>
                    <a:pt x="304" y="407"/>
                  </a:lnTo>
                  <a:lnTo>
                    <a:pt x="304" y="409"/>
                  </a:lnTo>
                  <a:lnTo>
                    <a:pt x="306" y="410"/>
                  </a:lnTo>
                  <a:lnTo>
                    <a:pt x="306" y="410"/>
                  </a:lnTo>
                  <a:lnTo>
                    <a:pt x="308" y="409"/>
                  </a:lnTo>
                  <a:lnTo>
                    <a:pt x="308" y="407"/>
                  </a:lnTo>
                  <a:lnTo>
                    <a:pt x="308" y="409"/>
                  </a:lnTo>
                  <a:lnTo>
                    <a:pt x="309" y="409"/>
                  </a:lnTo>
                  <a:lnTo>
                    <a:pt x="309" y="412"/>
                  </a:lnTo>
                  <a:lnTo>
                    <a:pt x="309" y="414"/>
                  </a:lnTo>
                  <a:lnTo>
                    <a:pt x="311" y="414"/>
                  </a:lnTo>
                  <a:lnTo>
                    <a:pt x="311" y="410"/>
                  </a:lnTo>
                  <a:lnTo>
                    <a:pt x="313" y="410"/>
                  </a:lnTo>
                  <a:lnTo>
                    <a:pt x="313" y="412"/>
                  </a:lnTo>
                  <a:lnTo>
                    <a:pt x="315" y="412"/>
                  </a:lnTo>
                  <a:lnTo>
                    <a:pt x="317" y="412"/>
                  </a:lnTo>
                  <a:lnTo>
                    <a:pt x="315" y="410"/>
                  </a:lnTo>
                  <a:lnTo>
                    <a:pt x="313" y="405"/>
                  </a:lnTo>
                  <a:lnTo>
                    <a:pt x="313" y="403"/>
                  </a:lnTo>
                  <a:lnTo>
                    <a:pt x="311" y="403"/>
                  </a:lnTo>
                  <a:lnTo>
                    <a:pt x="315" y="403"/>
                  </a:lnTo>
                  <a:lnTo>
                    <a:pt x="315" y="405"/>
                  </a:lnTo>
                  <a:lnTo>
                    <a:pt x="317" y="405"/>
                  </a:lnTo>
                  <a:lnTo>
                    <a:pt x="317" y="403"/>
                  </a:lnTo>
                  <a:lnTo>
                    <a:pt x="319" y="403"/>
                  </a:lnTo>
                  <a:lnTo>
                    <a:pt x="317" y="403"/>
                  </a:lnTo>
                  <a:lnTo>
                    <a:pt x="317" y="401"/>
                  </a:lnTo>
                  <a:lnTo>
                    <a:pt x="315" y="399"/>
                  </a:lnTo>
                  <a:lnTo>
                    <a:pt x="315" y="398"/>
                  </a:lnTo>
                  <a:lnTo>
                    <a:pt x="317" y="398"/>
                  </a:lnTo>
                  <a:lnTo>
                    <a:pt x="319" y="398"/>
                  </a:lnTo>
                  <a:lnTo>
                    <a:pt x="320" y="399"/>
                  </a:lnTo>
                  <a:lnTo>
                    <a:pt x="322" y="401"/>
                  </a:lnTo>
                  <a:lnTo>
                    <a:pt x="320" y="396"/>
                  </a:lnTo>
                  <a:lnTo>
                    <a:pt x="320" y="396"/>
                  </a:lnTo>
                  <a:lnTo>
                    <a:pt x="319" y="394"/>
                  </a:lnTo>
                  <a:lnTo>
                    <a:pt x="319" y="394"/>
                  </a:lnTo>
                  <a:lnTo>
                    <a:pt x="317" y="394"/>
                  </a:lnTo>
                  <a:lnTo>
                    <a:pt x="317" y="394"/>
                  </a:lnTo>
                  <a:lnTo>
                    <a:pt x="315" y="392"/>
                  </a:lnTo>
                  <a:lnTo>
                    <a:pt x="313" y="390"/>
                  </a:lnTo>
                  <a:lnTo>
                    <a:pt x="313" y="390"/>
                  </a:lnTo>
                  <a:lnTo>
                    <a:pt x="311" y="390"/>
                  </a:lnTo>
                  <a:lnTo>
                    <a:pt x="309" y="390"/>
                  </a:lnTo>
                  <a:lnTo>
                    <a:pt x="309" y="389"/>
                  </a:lnTo>
                  <a:lnTo>
                    <a:pt x="311" y="389"/>
                  </a:lnTo>
                  <a:lnTo>
                    <a:pt x="311" y="389"/>
                  </a:lnTo>
                  <a:lnTo>
                    <a:pt x="311" y="389"/>
                  </a:lnTo>
                  <a:lnTo>
                    <a:pt x="313" y="389"/>
                  </a:lnTo>
                  <a:lnTo>
                    <a:pt x="311" y="387"/>
                  </a:lnTo>
                  <a:lnTo>
                    <a:pt x="311" y="385"/>
                  </a:lnTo>
                  <a:lnTo>
                    <a:pt x="313" y="385"/>
                  </a:lnTo>
                  <a:lnTo>
                    <a:pt x="313" y="385"/>
                  </a:lnTo>
                  <a:lnTo>
                    <a:pt x="313" y="387"/>
                  </a:lnTo>
                  <a:lnTo>
                    <a:pt x="315" y="387"/>
                  </a:lnTo>
                  <a:lnTo>
                    <a:pt x="315" y="387"/>
                  </a:lnTo>
                  <a:lnTo>
                    <a:pt x="315" y="385"/>
                  </a:lnTo>
                  <a:lnTo>
                    <a:pt x="313" y="385"/>
                  </a:lnTo>
                  <a:lnTo>
                    <a:pt x="311" y="381"/>
                  </a:lnTo>
                  <a:lnTo>
                    <a:pt x="309" y="380"/>
                  </a:lnTo>
                  <a:lnTo>
                    <a:pt x="309" y="380"/>
                  </a:lnTo>
                  <a:lnTo>
                    <a:pt x="308" y="378"/>
                  </a:lnTo>
                  <a:lnTo>
                    <a:pt x="308" y="376"/>
                  </a:lnTo>
                  <a:lnTo>
                    <a:pt x="308" y="374"/>
                  </a:lnTo>
                  <a:lnTo>
                    <a:pt x="311" y="372"/>
                  </a:lnTo>
                  <a:lnTo>
                    <a:pt x="309" y="374"/>
                  </a:lnTo>
                  <a:lnTo>
                    <a:pt x="311" y="374"/>
                  </a:lnTo>
                  <a:lnTo>
                    <a:pt x="313" y="376"/>
                  </a:lnTo>
                  <a:lnTo>
                    <a:pt x="315" y="378"/>
                  </a:lnTo>
                  <a:lnTo>
                    <a:pt x="317" y="380"/>
                  </a:lnTo>
                  <a:lnTo>
                    <a:pt x="317" y="378"/>
                  </a:lnTo>
                  <a:lnTo>
                    <a:pt x="315" y="378"/>
                  </a:lnTo>
                  <a:lnTo>
                    <a:pt x="315" y="376"/>
                  </a:lnTo>
                  <a:lnTo>
                    <a:pt x="315" y="376"/>
                  </a:lnTo>
                  <a:lnTo>
                    <a:pt x="317" y="376"/>
                  </a:lnTo>
                  <a:lnTo>
                    <a:pt x="317" y="376"/>
                  </a:lnTo>
                  <a:lnTo>
                    <a:pt x="320" y="376"/>
                  </a:lnTo>
                  <a:lnTo>
                    <a:pt x="320" y="376"/>
                  </a:lnTo>
                  <a:lnTo>
                    <a:pt x="320" y="376"/>
                  </a:lnTo>
                  <a:lnTo>
                    <a:pt x="319" y="374"/>
                  </a:lnTo>
                  <a:lnTo>
                    <a:pt x="317" y="374"/>
                  </a:lnTo>
                  <a:lnTo>
                    <a:pt x="317" y="372"/>
                  </a:lnTo>
                  <a:lnTo>
                    <a:pt x="319" y="371"/>
                  </a:lnTo>
                  <a:lnTo>
                    <a:pt x="320" y="371"/>
                  </a:lnTo>
                  <a:lnTo>
                    <a:pt x="320" y="369"/>
                  </a:lnTo>
                  <a:lnTo>
                    <a:pt x="322" y="371"/>
                  </a:lnTo>
                  <a:lnTo>
                    <a:pt x="324" y="371"/>
                  </a:lnTo>
                  <a:lnTo>
                    <a:pt x="324" y="371"/>
                  </a:lnTo>
                  <a:lnTo>
                    <a:pt x="326" y="369"/>
                  </a:lnTo>
                  <a:lnTo>
                    <a:pt x="333" y="371"/>
                  </a:lnTo>
                  <a:lnTo>
                    <a:pt x="333" y="371"/>
                  </a:lnTo>
                  <a:lnTo>
                    <a:pt x="335" y="372"/>
                  </a:lnTo>
                  <a:lnTo>
                    <a:pt x="335" y="372"/>
                  </a:lnTo>
                  <a:lnTo>
                    <a:pt x="338" y="372"/>
                  </a:lnTo>
                  <a:lnTo>
                    <a:pt x="338" y="372"/>
                  </a:lnTo>
                  <a:lnTo>
                    <a:pt x="337" y="374"/>
                  </a:lnTo>
                  <a:lnTo>
                    <a:pt x="335" y="374"/>
                  </a:lnTo>
                  <a:lnTo>
                    <a:pt x="335" y="376"/>
                  </a:lnTo>
                  <a:lnTo>
                    <a:pt x="335" y="378"/>
                  </a:lnTo>
                  <a:lnTo>
                    <a:pt x="337" y="376"/>
                  </a:lnTo>
                  <a:lnTo>
                    <a:pt x="337" y="376"/>
                  </a:lnTo>
                  <a:lnTo>
                    <a:pt x="338" y="374"/>
                  </a:lnTo>
                  <a:lnTo>
                    <a:pt x="342" y="372"/>
                  </a:lnTo>
                  <a:lnTo>
                    <a:pt x="344" y="371"/>
                  </a:lnTo>
                  <a:lnTo>
                    <a:pt x="344" y="369"/>
                  </a:lnTo>
                  <a:lnTo>
                    <a:pt x="346" y="369"/>
                  </a:lnTo>
                  <a:lnTo>
                    <a:pt x="347" y="367"/>
                  </a:lnTo>
                  <a:lnTo>
                    <a:pt x="349" y="367"/>
                  </a:lnTo>
                  <a:lnTo>
                    <a:pt x="351" y="369"/>
                  </a:lnTo>
                  <a:lnTo>
                    <a:pt x="353" y="369"/>
                  </a:lnTo>
                  <a:lnTo>
                    <a:pt x="355" y="367"/>
                  </a:lnTo>
                  <a:lnTo>
                    <a:pt x="355" y="367"/>
                  </a:lnTo>
                  <a:lnTo>
                    <a:pt x="355" y="365"/>
                  </a:lnTo>
                  <a:lnTo>
                    <a:pt x="353" y="365"/>
                  </a:lnTo>
                  <a:lnTo>
                    <a:pt x="351" y="365"/>
                  </a:lnTo>
                  <a:lnTo>
                    <a:pt x="349" y="363"/>
                  </a:lnTo>
                  <a:lnTo>
                    <a:pt x="349" y="363"/>
                  </a:lnTo>
                  <a:lnTo>
                    <a:pt x="347" y="361"/>
                  </a:lnTo>
                  <a:lnTo>
                    <a:pt x="347" y="360"/>
                  </a:lnTo>
                  <a:lnTo>
                    <a:pt x="347" y="360"/>
                  </a:lnTo>
                  <a:lnTo>
                    <a:pt x="346" y="358"/>
                  </a:lnTo>
                  <a:lnTo>
                    <a:pt x="344" y="356"/>
                  </a:lnTo>
                  <a:lnTo>
                    <a:pt x="344" y="356"/>
                  </a:lnTo>
                  <a:lnTo>
                    <a:pt x="344" y="354"/>
                  </a:lnTo>
                  <a:lnTo>
                    <a:pt x="342" y="354"/>
                  </a:lnTo>
                  <a:lnTo>
                    <a:pt x="342" y="354"/>
                  </a:lnTo>
                  <a:lnTo>
                    <a:pt x="344" y="352"/>
                  </a:lnTo>
                  <a:lnTo>
                    <a:pt x="344" y="352"/>
                  </a:lnTo>
                  <a:lnTo>
                    <a:pt x="344" y="352"/>
                  </a:lnTo>
                  <a:lnTo>
                    <a:pt x="344" y="347"/>
                  </a:lnTo>
                  <a:lnTo>
                    <a:pt x="346" y="345"/>
                  </a:lnTo>
                  <a:lnTo>
                    <a:pt x="349" y="345"/>
                  </a:lnTo>
                  <a:lnTo>
                    <a:pt x="349" y="343"/>
                  </a:lnTo>
                  <a:lnTo>
                    <a:pt x="349" y="342"/>
                  </a:lnTo>
                  <a:lnTo>
                    <a:pt x="349" y="340"/>
                  </a:lnTo>
                  <a:lnTo>
                    <a:pt x="349" y="338"/>
                  </a:lnTo>
                  <a:lnTo>
                    <a:pt x="347" y="336"/>
                  </a:lnTo>
                  <a:lnTo>
                    <a:pt x="349" y="336"/>
                  </a:lnTo>
                  <a:lnTo>
                    <a:pt x="349" y="334"/>
                  </a:lnTo>
                  <a:lnTo>
                    <a:pt x="349" y="333"/>
                  </a:lnTo>
                  <a:lnTo>
                    <a:pt x="349" y="329"/>
                  </a:lnTo>
                  <a:lnTo>
                    <a:pt x="349" y="329"/>
                  </a:lnTo>
                  <a:lnTo>
                    <a:pt x="349" y="331"/>
                  </a:lnTo>
                  <a:lnTo>
                    <a:pt x="349" y="333"/>
                  </a:lnTo>
                  <a:lnTo>
                    <a:pt x="349" y="334"/>
                  </a:lnTo>
                  <a:lnTo>
                    <a:pt x="349" y="334"/>
                  </a:lnTo>
                  <a:lnTo>
                    <a:pt x="349" y="334"/>
                  </a:lnTo>
                  <a:lnTo>
                    <a:pt x="351" y="333"/>
                  </a:lnTo>
                  <a:lnTo>
                    <a:pt x="353" y="331"/>
                  </a:lnTo>
                  <a:lnTo>
                    <a:pt x="353" y="331"/>
                  </a:lnTo>
                  <a:lnTo>
                    <a:pt x="355" y="331"/>
                  </a:lnTo>
                  <a:lnTo>
                    <a:pt x="355" y="331"/>
                  </a:lnTo>
                  <a:lnTo>
                    <a:pt x="355" y="329"/>
                  </a:lnTo>
                  <a:lnTo>
                    <a:pt x="355" y="327"/>
                  </a:lnTo>
                  <a:lnTo>
                    <a:pt x="353" y="325"/>
                  </a:lnTo>
                  <a:lnTo>
                    <a:pt x="355" y="325"/>
                  </a:lnTo>
                  <a:lnTo>
                    <a:pt x="353" y="323"/>
                  </a:lnTo>
                  <a:lnTo>
                    <a:pt x="353" y="322"/>
                  </a:lnTo>
                  <a:lnTo>
                    <a:pt x="353" y="322"/>
                  </a:lnTo>
                  <a:lnTo>
                    <a:pt x="353" y="323"/>
                  </a:lnTo>
                  <a:lnTo>
                    <a:pt x="355" y="323"/>
                  </a:lnTo>
                  <a:lnTo>
                    <a:pt x="355" y="322"/>
                  </a:lnTo>
                  <a:lnTo>
                    <a:pt x="355" y="322"/>
                  </a:lnTo>
                  <a:lnTo>
                    <a:pt x="355" y="322"/>
                  </a:lnTo>
                  <a:lnTo>
                    <a:pt x="357" y="322"/>
                  </a:lnTo>
                  <a:lnTo>
                    <a:pt x="358" y="320"/>
                  </a:lnTo>
                  <a:lnTo>
                    <a:pt x="358" y="320"/>
                  </a:lnTo>
                  <a:lnTo>
                    <a:pt x="358" y="318"/>
                  </a:lnTo>
                  <a:lnTo>
                    <a:pt x="357" y="316"/>
                  </a:lnTo>
                  <a:lnTo>
                    <a:pt x="357" y="316"/>
                  </a:lnTo>
                  <a:lnTo>
                    <a:pt x="358" y="316"/>
                  </a:lnTo>
                  <a:lnTo>
                    <a:pt x="358" y="318"/>
                  </a:lnTo>
                  <a:lnTo>
                    <a:pt x="358" y="318"/>
                  </a:lnTo>
                  <a:lnTo>
                    <a:pt x="360" y="316"/>
                  </a:lnTo>
                  <a:lnTo>
                    <a:pt x="360" y="314"/>
                  </a:lnTo>
                  <a:lnTo>
                    <a:pt x="360" y="314"/>
                  </a:lnTo>
                  <a:lnTo>
                    <a:pt x="362" y="314"/>
                  </a:lnTo>
                  <a:lnTo>
                    <a:pt x="364" y="313"/>
                  </a:lnTo>
                  <a:lnTo>
                    <a:pt x="366" y="313"/>
                  </a:lnTo>
                  <a:lnTo>
                    <a:pt x="366" y="313"/>
                  </a:lnTo>
                  <a:lnTo>
                    <a:pt x="366" y="313"/>
                  </a:lnTo>
                  <a:lnTo>
                    <a:pt x="367" y="313"/>
                  </a:lnTo>
                  <a:lnTo>
                    <a:pt x="367" y="313"/>
                  </a:lnTo>
                  <a:lnTo>
                    <a:pt x="367" y="311"/>
                  </a:lnTo>
                  <a:lnTo>
                    <a:pt x="369" y="313"/>
                  </a:lnTo>
                  <a:lnTo>
                    <a:pt x="369" y="314"/>
                  </a:lnTo>
                  <a:lnTo>
                    <a:pt x="371" y="314"/>
                  </a:lnTo>
                  <a:lnTo>
                    <a:pt x="371" y="314"/>
                  </a:lnTo>
                  <a:lnTo>
                    <a:pt x="367" y="314"/>
                  </a:lnTo>
                  <a:lnTo>
                    <a:pt x="367" y="314"/>
                  </a:lnTo>
                  <a:lnTo>
                    <a:pt x="367" y="314"/>
                  </a:lnTo>
                  <a:lnTo>
                    <a:pt x="369" y="314"/>
                  </a:lnTo>
                  <a:lnTo>
                    <a:pt x="369" y="314"/>
                  </a:lnTo>
                  <a:lnTo>
                    <a:pt x="367" y="316"/>
                  </a:lnTo>
                  <a:lnTo>
                    <a:pt x="367" y="318"/>
                  </a:lnTo>
                  <a:lnTo>
                    <a:pt x="369" y="316"/>
                  </a:lnTo>
                  <a:lnTo>
                    <a:pt x="371" y="318"/>
                  </a:lnTo>
                  <a:lnTo>
                    <a:pt x="371" y="318"/>
                  </a:lnTo>
                  <a:lnTo>
                    <a:pt x="373" y="318"/>
                  </a:lnTo>
                  <a:lnTo>
                    <a:pt x="376" y="318"/>
                  </a:lnTo>
                  <a:lnTo>
                    <a:pt x="378" y="318"/>
                  </a:lnTo>
                  <a:lnTo>
                    <a:pt x="378" y="318"/>
                  </a:lnTo>
                  <a:lnTo>
                    <a:pt x="378" y="318"/>
                  </a:lnTo>
                  <a:lnTo>
                    <a:pt x="378" y="318"/>
                  </a:lnTo>
                  <a:lnTo>
                    <a:pt x="380" y="318"/>
                  </a:lnTo>
                  <a:lnTo>
                    <a:pt x="380" y="318"/>
                  </a:lnTo>
                  <a:lnTo>
                    <a:pt x="382" y="318"/>
                  </a:lnTo>
                  <a:lnTo>
                    <a:pt x="382" y="320"/>
                  </a:lnTo>
                  <a:lnTo>
                    <a:pt x="382" y="320"/>
                  </a:lnTo>
                  <a:lnTo>
                    <a:pt x="382" y="320"/>
                  </a:lnTo>
                  <a:lnTo>
                    <a:pt x="378" y="322"/>
                  </a:lnTo>
                  <a:lnTo>
                    <a:pt x="378" y="322"/>
                  </a:lnTo>
                  <a:lnTo>
                    <a:pt x="376" y="323"/>
                  </a:lnTo>
                  <a:lnTo>
                    <a:pt x="375" y="325"/>
                  </a:lnTo>
                  <a:lnTo>
                    <a:pt x="375" y="325"/>
                  </a:lnTo>
                  <a:lnTo>
                    <a:pt x="375" y="325"/>
                  </a:lnTo>
                  <a:lnTo>
                    <a:pt x="376" y="325"/>
                  </a:lnTo>
                  <a:lnTo>
                    <a:pt x="378" y="325"/>
                  </a:lnTo>
                  <a:lnTo>
                    <a:pt x="380" y="327"/>
                  </a:lnTo>
                  <a:lnTo>
                    <a:pt x="380" y="327"/>
                  </a:lnTo>
                  <a:lnTo>
                    <a:pt x="382" y="327"/>
                  </a:lnTo>
                  <a:lnTo>
                    <a:pt x="382" y="329"/>
                  </a:lnTo>
                  <a:lnTo>
                    <a:pt x="384" y="329"/>
                  </a:lnTo>
                  <a:lnTo>
                    <a:pt x="382" y="331"/>
                  </a:lnTo>
                  <a:lnTo>
                    <a:pt x="384" y="333"/>
                  </a:lnTo>
                  <a:lnTo>
                    <a:pt x="382" y="333"/>
                  </a:lnTo>
                  <a:lnTo>
                    <a:pt x="384" y="334"/>
                  </a:lnTo>
                  <a:lnTo>
                    <a:pt x="386" y="334"/>
                  </a:lnTo>
                  <a:lnTo>
                    <a:pt x="387" y="334"/>
                  </a:lnTo>
                  <a:lnTo>
                    <a:pt x="389" y="334"/>
                  </a:lnTo>
                  <a:lnTo>
                    <a:pt x="389" y="334"/>
                  </a:lnTo>
                  <a:lnTo>
                    <a:pt x="389" y="333"/>
                  </a:lnTo>
                  <a:lnTo>
                    <a:pt x="389" y="333"/>
                  </a:lnTo>
                  <a:lnTo>
                    <a:pt x="389" y="331"/>
                  </a:lnTo>
                  <a:lnTo>
                    <a:pt x="391" y="331"/>
                  </a:lnTo>
                  <a:lnTo>
                    <a:pt x="389" y="331"/>
                  </a:lnTo>
                  <a:lnTo>
                    <a:pt x="391" y="331"/>
                  </a:lnTo>
                  <a:lnTo>
                    <a:pt x="393" y="331"/>
                  </a:lnTo>
                  <a:lnTo>
                    <a:pt x="395" y="329"/>
                  </a:lnTo>
                  <a:lnTo>
                    <a:pt x="396" y="327"/>
                  </a:lnTo>
                  <a:lnTo>
                    <a:pt x="400" y="329"/>
                  </a:lnTo>
                  <a:lnTo>
                    <a:pt x="402" y="327"/>
                  </a:lnTo>
                  <a:lnTo>
                    <a:pt x="404" y="327"/>
                  </a:lnTo>
                  <a:lnTo>
                    <a:pt x="404" y="325"/>
                  </a:lnTo>
                  <a:lnTo>
                    <a:pt x="404" y="325"/>
                  </a:lnTo>
                  <a:lnTo>
                    <a:pt x="404" y="325"/>
                  </a:lnTo>
                  <a:lnTo>
                    <a:pt x="404" y="323"/>
                  </a:lnTo>
                  <a:lnTo>
                    <a:pt x="402" y="323"/>
                  </a:lnTo>
                  <a:lnTo>
                    <a:pt x="400" y="325"/>
                  </a:lnTo>
                  <a:lnTo>
                    <a:pt x="400" y="325"/>
                  </a:lnTo>
                  <a:lnTo>
                    <a:pt x="400" y="323"/>
                  </a:lnTo>
                  <a:lnTo>
                    <a:pt x="398" y="325"/>
                  </a:lnTo>
                  <a:lnTo>
                    <a:pt x="396" y="325"/>
                  </a:lnTo>
                  <a:lnTo>
                    <a:pt x="396" y="325"/>
                  </a:lnTo>
                  <a:lnTo>
                    <a:pt x="396" y="325"/>
                  </a:lnTo>
                  <a:lnTo>
                    <a:pt x="393" y="325"/>
                  </a:lnTo>
                  <a:lnTo>
                    <a:pt x="393" y="325"/>
                  </a:lnTo>
                  <a:lnTo>
                    <a:pt x="393" y="325"/>
                  </a:lnTo>
                  <a:lnTo>
                    <a:pt x="393" y="323"/>
                  </a:lnTo>
                  <a:lnTo>
                    <a:pt x="391" y="322"/>
                  </a:lnTo>
                  <a:lnTo>
                    <a:pt x="389" y="322"/>
                  </a:lnTo>
                  <a:lnTo>
                    <a:pt x="389" y="322"/>
                  </a:lnTo>
                  <a:lnTo>
                    <a:pt x="389" y="320"/>
                  </a:lnTo>
                  <a:lnTo>
                    <a:pt x="389" y="322"/>
                  </a:lnTo>
                  <a:lnTo>
                    <a:pt x="387" y="320"/>
                  </a:lnTo>
                  <a:lnTo>
                    <a:pt x="389" y="320"/>
                  </a:lnTo>
                  <a:lnTo>
                    <a:pt x="387" y="320"/>
                  </a:lnTo>
                  <a:lnTo>
                    <a:pt x="387" y="320"/>
                  </a:lnTo>
                  <a:lnTo>
                    <a:pt x="386" y="318"/>
                  </a:lnTo>
                  <a:lnTo>
                    <a:pt x="386" y="320"/>
                  </a:lnTo>
                  <a:lnTo>
                    <a:pt x="386" y="320"/>
                  </a:lnTo>
                  <a:lnTo>
                    <a:pt x="386" y="320"/>
                  </a:lnTo>
                  <a:lnTo>
                    <a:pt x="386" y="318"/>
                  </a:lnTo>
                  <a:lnTo>
                    <a:pt x="384" y="318"/>
                  </a:lnTo>
                  <a:lnTo>
                    <a:pt x="384" y="318"/>
                  </a:lnTo>
                  <a:lnTo>
                    <a:pt x="384" y="318"/>
                  </a:lnTo>
                  <a:lnTo>
                    <a:pt x="382" y="318"/>
                  </a:lnTo>
                  <a:lnTo>
                    <a:pt x="382" y="316"/>
                  </a:lnTo>
                  <a:lnTo>
                    <a:pt x="384" y="318"/>
                  </a:lnTo>
                  <a:lnTo>
                    <a:pt x="386" y="318"/>
                  </a:lnTo>
                  <a:lnTo>
                    <a:pt x="384" y="316"/>
                  </a:lnTo>
                  <a:lnTo>
                    <a:pt x="386" y="316"/>
                  </a:lnTo>
                  <a:lnTo>
                    <a:pt x="386" y="318"/>
                  </a:lnTo>
                  <a:lnTo>
                    <a:pt x="386" y="318"/>
                  </a:lnTo>
                  <a:lnTo>
                    <a:pt x="387" y="318"/>
                  </a:lnTo>
                  <a:lnTo>
                    <a:pt x="387" y="318"/>
                  </a:lnTo>
                  <a:lnTo>
                    <a:pt x="387" y="318"/>
                  </a:lnTo>
                  <a:lnTo>
                    <a:pt x="387" y="318"/>
                  </a:lnTo>
                  <a:lnTo>
                    <a:pt x="389" y="318"/>
                  </a:lnTo>
                  <a:lnTo>
                    <a:pt x="389" y="318"/>
                  </a:lnTo>
                  <a:lnTo>
                    <a:pt x="389" y="318"/>
                  </a:lnTo>
                  <a:lnTo>
                    <a:pt x="389" y="318"/>
                  </a:lnTo>
                  <a:lnTo>
                    <a:pt x="391" y="320"/>
                  </a:lnTo>
                  <a:lnTo>
                    <a:pt x="391" y="320"/>
                  </a:lnTo>
                  <a:lnTo>
                    <a:pt x="391" y="320"/>
                  </a:lnTo>
                  <a:lnTo>
                    <a:pt x="389" y="318"/>
                  </a:lnTo>
                  <a:lnTo>
                    <a:pt x="391" y="316"/>
                  </a:lnTo>
                  <a:lnTo>
                    <a:pt x="391" y="314"/>
                  </a:lnTo>
                  <a:lnTo>
                    <a:pt x="393" y="314"/>
                  </a:lnTo>
                  <a:lnTo>
                    <a:pt x="393" y="316"/>
                  </a:lnTo>
                  <a:lnTo>
                    <a:pt x="395" y="314"/>
                  </a:lnTo>
                  <a:lnTo>
                    <a:pt x="396" y="313"/>
                  </a:lnTo>
                  <a:lnTo>
                    <a:pt x="396" y="313"/>
                  </a:lnTo>
                  <a:lnTo>
                    <a:pt x="398" y="313"/>
                  </a:lnTo>
                  <a:lnTo>
                    <a:pt x="398" y="313"/>
                  </a:lnTo>
                  <a:lnTo>
                    <a:pt x="398" y="313"/>
                  </a:lnTo>
                  <a:lnTo>
                    <a:pt x="402" y="311"/>
                  </a:lnTo>
                  <a:lnTo>
                    <a:pt x="404" y="311"/>
                  </a:lnTo>
                  <a:lnTo>
                    <a:pt x="404" y="311"/>
                  </a:lnTo>
                  <a:lnTo>
                    <a:pt x="405" y="309"/>
                  </a:lnTo>
                  <a:lnTo>
                    <a:pt x="407" y="309"/>
                  </a:lnTo>
                  <a:lnTo>
                    <a:pt x="407" y="307"/>
                  </a:lnTo>
                  <a:lnTo>
                    <a:pt x="409" y="307"/>
                  </a:lnTo>
                  <a:lnTo>
                    <a:pt x="413" y="307"/>
                  </a:lnTo>
                  <a:lnTo>
                    <a:pt x="413" y="307"/>
                  </a:lnTo>
                  <a:lnTo>
                    <a:pt x="414" y="307"/>
                  </a:lnTo>
                  <a:lnTo>
                    <a:pt x="416" y="305"/>
                  </a:lnTo>
                  <a:lnTo>
                    <a:pt x="418" y="305"/>
                  </a:lnTo>
                  <a:lnTo>
                    <a:pt x="418" y="305"/>
                  </a:lnTo>
                  <a:lnTo>
                    <a:pt x="418" y="307"/>
                  </a:lnTo>
                  <a:lnTo>
                    <a:pt x="420" y="307"/>
                  </a:lnTo>
                  <a:lnTo>
                    <a:pt x="420" y="307"/>
                  </a:lnTo>
                  <a:lnTo>
                    <a:pt x="418" y="307"/>
                  </a:lnTo>
                  <a:lnTo>
                    <a:pt x="418" y="309"/>
                  </a:lnTo>
                  <a:lnTo>
                    <a:pt x="414" y="309"/>
                  </a:lnTo>
                  <a:lnTo>
                    <a:pt x="414" y="311"/>
                  </a:lnTo>
                  <a:lnTo>
                    <a:pt x="414" y="311"/>
                  </a:lnTo>
                  <a:lnTo>
                    <a:pt x="414" y="311"/>
                  </a:lnTo>
                  <a:lnTo>
                    <a:pt x="414" y="311"/>
                  </a:lnTo>
                  <a:lnTo>
                    <a:pt x="413" y="311"/>
                  </a:lnTo>
                  <a:lnTo>
                    <a:pt x="409" y="311"/>
                  </a:lnTo>
                  <a:lnTo>
                    <a:pt x="409" y="313"/>
                  </a:lnTo>
                  <a:lnTo>
                    <a:pt x="411" y="314"/>
                  </a:lnTo>
                  <a:lnTo>
                    <a:pt x="413" y="314"/>
                  </a:lnTo>
                  <a:lnTo>
                    <a:pt x="414" y="316"/>
                  </a:lnTo>
                  <a:lnTo>
                    <a:pt x="416" y="318"/>
                  </a:lnTo>
                  <a:lnTo>
                    <a:pt x="414" y="318"/>
                  </a:lnTo>
                  <a:lnTo>
                    <a:pt x="413" y="316"/>
                  </a:lnTo>
                  <a:lnTo>
                    <a:pt x="413" y="318"/>
                  </a:lnTo>
                  <a:lnTo>
                    <a:pt x="413" y="318"/>
                  </a:lnTo>
                  <a:lnTo>
                    <a:pt x="411" y="320"/>
                  </a:lnTo>
                  <a:lnTo>
                    <a:pt x="411" y="322"/>
                  </a:lnTo>
                  <a:lnTo>
                    <a:pt x="409" y="325"/>
                  </a:lnTo>
                  <a:lnTo>
                    <a:pt x="407" y="325"/>
                  </a:lnTo>
                  <a:lnTo>
                    <a:pt x="405" y="325"/>
                  </a:lnTo>
                  <a:lnTo>
                    <a:pt x="405" y="325"/>
                  </a:lnTo>
                  <a:lnTo>
                    <a:pt x="405" y="325"/>
                  </a:lnTo>
                  <a:lnTo>
                    <a:pt x="404" y="325"/>
                  </a:lnTo>
                  <a:lnTo>
                    <a:pt x="405" y="327"/>
                  </a:lnTo>
                  <a:lnTo>
                    <a:pt x="407" y="329"/>
                  </a:lnTo>
                  <a:lnTo>
                    <a:pt x="409" y="329"/>
                  </a:lnTo>
                  <a:lnTo>
                    <a:pt x="411" y="331"/>
                  </a:lnTo>
                  <a:lnTo>
                    <a:pt x="413" y="331"/>
                  </a:lnTo>
                  <a:lnTo>
                    <a:pt x="413" y="331"/>
                  </a:lnTo>
                  <a:lnTo>
                    <a:pt x="413" y="331"/>
                  </a:lnTo>
                  <a:lnTo>
                    <a:pt x="414" y="333"/>
                  </a:lnTo>
                  <a:lnTo>
                    <a:pt x="422" y="334"/>
                  </a:lnTo>
                  <a:lnTo>
                    <a:pt x="425" y="338"/>
                  </a:lnTo>
                  <a:lnTo>
                    <a:pt x="427" y="340"/>
                  </a:lnTo>
                  <a:lnTo>
                    <a:pt x="427" y="340"/>
                  </a:lnTo>
                  <a:lnTo>
                    <a:pt x="429" y="340"/>
                  </a:lnTo>
                  <a:lnTo>
                    <a:pt x="431" y="342"/>
                  </a:lnTo>
                  <a:lnTo>
                    <a:pt x="431" y="343"/>
                  </a:lnTo>
                  <a:lnTo>
                    <a:pt x="433" y="343"/>
                  </a:lnTo>
                  <a:lnTo>
                    <a:pt x="434" y="345"/>
                  </a:lnTo>
                  <a:lnTo>
                    <a:pt x="436" y="345"/>
                  </a:lnTo>
                  <a:lnTo>
                    <a:pt x="438" y="347"/>
                  </a:lnTo>
                  <a:lnTo>
                    <a:pt x="442" y="347"/>
                  </a:lnTo>
                  <a:lnTo>
                    <a:pt x="442" y="349"/>
                  </a:lnTo>
                  <a:lnTo>
                    <a:pt x="443" y="349"/>
                  </a:lnTo>
                  <a:lnTo>
                    <a:pt x="443" y="352"/>
                  </a:lnTo>
                  <a:lnTo>
                    <a:pt x="445" y="354"/>
                  </a:lnTo>
                  <a:lnTo>
                    <a:pt x="445" y="356"/>
                  </a:lnTo>
                  <a:lnTo>
                    <a:pt x="447" y="356"/>
                  </a:lnTo>
                  <a:lnTo>
                    <a:pt x="447" y="360"/>
                  </a:lnTo>
                  <a:lnTo>
                    <a:pt x="445" y="360"/>
                  </a:lnTo>
                  <a:lnTo>
                    <a:pt x="445" y="360"/>
                  </a:lnTo>
                  <a:lnTo>
                    <a:pt x="445" y="361"/>
                  </a:lnTo>
                  <a:lnTo>
                    <a:pt x="443" y="361"/>
                  </a:lnTo>
                  <a:lnTo>
                    <a:pt x="438" y="367"/>
                  </a:lnTo>
                  <a:lnTo>
                    <a:pt x="436" y="367"/>
                  </a:lnTo>
                  <a:lnTo>
                    <a:pt x="431" y="365"/>
                  </a:lnTo>
                  <a:lnTo>
                    <a:pt x="427" y="365"/>
                  </a:lnTo>
                  <a:lnTo>
                    <a:pt x="425" y="367"/>
                  </a:lnTo>
                  <a:lnTo>
                    <a:pt x="422" y="367"/>
                  </a:lnTo>
                  <a:lnTo>
                    <a:pt x="420" y="365"/>
                  </a:lnTo>
                  <a:lnTo>
                    <a:pt x="418" y="367"/>
                  </a:lnTo>
                  <a:lnTo>
                    <a:pt x="418" y="367"/>
                  </a:lnTo>
                  <a:lnTo>
                    <a:pt x="413" y="365"/>
                  </a:lnTo>
                  <a:lnTo>
                    <a:pt x="409" y="365"/>
                  </a:lnTo>
                  <a:lnTo>
                    <a:pt x="407" y="361"/>
                  </a:lnTo>
                  <a:lnTo>
                    <a:pt x="405" y="360"/>
                  </a:lnTo>
                  <a:lnTo>
                    <a:pt x="404" y="361"/>
                  </a:lnTo>
                  <a:lnTo>
                    <a:pt x="404" y="360"/>
                  </a:lnTo>
                  <a:lnTo>
                    <a:pt x="400" y="360"/>
                  </a:lnTo>
                  <a:lnTo>
                    <a:pt x="400" y="358"/>
                  </a:lnTo>
                  <a:lnTo>
                    <a:pt x="400" y="356"/>
                  </a:lnTo>
                  <a:lnTo>
                    <a:pt x="398" y="356"/>
                  </a:lnTo>
                  <a:lnTo>
                    <a:pt x="398" y="356"/>
                  </a:lnTo>
                  <a:lnTo>
                    <a:pt x="396" y="358"/>
                  </a:lnTo>
                  <a:lnTo>
                    <a:pt x="391" y="358"/>
                  </a:lnTo>
                  <a:lnTo>
                    <a:pt x="389" y="358"/>
                  </a:lnTo>
                  <a:lnTo>
                    <a:pt x="386" y="358"/>
                  </a:lnTo>
                  <a:lnTo>
                    <a:pt x="384" y="358"/>
                  </a:lnTo>
                  <a:lnTo>
                    <a:pt x="380" y="360"/>
                  </a:lnTo>
                  <a:lnTo>
                    <a:pt x="378" y="361"/>
                  </a:lnTo>
                  <a:lnTo>
                    <a:pt x="378" y="361"/>
                  </a:lnTo>
                  <a:lnTo>
                    <a:pt x="376" y="361"/>
                  </a:lnTo>
                  <a:lnTo>
                    <a:pt x="375" y="363"/>
                  </a:lnTo>
                  <a:lnTo>
                    <a:pt x="373" y="365"/>
                  </a:lnTo>
                  <a:lnTo>
                    <a:pt x="373" y="367"/>
                  </a:lnTo>
                  <a:lnTo>
                    <a:pt x="371" y="367"/>
                  </a:lnTo>
                  <a:lnTo>
                    <a:pt x="367" y="367"/>
                  </a:lnTo>
                  <a:lnTo>
                    <a:pt x="367" y="367"/>
                  </a:lnTo>
                  <a:lnTo>
                    <a:pt x="366" y="367"/>
                  </a:lnTo>
                  <a:lnTo>
                    <a:pt x="366" y="367"/>
                  </a:lnTo>
                  <a:lnTo>
                    <a:pt x="360" y="367"/>
                  </a:lnTo>
                  <a:lnTo>
                    <a:pt x="358" y="365"/>
                  </a:lnTo>
                  <a:lnTo>
                    <a:pt x="357" y="365"/>
                  </a:lnTo>
                  <a:lnTo>
                    <a:pt x="357" y="365"/>
                  </a:lnTo>
                  <a:lnTo>
                    <a:pt x="357" y="367"/>
                  </a:lnTo>
                  <a:lnTo>
                    <a:pt x="357" y="369"/>
                  </a:lnTo>
                  <a:lnTo>
                    <a:pt x="357" y="369"/>
                  </a:lnTo>
                  <a:lnTo>
                    <a:pt x="357" y="369"/>
                  </a:lnTo>
                  <a:lnTo>
                    <a:pt x="358" y="369"/>
                  </a:lnTo>
                  <a:lnTo>
                    <a:pt x="358" y="371"/>
                  </a:lnTo>
                  <a:lnTo>
                    <a:pt x="360" y="371"/>
                  </a:lnTo>
                  <a:lnTo>
                    <a:pt x="360" y="371"/>
                  </a:lnTo>
                  <a:lnTo>
                    <a:pt x="362" y="371"/>
                  </a:lnTo>
                  <a:lnTo>
                    <a:pt x="362" y="371"/>
                  </a:lnTo>
                  <a:lnTo>
                    <a:pt x="357" y="371"/>
                  </a:lnTo>
                  <a:lnTo>
                    <a:pt x="355" y="372"/>
                  </a:lnTo>
                  <a:lnTo>
                    <a:pt x="355" y="372"/>
                  </a:lnTo>
                  <a:lnTo>
                    <a:pt x="357" y="372"/>
                  </a:lnTo>
                  <a:lnTo>
                    <a:pt x="357" y="374"/>
                  </a:lnTo>
                  <a:lnTo>
                    <a:pt x="355" y="374"/>
                  </a:lnTo>
                  <a:lnTo>
                    <a:pt x="351" y="374"/>
                  </a:lnTo>
                  <a:lnTo>
                    <a:pt x="349" y="374"/>
                  </a:lnTo>
                  <a:lnTo>
                    <a:pt x="349" y="374"/>
                  </a:lnTo>
                  <a:lnTo>
                    <a:pt x="349" y="372"/>
                  </a:lnTo>
                  <a:lnTo>
                    <a:pt x="347" y="372"/>
                  </a:lnTo>
                  <a:lnTo>
                    <a:pt x="346" y="372"/>
                  </a:lnTo>
                  <a:lnTo>
                    <a:pt x="347" y="374"/>
                  </a:lnTo>
                  <a:lnTo>
                    <a:pt x="346" y="374"/>
                  </a:lnTo>
                  <a:lnTo>
                    <a:pt x="344" y="374"/>
                  </a:lnTo>
                  <a:lnTo>
                    <a:pt x="344" y="374"/>
                  </a:lnTo>
                  <a:lnTo>
                    <a:pt x="342" y="374"/>
                  </a:lnTo>
                  <a:lnTo>
                    <a:pt x="338" y="374"/>
                  </a:lnTo>
                  <a:lnTo>
                    <a:pt x="338" y="376"/>
                  </a:lnTo>
                  <a:lnTo>
                    <a:pt x="338" y="376"/>
                  </a:lnTo>
                  <a:lnTo>
                    <a:pt x="337" y="378"/>
                  </a:lnTo>
                  <a:lnTo>
                    <a:pt x="337" y="378"/>
                  </a:lnTo>
                  <a:lnTo>
                    <a:pt x="335" y="380"/>
                  </a:lnTo>
                  <a:lnTo>
                    <a:pt x="335" y="381"/>
                  </a:lnTo>
                  <a:lnTo>
                    <a:pt x="337" y="383"/>
                  </a:lnTo>
                  <a:lnTo>
                    <a:pt x="338" y="383"/>
                  </a:lnTo>
                  <a:lnTo>
                    <a:pt x="342" y="381"/>
                  </a:lnTo>
                  <a:lnTo>
                    <a:pt x="342" y="383"/>
                  </a:lnTo>
                  <a:lnTo>
                    <a:pt x="340" y="383"/>
                  </a:lnTo>
                  <a:lnTo>
                    <a:pt x="340" y="385"/>
                  </a:lnTo>
                  <a:lnTo>
                    <a:pt x="342" y="387"/>
                  </a:lnTo>
                  <a:lnTo>
                    <a:pt x="342" y="387"/>
                  </a:lnTo>
                  <a:lnTo>
                    <a:pt x="342" y="389"/>
                  </a:lnTo>
                  <a:lnTo>
                    <a:pt x="342" y="389"/>
                  </a:lnTo>
                  <a:lnTo>
                    <a:pt x="342" y="390"/>
                  </a:lnTo>
                  <a:lnTo>
                    <a:pt x="342" y="390"/>
                  </a:lnTo>
                  <a:lnTo>
                    <a:pt x="342" y="392"/>
                  </a:lnTo>
                  <a:lnTo>
                    <a:pt x="344" y="392"/>
                  </a:lnTo>
                  <a:lnTo>
                    <a:pt x="344" y="394"/>
                  </a:lnTo>
                  <a:lnTo>
                    <a:pt x="342" y="394"/>
                  </a:lnTo>
                  <a:lnTo>
                    <a:pt x="342" y="394"/>
                  </a:lnTo>
                  <a:lnTo>
                    <a:pt x="340" y="394"/>
                  </a:lnTo>
                  <a:lnTo>
                    <a:pt x="340" y="390"/>
                  </a:lnTo>
                  <a:lnTo>
                    <a:pt x="338" y="390"/>
                  </a:lnTo>
                  <a:lnTo>
                    <a:pt x="338" y="392"/>
                  </a:lnTo>
                  <a:lnTo>
                    <a:pt x="338" y="392"/>
                  </a:lnTo>
                  <a:lnTo>
                    <a:pt x="338" y="394"/>
                  </a:lnTo>
                  <a:lnTo>
                    <a:pt x="338" y="394"/>
                  </a:lnTo>
                  <a:lnTo>
                    <a:pt x="338" y="394"/>
                  </a:lnTo>
                  <a:lnTo>
                    <a:pt x="338" y="396"/>
                  </a:lnTo>
                  <a:lnTo>
                    <a:pt x="340" y="396"/>
                  </a:lnTo>
                  <a:lnTo>
                    <a:pt x="342" y="396"/>
                  </a:lnTo>
                  <a:lnTo>
                    <a:pt x="342" y="396"/>
                  </a:lnTo>
                  <a:lnTo>
                    <a:pt x="344" y="396"/>
                  </a:lnTo>
                  <a:lnTo>
                    <a:pt x="344" y="398"/>
                  </a:lnTo>
                  <a:lnTo>
                    <a:pt x="346" y="398"/>
                  </a:lnTo>
                  <a:lnTo>
                    <a:pt x="346" y="399"/>
                  </a:lnTo>
                  <a:lnTo>
                    <a:pt x="344" y="399"/>
                  </a:lnTo>
                  <a:lnTo>
                    <a:pt x="346" y="401"/>
                  </a:lnTo>
                  <a:lnTo>
                    <a:pt x="347" y="401"/>
                  </a:lnTo>
                  <a:lnTo>
                    <a:pt x="347" y="401"/>
                  </a:lnTo>
                  <a:lnTo>
                    <a:pt x="347" y="401"/>
                  </a:lnTo>
                  <a:lnTo>
                    <a:pt x="347" y="401"/>
                  </a:lnTo>
                  <a:lnTo>
                    <a:pt x="347" y="403"/>
                  </a:lnTo>
                  <a:lnTo>
                    <a:pt x="347" y="403"/>
                  </a:lnTo>
                  <a:lnTo>
                    <a:pt x="347" y="403"/>
                  </a:lnTo>
                  <a:lnTo>
                    <a:pt x="349" y="405"/>
                  </a:lnTo>
                  <a:lnTo>
                    <a:pt x="347" y="407"/>
                  </a:lnTo>
                  <a:lnTo>
                    <a:pt x="347" y="407"/>
                  </a:lnTo>
                  <a:lnTo>
                    <a:pt x="351" y="407"/>
                  </a:lnTo>
                  <a:lnTo>
                    <a:pt x="353" y="407"/>
                  </a:lnTo>
                  <a:lnTo>
                    <a:pt x="355" y="407"/>
                  </a:lnTo>
                  <a:lnTo>
                    <a:pt x="355" y="407"/>
                  </a:lnTo>
                  <a:lnTo>
                    <a:pt x="353" y="407"/>
                  </a:lnTo>
                  <a:lnTo>
                    <a:pt x="353" y="409"/>
                  </a:lnTo>
                  <a:lnTo>
                    <a:pt x="353" y="409"/>
                  </a:lnTo>
                  <a:lnTo>
                    <a:pt x="351" y="409"/>
                  </a:lnTo>
                  <a:lnTo>
                    <a:pt x="349" y="409"/>
                  </a:lnTo>
                  <a:lnTo>
                    <a:pt x="349" y="410"/>
                  </a:lnTo>
                  <a:lnTo>
                    <a:pt x="353" y="409"/>
                  </a:lnTo>
                  <a:lnTo>
                    <a:pt x="353" y="409"/>
                  </a:lnTo>
                  <a:lnTo>
                    <a:pt x="353" y="410"/>
                  </a:lnTo>
                  <a:lnTo>
                    <a:pt x="353" y="410"/>
                  </a:lnTo>
                  <a:lnTo>
                    <a:pt x="355" y="409"/>
                  </a:lnTo>
                  <a:lnTo>
                    <a:pt x="355" y="409"/>
                  </a:lnTo>
                  <a:lnTo>
                    <a:pt x="357" y="409"/>
                  </a:lnTo>
                  <a:lnTo>
                    <a:pt x="358" y="409"/>
                  </a:lnTo>
                  <a:lnTo>
                    <a:pt x="358" y="409"/>
                  </a:lnTo>
                  <a:lnTo>
                    <a:pt x="360" y="410"/>
                  </a:lnTo>
                  <a:lnTo>
                    <a:pt x="360" y="410"/>
                  </a:lnTo>
                  <a:lnTo>
                    <a:pt x="360" y="410"/>
                  </a:lnTo>
                  <a:lnTo>
                    <a:pt x="360" y="409"/>
                  </a:lnTo>
                  <a:lnTo>
                    <a:pt x="362" y="410"/>
                  </a:lnTo>
                  <a:lnTo>
                    <a:pt x="362" y="410"/>
                  </a:lnTo>
                  <a:lnTo>
                    <a:pt x="362" y="412"/>
                  </a:lnTo>
                  <a:lnTo>
                    <a:pt x="364" y="414"/>
                  </a:lnTo>
                  <a:lnTo>
                    <a:pt x="366" y="414"/>
                  </a:lnTo>
                  <a:lnTo>
                    <a:pt x="366" y="414"/>
                  </a:lnTo>
                  <a:lnTo>
                    <a:pt x="367" y="414"/>
                  </a:lnTo>
                  <a:lnTo>
                    <a:pt x="369" y="414"/>
                  </a:lnTo>
                  <a:lnTo>
                    <a:pt x="373" y="412"/>
                  </a:lnTo>
                  <a:lnTo>
                    <a:pt x="373" y="412"/>
                  </a:lnTo>
                  <a:lnTo>
                    <a:pt x="373" y="410"/>
                  </a:lnTo>
                  <a:lnTo>
                    <a:pt x="373" y="409"/>
                  </a:lnTo>
                  <a:lnTo>
                    <a:pt x="373" y="409"/>
                  </a:lnTo>
                  <a:lnTo>
                    <a:pt x="373" y="409"/>
                  </a:lnTo>
                  <a:lnTo>
                    <a:pt x="375" y="407"/>
                  </a:lnTo>
                  <a:lnTo>
                    <a:pt x="378" y="409"/>
                  </a:lnTo>
                  <a:lnTo>
                    <a:pt x="380" y="409"/>
                  </a:lnTo>
                  <a:lnTo>
                    <a:pt x="384" y="410"/>
                  </a:lnTo>
                  <a:lnTo>
                    <a:pt x="384" y="412"/>
                  </a:lnTo>
                  <a:lnTo>
                    <a:pt x="386" y="412"/>
                  </a:lnTo>
                  <a:lnTo>
                    <a:pt x="386" y="414"/>
                  </a:lnTo>
                  <a:lnTo>
                    <a:pt x="387" y="414"/>
                  </a:lnTo>
                  <a:lnTo>
                    <a:pt x="391" y="416"/>
                  </a:lnTo>
                  <a:lnTo>
                    <a:pt x="391" y="414"/>
                  </a:lnTo>
                  <a:lnTo>
                    <a:pt x="395" y="414"/>
                  </a:lnTo>
                  <a:lnTo>
                    <a:pt x="395" y="414"/>
                  </a:lnTo>
                  <a:lnTo>
                    <a:pt x="396" y="414"/>
                  </a:lnTo>
                  <a:lnTo>
                    <a:pt x="398" y="412"/>
                  </a:lnTo>
                  <a:lnTo>
                    <a:pt x="400" y="412"/>
                  </a:lnTo>
                  <a:lnTo>
                    <a:pt x="400" y="412"/>
                  </a:lnTo>
                  <a:lnTo>
                    <a:pt x="402" y="409"/>
                  </a:lnTo>
                  <a:lnTo>
                    <a:pt x="404" y="409"/>
                  </a:lnTo>
                  <a:lnTo>
                    <a:pt x="404" y="407"/>
                  </a:lnTo>
                  <a:lnTo>
                    <a:pt x="405" y="409"/>
                  </a:lnTo>
                  <a:lnTo>
                    <a:pt x="407" y="409"/>
                  </a:lnTo>
                  <a:lnTo>
                    <a:pt x="407" y="410"/>
                  </a:lnTo>
                  <a:lnTo>
                    <a:pt x="409" y="410"/>
                  </a:lnTo>
                  <a:lnTo>
                    <a:pt x="411" y="410"/>
                  </a:lnTo>
                  <a:lnTo>
                    <a:pt x="411" y="409"/>
                  </a:lnTo>
                  <a:lnTo>
                    <a:pt x="413" y="407"/>
                  </a:lnTo>
                  <a:lnTo>
                    <a:pt x="414" y="409"/>
                  </a:lnTo>
                  <a:lnTo>
                    <a:pt x="414" y="410"/>
                  </a:lnTo>
                  <a:lnTo>
                    <a:pt x="413" y="410"/>
                  </a:lnTo>
                  <a:lnTo>
                    <a:pt x="413" y="412"/>
                  </a:lnTo>
                  <a:lnTo>
                    <a:pt x="413" y="414"/>
                  </a:lnTo>
                  <a:lnTo>
                    <a:pt x="413" y="416"/>
                  </a:lnTo>
                  <a:lnTo>
                    <a:pt x="413" y="418"/>
                  </a:lnTo>
                  <a:lnTo>
                    <a:pt x="413" y="419"/>
                  </a:lnTo>
                  <a:lnTo>
                    <a:pt x="413" y="419"/>
                  </a:lnTo>
                  <a:lnTo>
                    <a:pt x="414" y="421"/>
                  </a:lnTo>
                  <a:lnTo>
                    <a:pt x="414" y="425"/>
                  </a:lnTo>
                  <a:lnTo>
                    <a:pt x="414" y="427"/>
                  </a:lnTo>
                  <a:lnTo>
                    <a:pt x="414" y="428"/>
                  </a:lnTo>
                  <a:lnTo>
                    <a:pt x="416" y="430"/>
                  </a:lnTo>
                  <a:lnTo>
                    <a:pt x="414" y="430"/>
                  </a:lnTo>
                  <a:lnTo>
                    <a:pt x="414" y="430"/>
                  </a:lnTo>
                  <a:lnTo>
                    <a:pt x="413" y="436"/>
                  </a:lnTo>
                  <a:lnTo>
                    <a:pt x="413" y="436"/>
                  </a:lnTo>
                  <a:lnTo>
                    <a:pt x="413" y="436"/>
                  </a:lnTo>
                  <a:lnTo>
                    <a:pt x="413" y="436"/>
                  </a:lnTo>
                  <a:lnTo>
                    <a:pt x="413" y="436"/>
                  </a:lnTo>
                  <a:lnTo>
                    <a:pt x="411" y="437"/>
                  </a:lnTo>
                  <a:lnTo>
                    <a:pt x="411" y="439"/>
                  </a:lnTo>
                  <a:lnTo>
                    <a:pt x="411" y="439"/>
                  </a:lnTo>
                  <a:lnTo>
                    <a:pt x="411" y="441"/>
                  </a:lnTo>
                  <a:lnTo>
                    <a:pt x="409" y="443"/>
                  </a:lnTo>
                  <a:lnTo>
                    <a:pt x="409" y="445"/>
                  </a:lnTo>
                  <a:lnTo>
                    <a:pt x="409" y="445"/>
                  </a:lnTo>
                  <a:lnTo>
                    <a:pt x="409" y="447"/>
                  </a:lnTo>
                  <a:lnTo>
                    <a:pt x="409" y="448"/>
                  </a:lnTo>
                  <a:lnTo>
                    <a:pt x="409" y="448"/>
                  </a:lnTo>
                  <a:lnTo>
                    <a:pt x="409" y="454"/>
                  </a:lnTo>
                  <a:lnTo>
                    <a:pt x="407" y="457"/>
                  </a:lnTo>
                  <a:lnTo>
                    <a:pt x="407" y="459"/>
                  </a:lnTo>
                  <a:lnTo>
                    <a:pt x="407" y="459"/>
                  </a:lnTo>
                  <a:lnTo>
                    <a:pt x="407" y="461"/>
                  </a:lnTo>
                  <a:lnTo>
                    <a:pt x="405" y="461"/>
                  </a:lnTo>
                  <a:lnTo>
                    <a:pt x="405" y="463"/>
                  </a:lnTo>
                  <a:lnTo>
                    <a:pt x="405" y="463"/>
                  </a:lnTo>
                  <a:lnTo>
                    <a:pt x="404" y="461"/>
                  </a:lnTo>
                  <a:lnTo>
                    <a:pt x="404" y="463"/>
                  </a:lnTo>
                  <a:lnTo>
                    <a:pt x="400" y="463"/>
                  </a:lnTo>
                  <a:lnTo>
                    <a:pt x="398" y="465"/>
                  </a:lnTo>
                  <a:lnTo>
                    <a:pt x="396" y="463"/>
                  </a:lnTo>
                  <a:lnTo>
                    <a:pt x="396" y="463"/>
                  </a:lnTo>
                  <a:lnTo>
                    <a:pt x="396" y="465"/>
                  </a:lnTo>
                  <a:lnTo>
                    <a:pt x="395" y="465"/>
                  </a:lnTo>
                  <a:lnTo>
                    <a:pt x="393" y="465"/>
                  </a:lnTo>
                  <a:lnTo>
                    <a:pt x="393" y="463"/>
                  </a:lnTo>
                  <a:lnTo>
                    <a:pt x="391" y="463"/>
                  </a:lnTo>
                  <a:lnTo>
                    <a:pt x="389" y="463"/>
                  </a:lnTo>
                  <a:lnTo>
                    <a:pt x="389" y="461"/>
                  </a:lnTo>
                  <a:lnTo>
                    <a:pt x="389" y="461"/>
                  </a:lnTo>
                  <a:lnTo>
                    <a:pt x="389" y="461"/>
                  </a:lnTo>
                  <a:lnTo>
                    <a:pt x="387" y="459"/>
                  </a:lnTo>
                  <a:lnTo>
                    <a:pt x="387" y="459"/>
                  </a:lnTo>
                  <a:lnTo>
                    <a:pt x="386" y="459"/>
                  </a:lnTo>
                  <a:lnTo>
                    <a:pt x="386" y="459"/>
                  </a:lnTo>
                  <a:lnTo>
                    <a:pt x="382" y="459"/>
                  </a:lnTo>
                  <a:lnTo>
                    <a:pt x="382" y="459"/>
                  </a:lnTo>
                  <a:lnTo>
                    <a:pt x="380" y="459"/>
                  </a:lnTo>
                  <a:lnTo>
                    <a:pt x="380" y="461"/>
                  </a:lnTo>
                  <a:lnTo>
                    <a:pt x="380" y="461"/>
                  </a:lnTo>
                  <a:lnTo>
                    <a:pt x="376" y="461"/>
                  </a:lnTo>
                  <a:lnTo>
                    <a:pt x="376" y="461"/>
                  </a:lnTo>
                  <a:lnTo>
                    <a:pt x="378" y="459"/>
                  </a:lnTo>
                  <a:lnTo>
                    <a:pt x="376" y="459"/>
                  </a:lnTo>
                  <a:lnTo>
                    <a:pt x="375" y="461"/>
                  </a:lnTo>
                  <a:lnTo>
                    <a:pt x="373" y="461"/>
                  </a:lnTo>
                  <a:lnTo>
                    <a:pt x="371" y="463"/>
                  </a:lnTo>
                  <a:lnTo>
                    <a:pt x="369" y="465"/>
                  </a:lnTo>
                  <a:lnTo>
                    <a:pt x="367" y="466"/>
                  </a:lnTo>
                  <a:lnTo>
                    <a:pt x="366" y="466"/>
                  </a:lnTo>
                  <a:lnTo>
                    <a:pt x="364" y="466"/>
                  </a:lnTo>
                  <a:lnTo>
                    <a:pt x="362" y="465"/>
                  </a:lnTo>
                  <a:lnTo>
                    <a:pt x="360" y="465"/>
                  </a:lnTo>
                  <a:lnTo>
                    <a:pt x="358" y="465"/>
                  </a:lnTo>
                  <a:lnTo>
                    <a:pt x="357" y="463"/>
                  </a:lnTo>
                  <a:lnTo>
                    <a:pt x="355" y="463"/>
                  </a:lnTo>
                  <a:lnTo>
                    <a:pt x="353" y="463"/>
                  </a:lnTo>
                  <a:lnTo>
                    <a:pt x="351" y="461"/>
                  </a:lnTo>
                  <a:lnTo>
                    <a:pt x="349" y="461"/>
                  </a:lnTo>
                  <a:lnTo>
                    <a:pt x="344" y="459"/>
                  </a:lnTo>
                  <a:lnTo>
                    <a:pt x="340" y="459"/>
                  </a:lnTo>
                  <a:lnTo>
                    <a:pt x="338" y="459"/>
                  </a:lnTo>
                  <a:lnTo>
                    <a:pt x="337" y="459"/>
                  </a:lnTo>
                  <a:lnTo>
                    <a:pt x="335" y="459"/>
                  </a:lnTo>
                  <a:lnTo>
                    <a:pt x="335" y="459"/>
                  </a:lnTo>
                  <a:lnTo>
                    <a:pt x="333" y="457"/>
                  </a:lnTo>
                  <a:lnTo>
                    <a:pt x="333" y="456"/>
                  </a:lnTo>
                  <a:lnTo>
                    <a:pt x="329" y="456"/>
                  </a:lnTo>
                  <a:lnTo>
                    <a:pt x="326" y="456"/>
                  </a:lnTo>
                  <a:lnTo>
                    <a:pt x="324" y="454"/>
                  </a:lnTo>
                  <a:lnTo>
                    <a:pt x="324" y="454"/>
                  </a:lnTo>
                  <a:lnTo>
                    <a:pt x="322" y="454"/>
                  </a:lnTo>
                  <a:lnTo>
                    <a:pt x="320" y="454"/>
                  </a:lnTo>
                  <a:lnTo>
                    <a:pt x="320" y="454"/>
                  </a:lnTo>
                  <a:lnTo>
                    <a:pt x="319" y="454"/>
                  </a:lnTo>
                  <a:lnTo>
                    <a:pt x="317" y="454"/>
                  </a:lnTo>
                  <a:lnTo>
                    <a:pt x="317" y="452"/>
                  </a:lnTo>
                  <a:lnTo>
                    <a:pt x="319" y="452"/>
                  </a:lnTo>
                  <a:lnTo>
                    <a:pt x="317" y="450"/>
                  </a:lnTo>
                  <a:lnTo>
                    <a:pt x="317" y="448"/>
                  </a:lnTo>
                  <a:lnTo>
                    <a:pt x="315" y="448"/>
                  </a:lnTo>
                  <a:lnTo>
                    <a:pt x="313" y="448"/>
                  </a:lnTo>
                  <a:lnTo>
                    <a:pt x="309" y="447"/>
                  </a:lnTo>
                  <a:lnTo>
                    <a:pt x="306" y="448"/>
                  </a:lnTo>
                  <a:lnTo>
                    <a:pt x="304" y="448"/>
                  </a:lnTo>
                  <a:lnTo>
                    <a:pt x="302" y="448"/>
                  </a:lnTo>
                  <a:lnTo>
                    <a:pt x="299" y="450"/>
                  </a:lnTo>
                  <a:lnTo>
                    <a:pt x="297" y="452"/>
                  </a:lnTo>
                  <a:lnTo>
                    <a:pt x="295" y="454"/>
                  </a:lnTo>
                  <a:lnTo>
                    <a:pt x="293" y="456"/>
                  </a:lnTo>
                  <a:lnTo>
                    <a:pt x="293" y="457"/>
                  </a:lnTo>
                  <a:lnTo>
                    <a:pt x="293" y="459"/>
                  </a:lnTo>
                  <a:lnTo>
                    <a:pt x="295" y="461"/>
                  </a:lnTo>
                  <a:lnTo>
                    <a:pt x="295" y="463"/>
                  </a:lnTo>
                  <a:lnTo>
                    <a:pt x="297" y="465"/>
                  </a:lnTo>
                  <a:lnTo>
                    <a:pt x="295" y="466"/>
                  </a:lnTo>
                  <a:lnTo>
                    <a:pt x="295" y="468"/>
                  </a:lnTo>
                  <a:lnTo>
                    <a:pt x="295" y="468"/>
                  </a:lnTo>
                  <a:lnTo>
                    <a:pt x="293" y="470"/>
                  </a:lnTo>
                  <a:lnTo>
                    <a:pt x="291" y="472"/>
                  </a:lnTo>
                  <a:lnTo>
                    <a:pt x="290" y="472"/>
                  </a:lnTo>
                  <a:lnTo>
                    <a:pt x="288" y="472"/>
                  </a:lnTo>
                  <a:lnTo>
                    <a:pt x="284" y="472"/>
                  </a:lnTo>
                  <a:lnTo>
                    <a:pt x="282" y="470"/>
                  </a:lnTo>
                  <a:lnTo>
                    <a:pt x="282" y="468"/>
                  </a:lnTo>
                  <a:lnTo>
                    <a:pt x="281" y="468"/>
                  </a:lnTo>
                  <a:lnTo>
                    <a:pt x="279" y="468"/>
                  </a:lnTo>
                  <a:lnTo>
                    <a:pt x="277" y="466"/>
                  </a:lnTo>
                  <a:lnTo>
                    <a:pt x="273" y="465"/>
                  </a:lnTo>
                  <a:lnTo>
                    <a:pt x="270" y="463"/>
                  </a:lnTo>
                  <a:lnTo>
                    <a:pt x="266" y="463"/>
                  </a:lnTo>
                  <a:lnTo>
                    <a:pt x="264" y="463"/>
                  </a:lnTo>
                  <a:lnTo>
                    <a:pt x="262" y="463"/>
                  </a:lnTo>
                  <a:lnTo>
                    <a:pt x="261" y="459"/>
                  </a:lnTo>
                  <a:lnTo>
                    <a:pt x="259" y="457"/>
                  </a:lnTo>
                  <a:lnTo>
                    <a:pt x="259" y="456"/>
                  </a:lnTo>
                  <a:lnTo>
                    <a:pt x="259" y="454"/>
                  </a:lnTo>
                  <a:lnTo>
                    <a:pt x="257" y="454"/>
                  </a:lnTo>
                  <a:lnTo>
                    <a:pt x="255" y="452"/>
                  </a:lnTo>
                  <a:lnTo>
                    <a:pt x="253" y="452"/>
                  </a:lnTo>
                  <a:lnTo>
                    <a:pt x="250" y="450"/>
                  </a:lnTo>
                  <a:lnTo>
                    <a:pt x="250" y="450"/>
                  </a:lnTo>
                  <a:lnTo>
                    <a:pt x="246" y="448"/>
                  </a:lnTo>
                  <a:lnTo>
                    <a:pt x="244" y="448"/>
                  </a:lnTo>
                  <a:lnTo>
                    <a:pt x="242" y="448"/>
                  </a:lnTo>
                  <a:lnTo>
                    <a:pt x="241" y="448"/>
                  </a:lnTo>
                  <a:lnTo>
                    <a:pt x="239" y="448"/>
                  </a:lnTo>
                  <a:lnTo>
                    <a:pt x="235" y="448"/>
                  </a:lnTo>
                  <a:lnTo>
                    <a:pt x="232" y="447"/>
                  </a:lnTo>
                  <a:lnTo>
                    <a:pt x="230" y="447"/>
                  </a:lnTo>
                  <a:lnTo>
                    <a:pt x="228" y="445"/>
                  </a:lnTo>
                  <a:lnTo>
                    <a:pt x="228" y="445"/>
                  </a:lnTo>
                  <a:lnTo>
                    <a:pt x="226" y="445"/>
                  </a:lnTo>
                  <a:lnTo>
                    <a:pt x="226" y="445"/>
                  </a:lnTo>
                  <a:lnTo>
                    <a:pt x="226" y="445"/>
                  </a:lnTo>
                  <a:lnTo>
                    <a:pt x="226" y="445"/>
                  </a:lnTo>
                  <a:lnTo>
                    <a:pt x="224" y="441"/>
                  </a:lnTo>
                  <a:lnTo>
                    <a:pt x="224" y="441"/>
                  </a:lnTo>
                  <a:lnTo>
                    <a:pt x="223" y="443"/>
                  </a:lnTo>
                  <a:lnTo>
                    <a:pt x="223" y="441"/>
                  </a:lnTo>
                  <a:lnTo>
                    <a:pt x="221" y="439"/>
                  </a:lnTo>
                  <a:lnTo>
                    <a:pt x="221" y="441"/>
                  </a:lnTo>
                  <a:lnTo>
                    <a:pt x="219" y="441"/>
                  </a:lnTo>
                  <a:lnTo>
                    <a:pt x="219" y="439"/>
                  </a:lnTo>
                  <a:lnTo>
                    <a:pt x="217" y="439"/>
                  </a:lnTo>
                  <a:lnTo>
                    <a:pt x="217" y="437"/>
                  </a:lnTo>
                  <a:lnTo>
                    <a:pt x="217" y="436"/>
                  </a:lnTo>
                  <a:lnTo>
                    <a:pt x="219" y="436"/>
                  </a:lnTo>
                  <a:lnTo>
                    <a:pt x="219" y="436"/>
                  </a:lnTo>
                  <a:lnTo>
                    <a:pt x="219" y="434"/>
                  </a:lnTo>
                  <a:lnTo>
                    <a:pt x="219" y="434"/>
                  </a:lnTo>
                  <a:lnTo>
                    <a:pt x="221" y="432"/>
                  </a:lnTo>
                  <a:lnTo>
                    <a:pt x="221" y="432"/>
                  </a:lnTo>
                  <a:lnTo>
                    <a:pt x="223" y="430"/>
                  </a:lnTo>
                  <a:lnTo>
                    <a:pt x="224" y="430"/>
                  </a:lnTo>
                  <a:lnTo>
                    <a:pt x="224" y="428"/>
                  </a:lnTo>
                  <a:lnTo>
                    <a:pt x="226" y="425"/>
                  </a:lnTo>
                  <a:lnTo>
                    <a:pt x="226" y="423"/>
                  </a:lnTo>
                  <a:lnTo>
                    <a:pt x="224" y="421"/>
                  </a:lnTo>
                  <a:lnTo>
                    <a:pt x="224" y="421"/>
                  </a:lnTo>
                  <a:lnTo>
                    <a:pt x="224" y="419"/>
                  </a:lnTo>
                  <a:lnTo>
                    <a:pt x="223" y="419"/>
                  </a:lnTo>
                  <a:lnTo>
                    <a:pt x="221" y="418"/>
                  </a:lnTo>
                  <a:lnTo>
                    <a:pt x="221" y="416"/>
                  </a:lnTo>
                  <a:lnTo>
                    <a:pt x="221" y="414"/>
                  </a:lnTo>
                  <a:lnTo>
                    <a:pt x="223" y="414"/>
                  </a:lnTo>
                  <a:lnTo>
                    <a:pt x="224" y="412"/>
                  </a:lnTo>
                  <a:lnTo>
                    <a:pt x="224" y="409"/>
                  </a:lnTo>
                  <a:lnTo>
                    <a:pt x="224" y="407"/>
                  </a:lnTo>
                  <a:lnTo>
                    <a:pt x="224" y="407"/>
                  </a:lnTo>
                  <a:lnTo>
                    <a:pt x="223" y="409"/>
                  </a:lnTo>
                  <a:lnTo>
                    <a:pt x="223" y="410"/>
                  </a:lnTo>
                  <a:lnTo>
                    <a:pt x="221" y="410"/>
                  </a:lnTo>
                  <a:lnTo>
                    <a:pt x="221" y="410"/>
                  </a:lnTo>
                  <a:lnTo>
                    <a:pt x="219" y="410"/>
                  </a:lnTo>
                  <a:lnTo>
                    <a:pt x="219" y="409"/>
                  </a:lnTo>
                  <a:lnTo>
                    <a:pt x="219" y="407"/>
                  </a:lnTo>
                  <a:lnTo>
                    <a:pt x="219" y="407"/>
                  </a:lnTo>
                  <a:lnTo>
                    <a:pt x="219" y="407"/>
                  </a:lnTo>
                  <a:lnTo>
                    <a:pt x="215" y="405"/>
                  </a:lnTo>
                  <a:lnTo>
                    <a:pt x="214" y="405"/>
                  </a:lnTo>
                  <a:lnTo>
                    <a:pt x="212" y="405"/>
                  </a:lnTo>
                  <a:lnTo>
                    <a:pt x="210" y="407"/>
                  </a:lnTo>
                  <a:lnTo>
                    <a:pt x="210" y="407"/>
                  </a:lnTo>
                  <a:lnTo>
                    <a:pt x="208" y="409"/>
                  </a:lnTo>
                  <a:lnTo>
                    <a:pt x="208" y="409"/>
                  </a:lnTo>
                  <a:lnTo>
                    <a:pt x="206" y="409"/>
                  </a:lnTo>
                  <a:lnTo>
                    <a:pt x="204" y="409"/>
                  </a:lnTo>
                  <a:lnTo>
                    <a:pt x="203" y="409"/>
                  </a:lnTo>
                  <a:lnTo>
                    <a:pt x="203" y="409"/>
                  </a:lnTo>
                  <a:lnTo>
                    <a:pt x="201" y="409"/>
                  </a:lnTo>
                  <a:lnTo>
                    <a:pt x="199" y="409"/>
                  </a:lnTo>
                  <a:lnTo>
                    <a:pt x="197" y="407"/>
                  </a:lnTo>
                  <a:lnTo>
                    <a:pt x="195" y="409"/>
                  </a:lnTo>
                  <a:lnTo>
                    <a:pt x="194" y="409"/>
                  </a:lnTo>
                  <a:lnTo>
                    <a:pt x="194" y="409"/>
                  </a:lnTo>
                  <a:lnTo>
                    <a:pt x="192" y="409"/>
                  </a:lnTo>
                  <a:lnTo>
                    <a:pt x="192" y="409"/>
                  </a:lnTo>
                  <a:lnTo>
                    <a:pt x="190" y="407"/>
                  </a:lnTo>
                  <a:lnTo>
                    <a:pt x="188" y="409"/>
                  </a:lnTo>
                  <a:lnTo>
                    <a:pt x="186" y="410"/>
                  </a:lnTo>
                  <a:lnTo>
                    <a:pt x="185" y="410"/>
                  </a:lnTo>
                  <a:lnTo>
                    <a:pt x="183" y="410"/>
                  </a:lnTo>
                  <a:lnTo>
                    <a:pt x="183" y="412"/>
                  </a:lnTo>
                  <a:lnTo>
                    <a:pt x="181" y="410"/>
                  </a:lnTo>
                  <a:lnTo>
                    <a:pt x="179" y="409"/>
                  </a:lnTo>
                  <a:lnTo>
                    <a:pt x="175" y="409"/>
                  </a:lnTo>
                  <a:lnTo>
                    <a:pt x="174" y="409"/>
                  </a:lnTo>
                  <a:lnTo>
                    <a:pt x="172" y="409"/>
                  </a:lnTo>
                  <a:lnTo>
                    <a:pt x="168" y="410"/>
                  </a:lnTo>
                  <a:lnTo>
                    <a:pt x="168" y="410"/>
                  </a:lnTo>
                  <a:lnTo>
                    <a:pt x="166" y="410"/>
                  </a:lnTo>
                  <a:lnTo>
                    <a:pt x="166" y="410"/>
                  </a:lnTo>
                  <a:lnTo>
                    <a:pt x="165" y="410"/>
                  </a:lnTo>
                  <a:lnTo>
                    <a:pt x="163" y="412"/>
                  </a:lnTo>
                  <a:lnTo>
                    <a:pt x="163" y="412"/>
                  </a:lnTo>
                  <a:lnTo>
                    <a:pt x="161" y="412"/>
                  </a:lnTo>
                  <a:lnTo>
                    <a:pt x="154" y="412"/>
                  </a:lnTo>
                  <a:lnTo>
                    <a:pt x="152" y="414"/>
                  </a:lnTo>
                  <a:lnTo>
                    <a:pt x="148" y="414"/>
                  </a:lnTo>
                  <a:lnTo>
                    <a:pt x="147" y="416"/>
                  </a:lnTo>
                  <a:lnTo>
                    <a:pt x="145" y="416"/>
                  </a:lnTo>
                  <a:lnTo>
                    <a:pt x="145" y="418"/>
                  </a:lnTo>
                  <a:lnTo>
                    <a:pt x="143" y="418"/>
                  </a:lnTo>
                  <a:lnTo>
                    <a:pt x="141" y="419"/>
                  </a:lnTo>
                  <a:lnTo>
                    <a:pt x="141" y="419"/>
                  </a:lnTo>
                  <a:lnTo>
                    <a:pt x="139" y="419"/>
                  </a:lnTo>
                  <a:lnTo>
                    <a:pt x="137" y="421"/>
                  </a:lnTo>
                  <a:lnTo>
                    <a:pt x="137" y="421"/>
                  </a:lnTo>
                  <a:lnTo>
                    <a:pt x="136" y="421"/>
                  </a:lnTo>
                  <a:lnTo>
                    <a:pt x="134" y="421"/>
                  </a:lnTo>
                  <a:lnTo>
                    <a:pt x="132" y="425"/>
                  </a:lnTo>
                  <a:lnTo>
                    <a:pt x="130" y="427"/>
                  </a:lnTo>
                  <a:lnTo>
                    <a:pt x="128" y="427"/>
                  </a:lnTo>
                  <a:lnTo>
                    <a:pt x="127" y="427"/>
                  </a:lnTo>
                  <a:lnTo>
                    <a:pt x="125" y="427"/>
                  </a:lnTo>
                  <a:lnTo>
                    <a:pt x="123" y="427"/>
                  </a:lnTo>
                  <a:lnTo>
                    <a:pt x="123" y="427"/>
                  </a:lnTo>
                  <a:lnTo>
                    <a:pt x="121" y="427"/>
                  </a:lnTo>
                  <a:lnTo>
                    <a:pt x="119" y="425"/>
                  </a:lnTo>
                  <a:lnTo>
                    <a:pt x="119" y="425"/>
                  </a:lnTo>
                  <a:lnTo>
                    <a:pt x="118" y="425"/>
                  </a:lnTo>
                  <a:lnTo>
                    <a:pt x="116" y="425"/>
                  </a:lnTo>
                  <a:lnTo>
                    <a:pt x="114" y="425"/>
                  </a:lnTo>
                  <a:lnTo>
                    <a:pt x="112" y="425"/>
                  </a:lnTo>
                  <a:lnTo>
                    <a:pt x="108" y="427"/>
                  </a:lnTo>
                  <a:lnTo>
                    <a:pt x="108" y="427"/>
                  </a:lnTo>
                  <a:lnTo>
                    <a:pt x="105" y="423"/>
                  </a:lnTo>
                  <a:lnTo>
                    <a:pt x="103" y="421"/>
                  </a:lnTo>
                  <a:lnTo>
                    <a:pt x="101" y="419"/>
                  </a:lnTo>
                  <a:lnTo>
                    <a:pt x="99" y="419"/>
                  </a:lnTo>
                  <a:lnTo>
                    <a:pt x="98" y="421"/>
                  </a:lnTo>
                  <a:lnTo>
                    <a:pt x="96" y="427"/>
                  </a:lnTo>
                  <a:lnTo>
                    <a:pt x="94" y="432"/>
                  </a:lnTo>
                  <a:lnTo>
                    <a:pt x="92" y="434"/>
                  </a:lnTo>
                  <a:lnTo>
                    <a:pt x="90" y="436"/>
                  </a:lnTo>
                  <a:lnTo>
                    <a:pt x="90" y="437"/>
                  </a:lnTo>
                  <a:lnTo>
                    <a:pt x="87" y="439"/>
                  </a:lnTo>
                  <a:lnTo>
                    <a:pt x="85" y="441"/>
                  </a:lnTo>
                  <a:lnTo>
                    <a:pt x="80" y="443"/>
                  </a:lnTo>
                  <a:lnTo>
                    <a:pt x="78" y="445"/>
                  </a:lnTo>
                  <a:lnTo>
                    <a:pt x="76" y="445"/>
                  </a:lnTo>
                  <a:lnTo>
                    <a:pt x="76" y="448"/>
                  </a:lnTo>
                  <a:lnTo>
                    <a:pt x="72" y="452"/>
                  </a:lnTo>
                  <a:lnTo>
                    <a:pt x="72" y="454"/>
                  </a:lnTo>
                  <a:lnTo>
                    <a:pt x="70" y="456"/>
                  </a:lnTo>
                  <a:lnTo>
                    <a:pt x="69" y="457"/>
                  </a:lnTo>
                  <a:lnTo>
                    <a:pt x="69" y="457"/>
                  </a:lnTo>
                  <a:lnTo>
                    <a:pt x="67" y="463"/>
                  </a:lnTo>
                  <a:lnTo>
                    <a:pt x="67" y="463"/>
                  </a:lnTo>
                  <a:lnTo>
                    <a:pt x="67" y="468"/>
                  </a:lnTo>
                  <a:lnTo>
                    <a:pt x="65" y="470"/>
                  </a:lnTo>
                  <a:lnTo>
                    <a:pt x="67" y="472"/>
                  </a:lnTo>
                  <a:lnTo>
                    <a:pt x="67" y="475"/>
                  </a:lnTo>
                  <a:lnTo>
                    <a:pt x="67" y="475"/>
                  </a:lnTo>
                  <a:lnTo>
                    <a:pt x="65" y="479"/>
                  </a:lnTo>
                  <a:lnTo>
                    <a:pt x="61" y="483"/>
                  </a:lnTo>
                  <a:lnTo>
                    <a:pt x="61" y="483"/>
                  </a:lnTo>
                  <a:lnTo>
                    <a:pt x="61" y="485"/>
                  </a:lnTo>
                  <a:lnTo>
                    <a:pt x="61" y="485"/>
                  </a:lnTo>
                  <a:lnTo>
                    <a:pt x="60" y="486"/>
                  </a:lnTo>
                  <a:lnTo>
                    <a:pt x="56" y="488"/>
                  </a:lnTo>
                  <a:lnTo>
                    <a:pt x="54" y="488"/>
                  </a:lnTo>
                  <a:lnTo>
                    <a:pt x="54" y="490"/>
                  </a:lnTo>
                  <a:lnTo>
                    <a:pt x="52" y="492"/>
                  </a:lnTo>
                  <a:lnTo>
                    <a:pt x="51" y="494"/>
                  </a:lnTo>
                  <a:lnTo>
                    <a:pt x="47" y="495"/>
                  </a:lnTo>
                  <a:lnTo>
                    <a:pt x="43" y="495"/>
                  </a:lnTo>
                  <a:lnTo>
                    <a:pt x="43" y="495"/>
                  </a:lnTo>
                  <a:lnTo>
                    <a:pt x="42" y="495"/>
                  </a:lnTo>
                  <a:lnTo>
                    <a:pt x="40" y="497"/>
                  </a:lnTo>
                  <a:lnTo>
                    <a:pt x="40" y="499"/>
                  </a:lnTo>
                  <a:lnTo>
                    <a:pt x="38" y="501"/>
                  </a:lnTo>
                  <a:lnTo>
                    <a:pt x="38" y="503"/>
                  </a:lnTo>
                  <a:lnTo>
                    <a:pt x="36" y="504"/>
                  </a:lnTo>
                  <a:lnTo>
                    <a:pt x="36" y="506"/>
                  </a:lnTo>
                  <a:lnTo>
                    <a:pt x="34" y="508"/>
                  </a:lnTo>
                  <a:lnTo>
                    <a:pt x="31" y="510"/>
                  </a:lnTo>
                  <a:lnTo>
                    <a:pt x="29" y="513"/>
                  </a:lnTo>
                  <a:lnTo>
                    <a:pt x="27" y="517"/>
                  </a:lnTo>
                  <a:lnTo>
                    <a:pt x="25" y="521"/>
                  </a:lnTo>
                  <a:lnTo>
                    <a:pt x="25" y="523"/>
                  </a:lnTo>
                  <a:lnTo>
                    <a:pt x="23" y="528"/>
                  </a:lnTo>
                  <a:lnTo>
                    <a:pt x="18" y="532"/>
                  </a:lnTo>
                  <a:lnTo>
                    <a:pt x="18" y="533"/>
                  </a:lnTo>
                  <a:lnTo>
                    <a:pt x="16" y="535"/>
                  </a:lnTo>
                  <a:lnTo>
                    <a:pt x="16" y="537"/>
                  </a:lnTo>
                  <a:lnTo>
                    <a:pt x="14" y="541"/>
                  </a:lnTo>
                  <a:lnTo>
                    <a:pt x="14" y="542"/>
                  </a:lnTo>
                  <a:lnTo>
                    <a:pt x="13" y="544"/>
                  </a:lnTo>
                  <a:lnTo>
                    <a:pt x="11" y="550"/>
                  </a:lnTo>
                  <a:lnTo>
                    <a:pt x="9" y="550"/>
                  </a:lnTo>
                  <a:lnTo>
                    <a:pt x="7" y="555"/>
                  </a:lnTo>
                  <a:lnTo>
                    <a:pt x="7" y="560"/>
                  </a:lnTo>
                  <a:lnTo>
                    <a:pt x="7" y="562"/>
                  </a:lnTo>
                  <a:lnTo>
                    <a:pt x="7" y="560"/>
                  </a:lnTo>
                  <a:lnTo>
                    <a:pt x="7" y="562"/>
                  </a:lnTo>
                  <a:lnTo>
                    <a:pt x="9" y="566"/>
                  </a:lnTo>
                  <a:lnTo>
                    <a:pt x="9" y="566"/>
                  </a:lnTo>
                  <a:lnTo>
                    <a:pt x="11" y="566"/>
                  </a:lnTo>
                  <a:lnTo>
                    <a:pt x="11" y="568"/>
                  </a:lnTo>
                  <a:lnTo>
                    <a:pt x="13" y="570"/>
                  </a:lnTo>
                  <a:lnTo>
                    <a:pt x="13" y="571"/>
                  </a:lnTo>
                  <a:lnTo>
                    <a:pt x="11" y="573"/>
                  </a:lnTo>
                  <a:lnTo>
                    <a:pt x="11" y="577"/>
                  </a:lnTo>
                  <a:lnTo>
                    <a:pt x="11" y="577"/>
                  </a:lnTo>
                  <a:lnTo>
                    <a:pt x="9" y="577"/>
                  </a:lnTo>
                  <a:lnTo>
                    <a:pt x="9" y="577"/>
                  </a:lnTo>
                  <a:lnTo>
                    <a:pt x="13" y="582"/>
                  </a:lnTo>
                  <a:lnTo>
                    <a:pt x="13" y="584"/>
                  </a:lnTo>
                  <a:lnTo>
                    <a:pt x="13" y="586"/>
                  </a:lnTo>
                  <a:lnTo>
                    <a:pt x="13" y="588"/>
                  </a:lnTo>
                  <a:lnTo>
                    <a:pt x="13" y="595"/>
                  </a:lnTo>
                  <a:lnTo>
                    <a:pt x="11" y="597"/>
                  </a:lnTo>
                  <a:lnTo>
                    <a:pt x="9" y="602"/>
                  </a:lnTo>
                  <a:lnTo>
                    <a:pt x="9" y="604"/>
                  </a:lnTo>
                  <a:lnTo>
                    <a:pt x="9" y="606"/>
                  </a:lnTo>
                  <a:lnTo>
                    <a:pt x="7" y="609"/>
                  </a:lnTo>
                  <a:lnTo>
                    <a:pt x="7" y="611"/>
                  </a:lnTo>
                  <a:lnTo>
                    <a:pt x="7" y="613"/>
                  </a:lnTo>
                  <a:lnTo>
                    <a:pt x="5" y="617"/>
                  </a:lnTo>
                  <a:lnTo>
                    <a:pt x="5" y="618"/>
                  </a:lnTo>
                  <a:lnTo>
                    <a:pt x="3" y="618"/>
                  </a:lnTo>
                  <a:lnTo>
                    <a:pt x="2" y="620"/>
                  </a:lnTo>
                  <a:lnTo>
                    <a:pt x="0" y="622"/>
                  </a:lnTo>
                  <a:lnTo>
                    <a:pt x="0" y="622"/>
                  </a:lnTo>
                  <a:lnTo>
                    <a:pt x="0" y="622"/>
                  </a:lnTo>
                  <a:lnTo>
                    <a:pt x="0" y="624"/>
                  </a:lnTo>
                  <a:lnTo>
                    <a:pt x="0" y="622"/>
                  </a:lnTo>
                  <a:lnTo>
                    <a:pt x="2" y="622"/>
                  </a:lnTo>
                  <a:lnTo>
                    <a:pt x="2" y="622"/>
                  </a:lnTo>
                  <a:lnTo>
                    <a:pt x="2" y="624"/>
                  </a:lnTo>
                  <a:lnTo>
                    <a:pt x="3" y="626"/>
                  </a:lnTo>
                  <a:lnTo>
                    <a:pt x="3" y="627"/>
                  </a:lnTo>
                  <a:lnTo>
                    <a:pt x="5" y="627"/>
                  </a:lnTo>
                  <a:lnTo>
                    <a:pt x="5" y="629"/>
                  </a:lnTo>
                  <a:lnTo>
                    <a:pt x="5" y="631"/>
                  </a:lnTo>
                  <a:lnTo>
                    <a:pt x="7" y="633"/>
                  </a:lnTo>
                  <a:lnTo>
                    <a:pt x="7" y="633"/>
                  </a:lnTo>
                  <a:lnTo>
                    <a:pt x="7" y="633"/>
                  </a:lnTo>
                  <a:lnTo>
                    <a:pt x="7" y="635"/>
                  </a:lnTo>
                  <a:lnTo>
                    <a:pt x="7" y="635"/>
                  </a:lnTo>
                  <a:lnTo>
                    <a:pt x="5" y="635"/>
                  </a:lnTo>
                  <a:lnTo>
                    <a:pt x="5" y="635"/>
                  </a:lnTo>
                  <a:lnTo>
                    <a:pt x="5" y="636"/>
                  </a:lnTo>
                  <a:lnTo>
                    <a:pt x="5" y="636"/>
                  </a:lnTo>
                  <a:lnTo>
                    <a:pt x="5" y="638"/>
                  </a:lnTo>
                  <a:lnTo>
                    <a:pt x="5" y="638"/>
                  </a:lnTo>
                  <a:lnTo>
                    <a:pt x="5" y="644"/>
                  </a:lnTo>
                  <a:lnTo>
                    <a:pt x="5" y="644"/>
                  </a:lnTo>
                  <a:lnTo>
                    <a:pt x="5" y="644"/>
                  </a:lnTo>
                  <a:lnTo>
                    <a:pt x="5" y="646"/>
                  </a:lnTo>
                  <a:lnTo>
                    <a:pt x="5" y="647"/>
                  </a:lnTo>
                  <a:lnTo>
                    <a:pt x="9" y="647"/>
                  </a:lnTo>
                  <a:lnTo>
                    <a:pt x="9" y="649"/>
                  </a:lnTo>
                  <a:lnTo>
                    <a:pt x="9" y="649"/>
                  </a:lnTo>
                  <a:lnTo>
                    <a:pt x="11" y="651"/>
                  </a:lnTo>
                  <a:lnTo>
                    <a:pt x="13" y="651"/>
                  </a:lnTo>
                  <a:lnTo>
                    <a:pt x="13" y="651"/>
                  </a:lnTo>
                  <a:lnTo>
                    <a:pt x="13" y="651"/>
                  </a:lnTo>
                  <a:lnTo>
                    <a:pt x="14" y="651"/>
                  </a:lnTo>
                  <a:lnTo>
                    <a:pt x="16" y="651"/>
                  </a:lnTo>
                  <a:lnTo>
                    <a:pt x="16" y="649"/>
                  </a:lnTo>
                  <a:lnTo>
                    <a:pt x="22" y="649"/>
                  </a:lnTo>
                  <a:lnTo>
                    <a:pt x="20" y="651"/>
                  </a:lnTo>
                  <a:lnTo>
                    <a:pt x="18" y="651"/>
                  </a:lnTo>
                  <a:lnTo>
                    <a:pt x="16" y="651"/>
                  </a:lnTo>
                  <a:lnTo>
                    <a:pt x="16" y="651"/>
                  </a:lnTo>
                  <a:lnTo>
                    <a:pt x="16" y="653"/>
                  </a:lnTo>
                  <a:lnTo>
                    <a:pt x="16" y="655"/>
                  </a:lnTo>
                  <a:lnTo>
                    <a:pt x="16" y="656"/>
                  </a:lnTo>
                  <a:lnTo>
                    <a:pt x="16" y="658"/>
                  </a:lnTo>
                  <a:lnTo>
                    <a:pt x="18" y="658"/>
                  </a:lnTo>
                  <a:lnTo>
                    <a:pt x="20" y="658"/>
                  </a:lnTo>
                  <a:lnTo>
                    <a:pt x="20" y="658"/>
                  </a:lnTo>
                  <a:lnTo>
                    <a:pt x="20" y="660"/>
                  </a:lnTo>
                  <a:lnTo>
                    <a:pt x="20" y="660"/>
                  </a:lnTo>
                  <a:lnTo>
                    <a:pt x="20" y="660"/>
                  </a:lnTo>
                  <a:lnTo>
                    <a:pt x="22" y="658"/>
                  </a:lnTo>
                  <a:lnTo>
                    <a:pt x="22" y="658"/>
                  </a:lnTo>
                  <a:lnTo>
                    <a:pt x="22" y="662"/>
                  </a:lnTo>
                  <a:lnTo>
                    <a:pt x="23" y="662"/>
                  </a:lnTo>
                  <a:lnTo>
                    <a:pt x="23" y="662"/>
                  </a:lnTo>
                  <a:lnTo>
                    <a:pt x="23" y="664"/>
                  </a:lnTo>
                  <a:lnTo>
                    <a:pt x="23" y="665"/>
                  </a:lnTo>
                  <a:lnTo>
                    <a:pt x="25" y="667"/>
                  </a:lnTo>
                  <a:lnTo>
                    <a:pt x="25" y="667"/>
                  </a:lnTo>
                  <a:lnTo>
                    <a:pt x="27" y="669"/>
                  </a:lnTo>
                  <a:lnTo>
                    <a:pt x="29" y="669"/>
                  </a:lnTo>
                  <a:lnTo>
                    <a:pt x="31" y="671"/>
                  </a:lnTo>
                  <a:lnTo>
                    <a:pt x="31" y="673"/>
                  </a:lnTo>
                  <a:lnTo>
                    <a:pt x="31" y="673"/>
                  </a:lnTo>
                  <a:lnTo>
                    <a:pt x="31" y="674"/>
                  </a:lnTo>
                  <a:lnTo>
                    <a:pt x="32" y="674"/>
                  </a:lnTo>
                  <a:lnTo>
                    <a:pt x="32" y="674"/>
                  </a:lnTo>
                  <a:lnTo>
                    <a:pt x="32" y="674"/>
                  </a:lnTo>
                  <a:lnTo>
                    <a:pt x="32" y="676"/>
                  </a:lnTo>
                  <a:lnTo>
                    <a:pt x="32" y="678"/>
                  </a:lnTo>
                  <a:lnTo>
                    <a:pt x="32" y="678"/>
                  </a:lnTo>
                  <a:lnTo>
                    <a:pt x="34" y="680"/>
                  </a:lnTo>
                  <a:lnTo>
                    <a:pt x="34" y="680"/>
                  </a:lnTo>
                  <a:lnTo>
                    <a:pt x="34" y="682"/>
                  </a:lnTo>
                  <a:lnTo>
                    <a:pt x="34" y="682"/>
                  </a:lnTo>
                  <a:lnTo>
                    <a:pt x="34" y="682"/>
                  </a:lnTo>
                  <a:lnTo>
                    <a:pt x="34" y="684"/>
                  </a:lnTo>
                  <a:lnTo>
                    <a:pt x="34" y="684"/>
                  </a:lnTo>
                  <a:lnTo>
                    <a:pt x="34" y="684"/>
                  </a:lnTo>
                  <a:lnTo>
                    <a:pt x="34" y="684"/>
                  </a:lnTo>
                  <a:lnTo>
                    <a:pt x="34" y="684"/>
                  </a:lnTo>
                  <a:lnTo>
                    <a:pt x="34" y="685"/>
                  </a:lnTo>
                  <a:lnTo>
                    <a:pt x="34" y="685"/>
                  </a:lnTo>
                  <a:lnTo>
                    <a:pt x="36" y="687"/>
                  </a:lnTo>
                  <a:lnTo>
                    <a:pt x="36" y="687"/>
                  </a:lnTo>
                  <a:lnTo>
                    <a:pt x="36" y="687"/>
                  </a:lnTo>
                  <a:lnTo>
                    <a:pt x="36" y="689"/>
                  </a:lnTo>
                  <a:lnTo>
                    <a:pt x="36" y="689"/>
                  </a:lnTo>
                  <a:lnTo>
                    <a:pt x="38" y="689"/>
                  </a:lnTo>
                  <a:lnTo>
                    <a:pt x="40" y="691"/>
                  </a:lnTo>
                  <a:lnTo>
                    <a:pt x="40" y="693"/>
                  </a:lnTo>
                  <a:lnTo>
                    <a:pt x="40" y="693"/>
                  </a:lnTo>
                  <a:lnTo>
                    <a:pt x="42" y="694"/>
                  </a:lnTo>
                  <a:lnTo>
                    <a:pt x="47" y="696"/>
                  </a:lnTo>
                  <a:lnTo>
                    <a:pt x="49" y="698"/>
                  </a:lnTo>
                  <a:lnTo>
                    <a:pt x="49" y="698"/>
                  </a:lnTo>
                  <a:lnTo>
                    <a:pt x="51" y="698"/>
                  </a:lnTo>
                  <a:lnTo>
                    <a:pt x="51" y="700"/>
                  </a:lnTo>
                  <a:lnTo>
                    <a:pt x="51" y="700"/>
                  </a:lnTo>
                  <a:lnTo>
                    <a:pt x="51" y="700"/>
                  </a:lnTo>
                  <a:lnTo>
                    <a:pt x="52" y="702"/>
                  </a:lnTo>
                  <a:lnTo>
                    <a:pt x="52" y="703"/>
                  </a:lnTo>
                  <a:lnTo>
                    <a:pt x="54" y="705"/>
                  </a:lnTo>
                  <a:lnTo>
                    <a:pt x="56" y="705"/>
                  </a:lnTo>
                  <a:lnTo>
                    <a:pt x="58" y="705"/>
                  </a:lnTo>
                  <a:lnTo>
                    <a:pt x="58" y="707"/>
                  </a:lnTo>
                  <a:lnTo>
                    <a:pt x="63" y="712"/>
                  </a:lnTo>
                  <a:lnTo>
                    <a:pt x="65" y="714"/>
                  </a:lnTo>
                  <a:lnTo>
                    <a:pt x="67" y="716"/>
                  </a:lnTo>
                  <a:lnTo>
                    <a:pt x="69" y="718"/>
                  </a:lnTo>
                  <a:lnTo>
                    <a:pt x="70" y="718"/>
                  </a:lnTo>
                  <a:lnTo>
                    <a:pt x="72" y="718"/>
                  </a:lnTo>
                  <a:lnTo>
                    <a:pt x="72" y="720"/>
                  </a:lnTo>
                  <a:lnTo>
                    <a:pt x="74" y="720"/>
                  </a:lnTo>
                  <a:lnTo>
                    <a:pt x="76" y="720"/>
                  </a:lnTo>
                  <a:lnTo>
                    <a:pt x="76" y="722"/>
                  </a:lnTo>
                  <a:lnTo>
                    <a:pt x="76" y="722"/>
                  </a:lnTo>
                  <a:lnTo>
                    <a:pt x="80" y="722"/>
                  </a:lnTo>
                  <a:lnTo>
                    <a:pt x="83" y="723"/>
                  </a:lnTo>
                  <a:lnTo>
                    <a:pt x="85" y="722"/>
                  </a:lnTo>
                  <a:lnTo>
                    <a:pt x="90" y="718"/>
                  </a:lnTo>
                  <a:lnTo>
                    <a:pt x="92" y="718"/>
                  </a:lnTo>
                  <a:lnTo>
                    <a:pt x="96" y="716"/>
                  </a:lnTo>
                  <a:lnTo>
                    <a:pt x="98" y="716"/>
                  </a:lnTo>
                  <a:lnTo>
                    <a:pt x="103" y="714"/>
                  </a:lnTo>
                  <a:lnTo>
                    <a:pt x="103" y="714"/>
                  </a:lnTo>
                  <a:lnTo>
                    <a:pt x="108" y="714"/>
                  </a:lnTo>
                  <a:lnTo>
                    <a:pt x="110" y="714"/>
                  </a:lnTo>
                  <a:lnTo>
                    <a:pt x="112" y="716"/>
                  </a:lnTo>
                  <a:lnTo>
                    <a:pt x="116" y="716"/>
                  </a:lnTo>
                  <a:lnTo>
                    <a:pt x="116" y="716"/>
                  </a:lnTo>
                  <a:lnTo>
                    <a:pt x="123" y="718"/>
                  </a:lnTo>
                  <a:lnTo>
                    <a:pt x="127" y="720"/>
                  </a:lnTo>
                  <a:lnTo>
                    <a:pt x="128" y="718"/>
                  </a:lnTo>
                  <a:lnTo>
                    <a:pt x="130" y="716"/>
                  </a:lnTo>
                  <a:lnTo>
                    <a:pt x="132" y="716"/>
                  </a:lnTo>
                  <a:lnTo>
                    <a:pt x="136" y="714"/>
                  </a:lnTo>
                  <a:lnTo>
                    <a:pt x="141" y="711"/>
                  </a:lnTo>
                  <a:lnTo>
                    <a:pt x="143" y="711"/>
                  </a:lnTo>
                  <a:lnTo>
                    <a:pt x="143" y="709"/>
                  </a:lnTo>
                  <a:lnTo>
                    <a:pt x="145" y="709"/>
                  </a:lnTo>
                  <a:lnTo>
                    <a:pt x="148" y="709"/>
                  </a:lnTo>
                  <a:lnTo>
                    <a:pt x="148" y="709"/>
                  </a:lnTo>
                  <a:lnTo>
                    <a:pt x="150" y="709"/>
                  </a:lnTo>
                  <a:lnTo>
                    <a:pt x="152" y="707"/>
                  </a:lnTo>
                  <a:lnTo>
                    <a:pt x="154" y="705"/>
                  </a:lnTo>
                  <a:lnTo>
                    <a:pt x="157" y="703"/>
                  </a:lnTo>
                  <a:lnTo>
                    <a:pt x="165" y="703"/>
                  </a:lnTo>
                  <a:lnTo>
                    <a:pt x="174" y="703"/>
                  </a:lnTo>
                  <a:lnTo>
                    <a:pt x="177" y="703"/>
                  </a:lnTo>
                  <a:lnTo>
                    <a:pt x="177" y="703"/>
                  </a:lnTo>
                  <a:lnTo>
                    <a:pt x="181" y="705"/>
                  </a:lnTo>
                  <a:lnTo>
                    <a:pt x="183" y="707"/>
                  </a:lnTo>
                  <a:lnTo>
                    <a:pt x="183" y="709"/>
                  </a:lnTo>
                  <a:lnTo>
                    <a:pt x="183" y="709"/>
                  </a:lnTo>
                  <a:lnTo>
                    <a:pt x="183" y="709"/>
                  </a:lnTo>
                  <a:lnTo>
                    <a:pt x="185" y="711"/>
                  </a:lnTo>
                  <a:lnTo>
                    <a:pt x="185" y="712"/>
                  </a:lnTo>
                  <a:lnTo>
                    <a:pt x="186" y="712"/>
                  </a:lnTo>
                  <a:lnTo>
                    <a:pt x="186" y="712"/>
                  </a:lnTo>
                  <a:lnTo>
                    <a:pt x="185" y="712"/>
                  </a:lnTo>
                  <a:lnTo>
                    <a:pt x="185" y="716"/>
                  </a:lnTo>
                  <a:lnTo>
                    <a:pt x="186" y="718"/>
                  </a:lnTo>
                  <a:lnTo>
                    <a:pt x="188" y="722"/>
                  </a:lnTo>
                  <a:lnTo>
                    <a:pt x="188" y="722"/>
                  </a:lnTo>
                  <a:lnTo>
                    <a:pt x="190" y="723"/>
                  </a:lnTo>
                  <a:lnTo>
                    <a:pt x="192" y="722"/>
                  </a:lnTo>
                  <a:lnTo>
                    <a:pt x="192" y="722"/>
                  </a:lnTo>
                  <a:lnTo>
                    <a:pt x="192" y="723"/>
                  </a:lnTo>
                  <a:lnTo>
                    <a:pt x="195" y="722"/>
                  </a:lnTo>
                  <a:lnTo>
                    <a:pt x="195" y="723"/>
                  </a:lnTo>
                  <a:lnTo>
                    <a:pt x="195" y="722"/>
                  </a:lnTo>
                  <a:lnTo>
                    <a:pt x="197" y="723"/>
                  </a:lnTo>
                  <a:lnTo>
                    <a:pt x="197" y="722"/>
                  </a:lnTo>
                  <a:lnTo>
                    <a:pt x="197" y="722"/>
                  </a:lnTo>
                  <a:lnTo>
                    <a:pt x="199" y="722"/>
                  </a:lnTo>
                  <a:lnTo>
                    <a:pt x="199" y="722"/>
                  </a:lnTo>
                  <a:lnTo>
                    <a:pt x="201" y="720"/>
                  </a:lnTo>
                  <a:lnTo>
                    <a:pt x="203" y="722"/>
                  </a:lnTo>
                  <a:lnTo>
                    <a:pt x="204" y="722"/>
                  </a:lnTo>
                  <a:lnTo>
                    <a:pt x="208" y="722"/>
                  </a:lnTo>
                  <a:lnTo>
                    <a:pt x="208" y="720"/>
                  </a:lnTo>
                  <a:lnTo>
                    <a:pt x="210" y="718"/>
                  </a:lnTo>
                  <a:lnTo>
                    <a:pt x="210" y="718"/>
                  </a:lnTo>
                  <a:lnTo>
                    <a:pt x="210" y="720"/>
                  </a:lnTo>
                  <a:lnTo>
                    <a:pt x="210" y="720"/>
                  </a:lnTo>
                  <a:lnTo>
                    <a:pt x="210" y="722"/>
                  </a:lnTo>
                  <a:lnTo>
                    <a:pt x="212" y="722"/>
                  </a:lnTo>
                  <a:lnTo>
                    <a:pt x="212" y="722"/>
                  </a:lnTo>
                  <a:lnTo>
                    <a:pt x="214" y="722"/>
                  </a:lnTo>
                  <a:lnTo>
                    <a:pt x="215" y="723"/>
                  </a:lnTo>
                  <a:lnTo>
                    <a:pt x="215" y="725"/>
                  </a:lnTo>
                  <a:lnTo>
                    <a:pt x="219" y="727"/>
                  </a:lnTo>
                  <a:lnTo>
                    <a:pt x="219" y="725"/>
                  </a:lnTo>
                  <a:lnTo>
                    <a:pt x="219" y="725"/>
                  </a:lnTo>
                  <a:lnTo>
                    <a:pt x="221" y="725"/>
                  </a:lnTo>
                  <a:lnTo>
                    <a:pt x="221" y="725"/>
                  </a:lnTo>
                  <a:lnTo>
                    <a:pt x="221" y="727"/>
                  </a:lnTo>
                  <a:lnTo>
                    <a:pt x="221" y="729"/>
                  </a:lnTo>
                  <a:lnTo>
                    <a:pt x="219" y="729"/>
                  </a:lnTo>
                  <a:lnTo>
                    <a:pt x="219" y="729"/>
                  </a:lnTo>
                  <a:lnTo>
                    <a:pt x="221" y="731"/>
                  </a:lnTo>
                  <a:lnTo>
                    <a:pt x="221" y="731"/>
                  </a:lnTo>
                  <a:lnTo>
                    <a:pt x="223" y="732"/>
                  </a:lnTo>
                  <a:lnTo>
                    <a:pt x="223" y="734"/>
                  </a:lnTo>
                  <a:lnTo>
                    <a:pt x="223" y="734"/>
                  </a:lnTo>
                  <a:lnTo>
                    <a:pt x="223" y="734"/>
                  </a:lnTo>
                  <a:lnTo>
                    <a:pt x="221" y="738"/>
                  </a:lnTo>
                  <a:lnTo>
                    <a:pt x="221" y="743"/>
                  </a:lnTo>
                  <a:lnTo>
                    <a:pt x="221" y="745"/>
                  </a:lnTo>
                  <a:lnTo>
                    <a:pt x="221" y="747"/>
                  </a:lnTo>
                  <a:lnTo>
                    <a:pt x="219" y="749"/>
                  </a:lnTo>
                  <a:lnTo>
                    <a:pt x="219" y="752"/>
                  </a:lnTo>
                  <a:lnTo>
                    <a:pt x="221" y="754"/>
                  </a:lnTo>
                  <a:lnTo>
                    <a:pt x="221" y="754"/>
                  </a:lnTo>
                  <a:lnTo>
                    <a:pt x="219" y="754"/>
                  </a:lnTo>
                  <a:lnTo>
                    <a:pt x="219" y="756"/>
                  </a:lnTo>
                  <a:lnTo>
                    <a:pt x="219" y="758"/>
                  </a:lnTo>
                  <a:lnTo>
                    <a:pt x="219" y="758"/>
                  </a:lnTo>
                  <a:lnTo>
                    <a:pt x="219" y="758"/>
                  </a:lnTo>
                  <a:lnTo>
                    <a:pt x="219" y="760"/>
                  </a:lnTo>
                  <a:lnTo>
                    <a:pt x="219" y="761"/>
                  </a:lnTo>
                  <a:lnTo>
                    <a:pt x="219" y="761"/>
                  </a:lnTo>
                  <a:lnTo>
                    <a:pt x="221" y="763"/>
                  </a:lnTo>
                  <a:lnTo>
                    <a:pt x="223" y="763"/>
                  </a:lnTo>
                  <a:lnTo>
                    <a:pt x="223" y="763"/>
                  </a:lnTo>
                  <a:lnTo>
                    <a:pt x="223" y="763"/>
                  </a:lnTo>
                  <a:lnTo>
                    <a:pt x="221" y="763"/>
                  </a:lnTo>
                  <a:lnTo>
                    <a:pt x="219" y="763"/>
                  </a:lnTo>
                  <a:lnTo>
                    <a:pt x="219" y="763"/>
                  </a:lnTo>
                  <a:lnTo>
                    <a:pt x="217" y="763"/>
                  </a:lnTo>
                  <a:lnTo>
                    <a:pt x="217" y="767"/>
                  </a:lnTo>
                  <a:lnTo>
                    <a:pt x="217" y="769"/>
                  </a:lnTo>
                  <a:lnTo>
                    <a:pt x="215" y="770"/>
                  </a:lnTo>
                  <a:lnTo>
                    <a:pt x="215" y="772"/>
                  </a:lnTo>
                  <a:lnTo>
                    <a:pt x="214" y="772"/>
                  </a:lnTo>
                  <a:lnTo>
                    <a:pt x="214" y="772"/>
                  </a:lnTo>
                  <a:lnTo>
                    <a:pt x="214" y="774"/>
                  </a:lnTo>
                  <a:lnTo>
                    <a:pt x="215" y="776"/>
                  </a:lnTo>
                  <a:lnTo>
                    <a:pt x="215" y="779"/>
                  </a:lnTo>
                  <a:lnTo>
                    <a:pt x="217" y="783"/>
                  </a:lnTo>
                  <a:lnTo>
                    <a:pt x="219" y="785"/>
                  </a:lnTo>
                  <a:lnTo>
                    <a:pt x="221" y="787"/>
                  </a:lnTo>
                  <a:lnTo>
                    <a:pt x="221" y="788"/>
                  </a:lnTo>
                  <a:lnTo>
                    <a:pt x="223" y="790"/>
                  </a:lnTo>
                  <a:lnTo>
                    <a:pt x="228" y="796"/>
                  </a:lnTo>
                  <a:lnTo>
                    <a:pt x="230" y="799"/>
                  </a:lnTo>
                  <a:lnTo>
                    <a:pt x="232" y="799"/>
                  </a:lnTo>
                  <a:lnTo>
                    <a:pt x="232" y="803"/>
                  </a:lnTo>
                  <a:lnTo>
                    <a:pt x="233" y="805"/>
                  </a:lnTo>
                  <a:lnTo>
                    <a:pt x="235" y="805"/>
                  </a:lnTo>
                  <a:lnTo>
                    <a:pt x="237" y="808"/>
                  </a:lnTo>
                  <a:lnTo>
                    <a:pt x="237" y="808"/>
                  </a:lnTo>
                  <a:lnTo>
                    <a:pt x="239" y="814"/>
                  </a:lnTo>
                  <a:lnTo>
                    <a:pt x="241" y="814"/>
                  </a:lnTo>
                  <a:lnTo>
                    <a:pt x="241" y="817"/>
                  </a:lnTo>
                  <a:lnTo>
                    <a:pt x="241" y="817"/>
                  </a:lnTo>
                  <a:lnTo>
                    <a:pt x="241" y="819"/>
                  </a:lnTo>
                  <a:lnTo>
                    <a:pt x="242" y="821"/>
                  </a:lnTo>
                  <a:lnTo>
                    <a:pt x="242" y="821"/>
                  </a:lnTo>
                  <a:lnTo>
                    <a:pt x="242" y="823"/>
                  </a:lnTo>
                  <a:lnTo>
                    <a:pt x="242" y="823"/>
                  </a:lnTo>
                  <a:lnTo>
                    <a:pt x="242" y="825"/>
                  </a:lnTo>
                  <a:lnTo>
                    <a:pt x="242" y="825"/>
                  </a:lnTo>
                  <a:lnTo>
                    <a:pt x="242" y="825"/>
                  </a:lnTo>
                  <a:lnTo>
                    <a:pt x="242" y="826"/>
                  </a:lnTo>
                  <a:lnTo>
                    <a:pt x="244" y="828"/>
                  </a:lnTo>
                  <a:lnTo>
                    <a:pt x="244" y="828"/>
                  </a:lnTo>
                  <a:lnTo>
                    <a:pt x="246" y="832"/>
                  </a:lnTo>
                  <a:lnTo>
                    <a:pt x="246" y="834"/>
                  </a:lnTo>
                  <a:lnTo>
                    <a:pt x="246" y="836"/>
                  </a:lnTo>
                  <a:lnTo>
                    <a:pt x="248" y="843"/>
                  </a:lnTo>
                  <a:lnTo>
                    <a:pt x="250" y="845"/>
                  </a:lnTo>
                  <a:lnTo>
                    <a:pt x="250" y="846"/>
                  </a:lnTo>
                  <a:lnTo>
                    <a:pt x="250" y="850"/>
                  </a:lnTo>
                  <a:lnTo>
                    <a:pt x="250" y="850"/>
                  </a:lnTo>
                  <a:lnTo>
                    <a:pt x="248" y="852"/>
                  </a:lnTo>
                  <a:lnTo>
                    <a:pt x="248" y="854"/>
                  </a:lnTo>
                  <a:lnTo>
                    <a:pt x="250" y="859"/>
                  </a:lnTo>
                  <a:lnTo>
                    <a:pt x="250" y="861"/>
                  </a:lnTo>
                  <a:lnTo>
                    <a:pt x="252" y="863"/>
                  </a:lnTo>
                  <a:lnTo>
                    <a:pt x="252" y="864"/>
                  </a:lnTo>
                  <a:lnTo>
                    <a:pt x="253" y="866"/>
                  </a:lnTo>
                  <a:lnTo>
                    <a:pt x="253" y="870"/>
                  </a:lnTo>
                  <a:lnTo>
                    <a:pt x="253" y="870"/>
                  </a:lnTo>
                  <a:lnTo>
                    <a:pt x="253" y="874"/>
                  </a:lnTo>
                  <a:lnTo>
                    <a:pt x="253" y="875"/>
                  </a:lnTo>
                  <a:lnTo>
                    <a:pt x="253" y="877"/>
                  </a:lnTo>
                  <a:lnTo>
                    <a:pt x="252" y="881"/>
                  </a:lnTo>
                  <a:lnTo>
                    <a:pt x="252" y="883"/>
                  </a:lnTo>
                  <a:lnTo>
                    <a:pt x="252" y="883"/>
                  </a:lnTo>
                  <a:lnTo>
                    <a:pt x="250" y="886"/>
                  </a:lnTo>
                  <a:lnTo>
                    <a:pt x="246" y="888"/>
                  </a:lnTo>
                  <a:lnTo>
                    <a:pt x="246" y="890"/>
                  </a:lnTo>
                  <a:lnTo>
                    <a:pt x="244" y="892"/>
                  </a:lnTo>
                  <a:lnTo>
                    <a:pt x="244" y="892"/>
                  </a:lnTo>
                  <a:lnTo>
                    <a:pt x="242" y="895"/>
                  </a:lnTo>
                  <a:lnTo>
                    <a:pt x="242" y="897"/>
                  </a:lnTo>
                  <a:lnTo>
                    <a:pt x="242" y="897"/>
                  </a:lnTo>
                  <a:lnTo>
                    <a:pt x="242" y="899"/>
                  </a:lnTo>
                  <a:lnTo>
                    <a:pt x="241" y="901"/>
                  </a:lnTo>
                  <a:lnTo>
                    <a:pt x="241" y="902"/>
                  </a:lnTo>
                  <a:lnTo>
                    <a:pt x="241" y="904"/>
                  </a:lnTo>
                  <a:lnTo>
                    <a:pt x="239" y="906"/>
                  </a:lnTo>
                  <a:lnTo>
                    <a:pt x="239" y="908"/>
                  </a:lnTo>
                  <a:lnTo>
                    <a:pt x="239" y="910"/>
                  </a:lnTo>
                  <a:lnTo>
                    <a:pt x="237" y="912"/>
                  </a:lnTo>
                  <a:lnTo>
                    <a:pt x="237" y="917"/>
                  </a:lnTo>
                  <a:lnTo>
                    <a:pt x="235" y="917"/>
                  </a:lnTo>
                  <a:lnTo>
                    <a:pt x="235" y="919"/>
                  </a:lnTo>
                  <a:lnTo>
                    <a:pt x="235" y="922"/>
                  </a:lnTo>
                  <a:lnTo>
                    <a:pt x="235" y="924"/>
                  </a:lnTo>
                  <a:lnTo>
                    <a:pt x="235" y="924"/>
                  </a:lnTo>
                  <a:lnTo>
                    <a:pt x="235" y="926"/>
                  </a:lnTo>
                  <a:lnTo>
                    <a:pt x="235" y="930"/>
                  </a:lnTo>
                  <a:lnTo>
                    <a:pt x="235" y="931"/>
                  </a:lnTo>
                  <a:lnTo>
                    <a:pt x="235" y="935"/>
                  </a:lnTo>
                  <a:lnTo>
                    <a:pt x="235" y="935"/>
                  </a:lnTo>
                  <a:lnTo>
                    <a:pt x="235" y="937"/>
                  </a:lnTo>
                  <a:lnTo>
                    <a:pt x="235" y="939"/>
                  </a:lnTo>
                  <a:lnTo>
                    <a:pt x="237" y="942"/>
                  </a:lnTo>
                  <a:lnTo>
                    <a:pt x="237" y="942"/>
                  </a:lnTo>
                  <a:lnTo>
                    <a:pt x="237" y="944"/>
                  </a:lnTo>
                  <a:lnTo>
                    <a:pt x="239" y="944"/>
                  </a:lnTo>
                  <a:lnTo>
                    <a:pt x="239" y="946"/>
                  </a:lnTo>
                  <a:lnTo>
                    <a:pt x="241" y="948"/>
                  </a:lnTo>
                  <a:lnTo>
                    <a:pt x="242" y="949"/>
                  </a:lnTo>
                  <a:lnTo>
                    <a:pt x="242" y="949"/>
                  </a:lnTo>
                  <a:lnTo>
                    <a:pt x="242" y="951"/>
                  </a:lnTo>
                  <a:lnTo>
                    <a:pt x="242" y="953"/>
                  </a:lnTo>
                  <a:lnTo>
                    <a:pt x="244" y="955"/>
                  </a:lnTo>
                  <a:lnTo>
                    <a:pt x="244" y="957"/>
                  </a:lnTo>
                  <a:lnTo>
                    <a:pt x="246" y="960"/>
                  </a:lnTo>
                  <a:lnTo>
                    <a:pt x="246" y="962"/>
                  </a:lnTo>
                  <a:lnTo>
                    <a:pt x="246" y="962"/>
                  </a:lnTo>
                  <a:lnTo>
                    <a:pt x="248" y="964"/>
                  </a:lnTo>
                  <a:lnTo>
                    <a:pt x="248" y="966"/>
                  </a:lnTo>
                  <a:lnTo>
                    <a:pt x="250" y="969"/>
                  </a:lnTo>
                  <a:lnTo>
                    <a:pt x="252" y="971"/>
                  </a:lnTo>
                  <a:lnTo>
                    <a:pt x="252" y="973"/>
                  </a:lnTo>
                  <a:lnTo>
                    <a:pt x="252" y="975"/>
                  </a:lnTo>
                  <a:lnTo>
                    <a:pt x="255" y="978"/>
                  </a:lnTo>
                  <a:lnTo>
                    <a:pt x="255" y="982"/>
                  </a:lnTo>
                  <a:lnTo>
                    <a:pt x="255" y="982"/>
                  </a:lnTo>
                  <a:lnTo>
                    <a:pt x="257" y="984"/>
                  </a:lnTo>
                  <a:lnTo>
                    <a:pt x="255" y="987"/>
                  </a:lnTo>
                  <a:lnTo>
                    <a:pt x="255" y="993"/>
                  </a:lnTo>
                  <a:lnTo>
                    <a:pt x="255" y="997"/>
                  </a:lnTo>
                  <a:lnTo>
                    <a:pt x="255" y="998"/>
                  </a:lnTo>
                  <a:lnTo>
                    <a:pt x="257" y="1000"/>
                  </a:lnTo>
                  <a:lnTo>
                    <a:pt x="257" y="1002"/>
                  </a:lnTo>
                  <a:lnTo>
                    <a:pt x="259" y="1006"/>
                  </a:lnTo>
                  <a:lnTo>
                    <a:pt x="259" y="1006"/>
                  </a:lnTo>
                  <a:lnTo>
                    <a:pt x="257" y="1009"/>
                  </a:lnTo>
                  <a:lnTo>
                    <a:pt x="257" y="1011"/>
                  </a:lnTo>
                  <a:lnTo>
                    <a:pt x="259" y="1015"/>
                  </a:lnTo>
                  <a:lnTo>
                    <a:pt x="259" y="1016"/>
                  </a:lnTo>
                  <a:lnTo>
                    <a:pt x="259" y="1018"/>
                  </a:lnTo>
                  <a:lnTo>
                    <a:pt x="259" y="1018"/>
                  </a:lnTo>
                  <a:lnTo>
                    <a:pt x="261" y="1020"/>
                  </a:lnTo>
                  <a:lnTo>
                    <a:pt x="261" y="1022"/>
                  </a:lnTo>
                  <a:lnTo>
                    <a:pt x="261" y="1025"/>
                  </a:lnTo>
                  <a:lnTo>
                    <a:pt x="261" y="1027"/>
                  </a:lnTo>
                  <a:lnTo>
                    <a:pt x="262" y="1033"/>
                  </a:lnTo>
                  <a:lnTo>
                    <a:pt x="264" y="1035"/>
                  </a:lnTo>
                  <a:lnTo>
                    <a:pt x="266" y="1036"/>
                  </a:lnTo>
                  <a:lnTo>
                    <a:pt x="266" y="1038"/>
                  </a:lnTo>
                  <a:lnTo>
                    <a:pt x="270" y="1040"/>
                  </a:lnTo>
                  <a:lnTo>
                    <a:pt x="270" y="1040"/>
                  </a:lnTo>
                  <a:lnTo>
                    <a:pt x="270" y="1040"/>
                  </a:lnTo>
                  <a:lnTo>
                    <a:pt x="270" y="1040"/>
                  </a:lnTo>
                  <a:lnTo>
                    <a:pt x="270" y="1042"/>
                  </a:lnTo>
                  <a:lnTo>
                    <a:pt x="270" y="1044"/>
                  </a:lnTo>
                  <a:lnTo>
                    <a:pt x="271" y="1044"/>
                  </a:lnTo>
                  <a:lnTo>
                    <a:pt x="273" y="1051"/>
                  </a:lnTo>
                  <a:lnTo>
                    <a:pt x="275" y="1054"/>
                  </a:lnTo>
                  <a:lnTo>
                    <a:pt x="277" y="1060"/>
                  </a:lnTo>
                  <a:lnTo>
                    <a:pt x="277" y="1062"/>
                  </a:lnTo>
                  <a:lnTo>
                    <a:pt x="279" y="1063"/>
                  </a:lnTo>
                  <a:lnTo>
                    <a:pt x="279" y="1065"/>
                  </a:lnTo>
                  <a:lnTo>
                    <a:pt x="281" y="1071"/>
                  </a:lnTo>
                  <a:lnTo>
                    <a:pt x="282" y="1073"/>
                  </a:lnTo>
                  <a:lnTo>
                    <a:pt x="282" y="1078"/>
                  </a:lnTo>
                  <a:lnTo>
                    <a:pt x="281" y="1080"/>
                  </a:lnTo>
                  <a:lnTo>
                    <a:pt x="279" y="1080"/>
                  </a:lnTo>
                  <a:lnTo>
                    <a:pt x="279" y="1082"/>
                  </a:lnTo>
                  <a:lnTo>
                    <a:pt x="279" y="1082"/>
                  </a:lnTo>
                  <a:lnTo>
                    <a:pt x="279" y="1082"/>
                  </a:lnTo>
                  <a:lnTo>
                    <a:pt x="279" y="1083"/>
                  </a:lnTo>
                  <a:lnTo>
                    <a:pt x="279" y="1085"/>
                  </a:lnTo>
                  <a:lnTo>
                    <a:pt x="279" y="1085"/>
                  </a:lnTo>
                  <a:lnTo>
                    <a:pt x="279" y="1085"/>
                  </a:lnTo>
                  <a:lnTo>
                    <a:pt x="281" y="1087"/>
                  </a:lnTo>
                  <a:lnTo>
                    <a:pt x="281" y="1089"/>
                  </a:lnTo>
                  <a:lnTo>
                    <a:pt x="282" y="1091"/>
                  </a:lnTo>
                  <a:lnTo>
                    <a:pt x="282" y="1091"/>
                  </a:lnTo>
                  <a:lnTo>
                    <a:pt x="281" y="1092"/>
                  </a:lnTo>
                  <a:lnTo>
                    <a:pt x="281" y="1092"/>
                  </a:lnTo>
                  <a:lnTo>
                    <a:pt x="281" y="1094"/>
                  </a:lnTo>
                  <a:lnTo>
                    <a:pt x="282" y="1096"/>
                  </a:lnTo>
                  <a:lnTo>
                    <a:pt x="282" y="1096"/>
                  </a:lnTo>
                  <a:lnTo>
                    <a:pt x="282" y="1094"/>
                  </a:lnTo>
                  <a:lnTo>
                    <a:pt x="282" y="1094"/>
                  </a:lnTo>
                  <a:lnTo>
                    <a:pt x="282" y="1092"/>
                  </a:lnTo>
                  <a:lnTo>
                    <a:pt x="284" y="1092"/>
                  </a:lnTo>
                  <a:lnTo>
                    <a:pt x="284" y="1092"/>
                  </a:lnTo>
                  <a:lnTo>
                    <a:pt x="284" y="1094"/>
                  </a:lnTo>
                  <a:lnTo>
                    <a:pt x="284" y="1096"/>
                  </a:lnTo>
                  <a:lnTo>
                    <a:pt x="284" y="1096"/>
                  </a:lnTo>
                  <a:lnTo>
                    <a:pt x="288" y="1096"/>
                  </a:lnTo>
                  <a:lnTo>
                    <a:pt x="288" y="1096"/>
                  </a:lnTo>
                  <a:lnTo>
                    <a:pt x="288" y="1098"/>
                  </a:lnTo>
                  <a:lnTo>
                    <a:pt x="290" y="1100"/>
                  </a:lnTo>
                  <a:lnTo>
                    <a:pt x="291" y="1098"/>
                  </a:lnTo>
                  <a:lnTo>
                    <a:pt x="291" y="1100"/>
                  </a:lnTo>
                  <a:lnTo>
                    <a:pt x="293" y="1100"/>
                  </a:lnTo>
                  <a:lnTo>
                    <a:pt x="295" y="1100"/>
                  </a:lnTo>
                  <a:lnTo>
                    <a:pt x="297" y="1098"/>
                  </a:lnTo>
                  <a:lnTo>
                    <a:pt x="299" y="1096"/>
                  </a:lnTo>
                  <a:lnTo>
                    <a:pt x="299" y="1096"/>
                  </a:lnTo>
                  <a:lnTo>
                    <a:pt x="300" y="1096"/>
                  </a:lnTo>
                  <a:lnTo>
                    <a:pt x="302" y="1096"/>
                  </a:lnTo>
                  <a:lnTo>
                    <a:pt x="304" y="1096"/>
                  </a:lnTo>
                  <a:lnTo>
                    <a:pt x="308" y="1096"/>
                  </a:lnTo>
                  <a:lnTo>
                    <a:pt x="308" y="1096"/>
                  </a:lnTo>
                  <a:lnTo>
                    <a:pt x="308" y="1094"/>
                  </a:lnTo>
                  <a:lnTo>
                    <a:pt x="309" y="1094"/>
                  </a:lnTo>
                  <a:lnTo>
                    <a:pt x="309" y="1094"/>
                  </a:lnTo>
                  <a:lnTo>
                    <a:pt x="311" y="1092"/>
                  </a:lnTo>
                  <a:lnTo>
                    <a:pt x="313" y="1092"/>
                  </a:lnTo>
                  <a:lnTo>
                    <a:pt x="315" y="1092"/>
                  </a:lnTo>
                  <a:lnTo>
                    <a:pt x="317" y="1094"/>
                  </a:lnTo>
                  <a:lnTo>
                    <a:pt x="319" y="1094"/>
                  </a:lnTo>
                  <a:lnTo>
                    <a:pt x="320" y="1092"/>
                  </a:lnTo>
                  <a:lnTo>
                    <a:pt x="322" y="1092"/>
                  </a:lnTo>
                  <a:lnTo>
                    <a:pt x="324" y="1092"/>
                  </a:lnTo>
                  <a:lnTo>
                    <a:pt x="329" y="1094"/>
                  </a:lnTo>
                  <a:lnTo>
                    <a:pt x="331" y="1094"/>
                  </a:lnTo>
                  <a:lnTo>
                    <a:pt x="331" y="1092"/>
                  </a:lnTo>
                  <a:lnTo>
                    <a:pt x="333" y="1092"/>
                  </a:lnTo>
                  <a:lnTo>
                    <a:pt x="335" y="1092"/>
                  </a:lnTo>
                  <a:lnTo>
                    <a:pt x="337" y="1094"/>
                  </a:lnTo>
                  <a:lnTo>
                    <a:pt x="338" y="1092"/>
                  </a:lnTo>
                  <a:lnTo>
                    <a:pt x="337" y="1091"/>
                  </a:lnTo>
                  <a:lnTo>
                    <a:pt x="338" y="1091"/>
                  </a:lnTo>
                  <a:lnTo>
                    <a:pt x="338" y="1091"/>
                  </a:lnTo>
                  <a:lnTo>
                    <a:pt x="342" y="1091"/>
                  </a:lnTo>
                  <a:lnTo>
                    <a:pt x="344" y="1091"/>
                  </a:lnTo>
                  <a:lnTo>
                    <a:pt x="346" y="1091"/>
                  </a:lnTo>
                  <a:lnTo>
                    <a:pt x="349" y="1089"/>
                  </a:lnTo>
                  <a:lnTo>
                    <a:pt x="355" y="1085"/>
                  </a:lnTo>
                  <a:lnTo>
                    <a:pt x="357" y="1083"/>
                  </a:lnTo>
                  <a:lnTo>
                    <a:pt x="358" y="1082"/>
                  </a:lnTo>
                  <a:lnTo>
                    <a:pt x="360" y="1080"/>
                  </a:lnTo>
                  <a:lnTo>
                    <a:pt x="366" y="1074"/>
                  </a:lnTo>
                  <a:lnTo>
                    <a:pt x="367" y="1073"/>
                  </a:lnTo>
                  <a:lnTo>
                    <a:pt x="369" y="1071"/>
                  </a:lnTo>
                  <a:lnTo>
                    <a:pt x="371" y="1069"/>
                  </a:lnTo>
                  <a:lnTo>
                    <a:pt x="373" y="1065"/>
                  </a:lnTo>
                  <a:lnTo>
                    <a:pt x="376" y="1062"/>
                  </a:lnTo>
                  <a:lnTo>
                    <a:pt x="378" y="1060"/>
                  </a:lnTo>
                  <a:lnTo>
                    <a:pt x="382" y="1053"/>
                  </a:lnTo>
                  <a:lnTo>
                    <a:pt x="382" y="1053"/>
                  </a:lnTo>
                  <a:lnTo>
                    <a:pt x="384" y="1051"/>
                  </a:lnTo>
                  <a:lnTo>
                    <a:pt x="384" y="1049"/>
                  </a:lnTo>
                  <a:lnTo>
                    <a:pt x="386" y="1047"/>
                  </a:lnTo>
                  <a:lnTo>
                    <a:pt x="387" y="1045"/>
                  </a:lnTo>
                  <a:lnTo>
                    <a:pt x="389" y="1044"/>
                  </a:lnTo>
                  <a:lnTo>
                    <a:pt x="389" y="1044"/>
                  </a:lnTo>
                  <a:lnTo>
                    <a:pt x="393" y="1042"/>
                  </a:lnTo>
                  <a:lnTo>
                    <a:pt x="395" y="1040"/>
                  </a:lnTo>
                  <a:lnTo>
                    <a:pt x="396" y="1035"/>
                  </a:lnTo>
                  <a:lnTo>
                    <a:pt x="396" y="1033"/>
                  </a:lnTo>
                  <a:lnTo>
                    <a:pt x="396" y="1031"/>
                  </a:lnTo>
                  <a:lnTo>
                    <a:pt x="398" y="1029"/>
                  </a:lnTo>
                  <a:lnTo>
                    <a:pt x="398" y="1027"/>
                  </a:lnTo>
                  <a:lnTo>
                    <a:pt x="400" y="1025"/>
                  </a:lnTo>
                  <a:lnTo>
                    <a:pt x="400" y="1024"/>
                  </a:lnTo>
                  <a:lnTo>
                    <a:pt x="400" y="1016"/>
                  </a:lnTo>
                  <a:lnTo>
                    <a:pt x="400" y="1018"/>
                  </a:lnTo>
                  <a:lnTo>
                    <a:pt x="400" y="1018"/>
                  </a:lnTo>
                  <a:lnTo>
                    <a:pt x="398" y="1016"/>
                  </a:lnTo>
                  <a:lnTo>
                    <a:pt x="396" y="1016"/>
                  </a:lnTo>
                  <a:lnTo>
                    <a:pt x="398" y="1016"/>
                  </a:lnTo>
                  <a:lnTo>
                    <a:pt x="400" y="1015"/>
                  </a:lnTo>
                  <a:lnTo>
                    <a:pt x="400" y="1011"/>
                  </a:lnTo>
                  <a:lnTo>
                    <a:pt x="400" y="1011"/>
                  </a:lnTo>
                  <a:lnTo>
                    <a:pt x="402" y="1011"/>
                  </a:lnTo>
                  <a:lnTo>
                    <a:pt x="404" y="1011"/>
                  </a:lnTo>
                  <a:lnTo>
                    <a:pt x="405" y="1009"/>
                  </a:lnTo>
                  <a:lnTo>
                    <a:pt x="407" y="1007"/>
                  </a:lnTo>
                  <a:lnTo>
                    <a:pt x="413" y="1006"/>
                  </a:lnTo>
                  <a:lnTo>
                    <a:pt x="413" y="1006"/>
                  </a:lnTo>
                  <a:lnTo>
                    <a:pt x="416" y="1004"/>
                  </a:lnTo>
                  <a:lnTo>
                    <a:pt x="418" y="1002"/>
                  </a:lnTo>
                  <a:lnTo>
                    <a:pt x="420" y="1000"/>
                  </a:lnTo>
                  <a:lnTo>
                    <a:pt x="422" y="998"/>
                  </a:lnTo>
                  <a:lnTo>
                    <a:pt x="422" y="997"/>
                  </a:lnTo>
                  <a:lnTo>
                    <a:pt x="422" y="995"/>
                  </a:lnTo>
                  <a:lnTo>
                    <a:pt x="422" y="997"/>
                  </a:lnTo>
                  <a:lnTo>
                    <a:pt x="420" y="998"/>
                  </a:lnTo>
                  <a:lnTo>
                    <a:pt x="420" y="997"/>
                  </a:lnTo>
                  <a:lnTo>
                    <a:pt x="424" y="989"/>
                  </a:lnTo>
                  <a:lnTo>
                    <a:pt x="424" y="984"/>
                  </a:lnTo>
                  <a:lnTo>
                    <a:pt x="424" y="978"/>
                  </a:lnTo>
                  <a:lnTo>
                    <a:pt x="424" y="978"/>
                  </a:lnTo>
                  <a:lnTo>
                    <a:pt x="422" y="978"/>
                  </a:lnTo>
                  <a:lnTo>
                    <a:pt x="422" y="978"/>
                  </a:lnTo>
                  <a:lnTo>
                    <a:pt x="422" y="975"/>
                  </a:lnTo>
                  <a:lnTo>
                    <a:pt x="422" y="969"/>
                  </a:lnTo>
                  <a:lnTo>
                    <a:pt x="422" y="969"/>
                  </a:lnTo>
                  <a:lnTo>
                    <a:pt x="422" y="968"/>
                  </a:lnTo>
                  <a:lnTo>
                    <a:pt x="422" y="966"/>
                  </a:lnTo>
                  <a:lnTo>
                    <a:pt x="420" y="966"/>
                  </a:lnTo>
                  <a:lnTo>
                    <a:pt x="418" y="964"/>
                  </a:lnTo>
                  <a:lnTo>
                    <a:pt x="418" y="962"/>
                  </a:lnTo>
                  <a:lnTo>
                    <a:pt x="420" y="957"/>
                  </a:lnTo>
                  <a:lnTo>
                    <a:pt x="422" y="957"/>
                  </a:lnTo>
                  <a:lnTo>
                    <a:pt x="422" y="955"/>
                  </a:lnTo>
                  <a:lnTo>
                    <a:pt x="424" y="953"/>
                  </a:lnTo>
                  <a:lnTo>
                    <a:pt x="427" y="951"/>
                  </a:lnTo>
                  <a:lnTo>
                    <a:pt x="429" y="948"/>
                  </a:lnTo>
                  <a:lnTo>
                    <a:pt x="431" y="948"/>
                  </a:lnTo>
                  <a:lnTo>
                    <a:pt x="431" y="946"/>
                  </a:lnTo>
                  <a:lnTo>
                    <a:pt x="431" y="948"/>
                  </a:lnTo>
                  <a:lnTo>
                    <a:pt x="433" y="948"/>
                  </a:lnTo>
                  <a:lnTo>
                    <a:pt x="433" y="946"/>
                  </a:lnTo>
                  <a:lnTo>
                    <a:pt x="436" y="942"/>
                  </a:lnTo>
                  <a:lnTo>
                    <a:pt x="436" y="942"/>
                  </a:lnTo>
                  <a:lnTo>
                    <a:pt x="436" y="940"/>
                  </a:lnTo>
                  <a:lnTo>
                    <a:pt x="436" y="940"/>
                  </a:lnTo>
                  <a:lnTo>
                    <a:pt x="438" y="940"/>
                  </a:lnTo>
                  <a:lnTo>
                    <a:pt x="438" y="939"/>
                  </a:lnTo>
                  <a:lnTo>
                    <a:pt x="443" y="935"/>
                  </a:lnTo>
                  <a:lnTo>
                    <a:pt x="449" y="931"/>
                  </a:lnTo>
                  <a:lnTo>
                    <a:pt x="451" y="931"/>
                  </a:lnTo>
                  <a:lnTo>
                    <a:pt x="454" y="931"/>
                  </a:lnTo>
                  <a:lnTo>
                    <a:pt x="456" y="930"/>
                  </a:lnTo>
                  <a:lnTo>
                    <a:pt x="456" y="928"/>
                  </a:lnTo>
                  <a:lnTo>
                    <a:pt x="458" y="928"/>
                  </a:lnTo>
                  <a:lnTo>
                    <a:pt x="460" y="926"/>
                  </a:lnTo>
                  <a:lnTo>
                    <a:pt x="462" y="924"/>
                  </a:lnTo>
                  <a:lnTo>
                    <a:pt x="463" y="922"/>
                  </a:lnTo>
                  <a:lnTo>
                    <a:pt x="462" y="922"/>
                  </a:lnTo>
                  <a:lnTo>
                    <a:pt x="463" y="921"/>
                  </a:lnTo>
                  <a:lnTo>
                    <a:pt x="465" y="919"/>
                  </a:lnTo>
                  <a:lnTo>
                    <a:pt x="467" y="915"/>
                  </a:lnTo>
                  <a:lnTo>
                    <a:pt x="469" y="915"/>
                  </a:lnTo>
                  <a:lnTo>
                    <a:pt x="469" y="913"/>
                  </a:lnTo>
                  <a:lnTo>
                    <a:pt x="469" y="912"/>
                  </a:lnTo>
                  <a:lnTo>
                    <a:pt x="469" y="912"/>
                  </a:lnTo>
                  <a:lnTo>
                    <a:pt x="471" y="910"/>
                  </a:lnTo>
                  <a:lnTo>
                    <a:pt x="471" y="908"/>
                  </a:lnTo>
                  <a:lnTo>
                    <a:pt x="472" y="906"/>
                  </a:lnTo>
                  <a:lnTo>
                    <a:pt x="472" y="906"/>
                  </a:lnTo>
                  <a:lnTo>
                    <a:pt x="471" y="904"/>
                  </a:lnTo>
                  <a:lnTo>
                    <a:pt x="471" y="904"/>
                  </a:lnTo>
                  <a:lnTo>
                    <a:pt x="471" y="904"/>
                  </a:lnTo>
                  <a:lnTo>
                    <a:pt x="471" y="902"/>
                  </a:lnTo>
                  <a:lnTo>
                    <a:pt x="471" y="902"/>
                  </a:lnTo>
                  <a:lnTo>
                    <a:pt x="469" y="902"/>
                  </a:lnTo>
                  <a:lnTo>
                    <a:pt x="471" y="901"/>
                  </a:lnTo>
                  <a:lnTo>
                    <a:pt x="469" y="897"/>
                  </a:lnTo>
                  <a:lnTo>
                    <a:pt x="471" y="892"/>
                  </a:lnTo>
                  <a:lnTo>
                    <a:pt x="469" y="892"/>
                  </a:lnTo>
                  <a:lnTo>
                    <a:pt x="469" y="890"/>
                  </a:lnTo>
                  <a:lnTo>
                    <a:pt x="471" y="888"/>
                  </a:lnTo>
                  <a:lnTo>
                    <a:pt x="471" y="886"/>
                  </a:lnTo>
                  <a:lnTo>
                    <a:pt x="471" y="883"/>
                  </a:lnTo>
                  <a:lnTo>
                    <a:pt x="471" y="879"/>
                  </a:lnTo>
                  <a:lnTo>
                    <a:pt x="471" y="877"/>
                  </a:lnTo>
                  <a:lnTo>
                    <a:pt x="472" y="874"/>
                  </a:lnTo>
                  <a:lnTo>
                    <a:pt x="472" y="872"/>
                  </a:lnTo>
                  <a:lnTo>
                    <a:pt x="472" y="872"/>
                  </a:lnTo>
                  <a:lnTo>
                    <a:pt x="472" y="868"/>
                  </a:lnTo>
                  <a:lnTo>
                    <a:pt x="472" y="866"/>
                  </a:lnTo>
                  <a:lnTo>
                    <a:pt x="472" y="866"/>
                  </a:lnTo>
                  <a:lnTo>
                    <a:pt x="472" y="864"/>
                  </a:lnTo>
                  <a:lnTo>
                    <a:pt x="472" y="864"/>
                  </a:lnTo>
                  <a:lnTo>
                    <a:pt x="472" y="864"/>
                  </a:lnTo>
                  <a:lnTo>
                    <a:pt x="471" y="864"/>
                  </a:lnTo>
                  <a:lnTo>
                    <a:pt x="469" y="863"/>
                  </a:lnTo>
                  <a:lnTo>
                    <a:pt x="467" y="861"/>
                  </a:lnTo>
                  <a:lnTo>
                    <a:pt x="469" y="861"/>
                  </a:lnTo>
                  <a:lnTo>
                    <a:pt x="467" y="859"/>
                  </a:lnTo>
                  <a:lnTo>
                    <a:pt x="467" y="859"/>
                  </a:lnTo>
                  <a:lnTo>
                    <a:pt x="467" y="857"/>
                  </a:lnTo>
                  <a:lnTo>
                    <a:pt x="467" y="857"/>
                  </a:lnTo>
                  <a:lnTo>
                    <a:pt x="467" y="855"/>
                  </a:lnTo>
                  <a:lnTo>
                    <a:pt x="467" y="855"/>
                  </a:lnTo>
                  <a:lnTo>
                    <a:pt x="465" y="850"/>
                  </a:lnTo>
                  <a:lnTo>
                    <a:pt x="465" y="850"/>
                  </a:lnTo>
                  <a:lnTo>
                    <a:pt x="465" y="850"/>
                  </a:lnTo>
                  <a:lnTo>
                    <a:pt x="465" y="850"/>
                  </a:lnTo>
                  <a:lnTo>
                    <a:pt x="463" y="846"/>
                  </a:lnTo>
                  <a:lnTo>
                    <a:pt x="463" y="846"/>
                  </a:lnTo>
                  <a:lnTo>
                    <a:pt x="463" y="845"/>
                  </a:lnTo>
                  <a:lnTo>
                    <a:pt x="465" y="845"/>
                  </a:lnTo>
                  <a:lnTo>
                    <a:pt x="465" y="841"/>
                  </a:lnTo>
                  <a:lnTo>
                    <a:pt x="465" y="841"/>
                  </a:lnTo>
                  <a:lnTo>
                    <a:pt x="465" y="841"/>
                  </a:lnTo>
                  <a:lnTo>
                    <a:pt x="463" y="839"/>
                  </a:lnTo>
                  <a:lnTo>
                    <a:pt x="465" y="837"/>
                  </a:lnTo>
                  <a:lnTo>
                    <a:pt x="465" y="836"/>
                  </a:lnTo>
                  <a:lnTo>
                    <a:pt x="465" y="834"/>
                  </a:lnTo>
                  <a:lnTo>
                    <a:pt x="467" y="834"/>
                  </a:lnTo>
                  <a:lnTo>
                    <a:pt x="467" y="834"/>
                  </a:lnTo>
                  <a:lnTo>
                    <a:pt x="465" y="832"/>
                  </a:lnTo>
                  <a:lnTo>
                    <a:pt x="463" y="830"/>
                  </a:lnTo>
                  <a:lnTo>
                    <a:pt x="463" y="828"/>
                  </a:lnTo>
                  <a:lnTo>
                    <a:pt x="460" y="826"/>
                  </a:lnTo>
                  <a:lnTo>
                    <a:pt x="460" y="825"/>
                  </a:lnTo>
                  <a:lnTo>
                    <a:pt x="460" y="823"/>
                  </a:lnTo>
                  <a:lnTo>
                    <a:pt x="462" y="819"/>
                  </a:lnTo>
                  <a:lnTo>
                    <a:pt x="463" y="817"/>
                  </a:lnTo>
                  <a:lnTo>
                    <a:pt x="463" y="816"/>
                  </a:lnTo>
                  <a:lnTo>
                    <a:pt x="463" y="810"/>
                  </a:lnTo>
                  <a:lnTo>
                    <a:pt x="465" y="808"/>
                  </a:lnTo>
                  <a:lnTo>
                    <a:pt x="467" y="808"/>
                  </a:lnTo>
                  <a:lnTo>
                    <a:pt x="467" y="808"/>
                  </a:lnTo>
                  <a:lnTo>
                    <a:pt x="467" y="807"/>
                  </a:lnTo>
                  <a:lnTo>
                    <a:pt x="469" y="805"/>
                  </a:lnTo>
                  <a:lnTo>
                    <a:pt x="469" y="803"/>
                  </a:lnTo>
                  <a:lnTo>
                    <a:pt x="471" y="799"/>
                  </a:lnTo>
                  <a:lnTo>
                    <a:pt x="472" y="796"/>
                  </a:lnTo>
                  <a:lnTo>
                    <a:pt x="472" y="794"/>
                  </a:lnTo>
                  <a:lnTo>
                    <a:pt x="472" y="790"/>
                  </a:lnTo>
                  <a:lnTo>
                    <a:pt x="474" y="790"/>
                  </a:lnTo>
                  <a:lnTo>
                    <a:pt x="474" y="790"/>
                  </a:lnTo>
                  <a:lnTo>
                    <a:pt x="478" y="788"/>
                  </a:lnTo>
                  <a:lnTo>
                    <a:pt x="478" y="787"/>
                  </a:lnTo>
                  <a:lnTo>
                    <a:pt x="478" y="785"/>
                  </a:lnTo>
                  <a:lnTo>
                    <a:pt x="478" y="785"/>
                  </a:lnTo>
                  <a:lnTo>
                    <a:pt x="480" y="783"/>
                  </a:lnTo>
                  <a:lnTo>
                    <a:pt x="481" y="783"/>
                  </a:lnTo>
                  <a:lnTo>
                    <a:pt x="483" y="781"/>
                  </a:lnTo>
                  <a:lnTo>
                    <a:pt x="483" y="781"/>
                  </a:lnTo>
                  <a:lnTo>
                    <a:pt x="483" y="779"/>
                  </a:lnTo>
                  <a:lnTo>
                    <a:pt x="487" y="776"/>
                  </a:lnTo>
                  <a:lnTo>
                    <a:pt x="487" y="774"/>
                  </a:lnTo>
                  <a:lnTo>
                    <a:pt x="491" y="772"/>
                  </a:lnTo>
                  <a:lnTo>
                    <a:pt x="491" y="770"/>
                  </a:lnTo>
                  <a:lnTo>
                    <a:pt x="492" y="769"/>
                  </a:lnTo>
                  <a:lnTo>
                    <a:pt x="492" y="769"/>
                  </a:lnTo>
                  <a:lnTo>
                    <a:pt x="492" y="767"/>
                  </a:lnTo>
                  <a:lnTo>
                    <a:pt x="492" y="767"/>
                  </a:lnTo>
                  <a:lnTo>
                    <a:pt x="492" y="767"/>
                  </a:lnTo>
                  <a:lnTo>
                    <a:pt x="492" y="767"/>
                  </a:lnTo>
                  <a:lnTo>
                    <a:pt x="492" y="767"/>
                  </a:lnTo>
                  <a:lnTo>
                    <a:pt x="494" y="767"/>
                  </a:lnTo>
                  <a:lnTo>
                    <a:pt x="496" y="763"/>
                  </a:lnTo>
                  <a:lnTo>
                    <a:pt x="496" y="763"/>
                  </a:lnTo>
                  <a:lnTo>
                    <a:pt x="500" y="760"/>
                  </a:lnTo>
                  <a:lnTo>
                    <a:pt x="507" y="750"/>
                  </a:lnTo>
                  <a:lnTo>
                    <a:pt x="510" y="747"/>
                  </a:lnTo>
                  <a:lnTo>
                    <a:pt x="512" y="747"/>
                  </a:lnTo>
                  <a:lnTo>
                    <a:pt x="514" y="747"/>
                  </a:lnTo>
                  <a:lnTo>
                    <a:pt x="514" y="745"/>
                  </a:lnTo>
                  <a:lnTo>
                    <a:pt x="516" y="745"/>
                  </a:lnTo>
                  <a:lnTo>
                    <a:pt x="518" y="743"/>
                  </a:lnTo>
                  <a:lnTo>
                    <a:pt x="519" y="741"/>
                  </a:lnTo>
                  <a:lnTo>
                    <a:pt x="523" y="738"/>
                  </a:lnTo>
                  <a:lnTo>
                    <a:pt x="523" y="736"/>
                  </a:lnTo>
                  <a:lnTo>
                    <a:pt x="523" y="736"/>
                  </a:lnTo>
                  <a:lnTo>
                    <a:pt x="525" y="734"/>
                  </a:lnTo>
                  <a:lnTo>
                    <a:pt x="527" y="732"/>
                  </a:lnTo>
                  <a:lnTo>
                    <a:pt x="529" y="731"/>
                  </a:lnTo>
                  <a:lnTo>
                    <a:pt x="529" y="729"/>
                  </a:lnTo>
                  <a:lnTo>
                    <a:pt x="532" y="727"/>
                  </a:lnTo>
                  <a:lnTo>
                    <a:pt x="534" y="725"/>
                  </a:lnTo>
                  <a:lnTo>
                    <a:pt x="534" y="723"/>
                  </a:lnTo>
                  <a:lnTo>
                    <a:pt x="536" y="720"/>
                  </a:lnTo>
                  <a:lnTo>
                    <a:pt x="536" y="718"/>
                  </a:lnTo>
                  <a:lnTo>
                    <a:pt x="536" y="718"/>
                  </a:lnTo>
                  <a:lnTo>
                    <a:pt x="538" y="716"/>
                  </a:lnTo>
                  <a:lnTo>
                    <a:pt x="539" y="712"/>
                  </a:lnTo>
                  <a:lnTo>
                    <a:pt x="539" y="712"/>
                  </a:lnTo>
                  <a:lnTo>
                    <a:pt x="541" y="712"/>
                  </a:lnTo>
                  <a:lnTo>
                    <a:pt x="541" y="711"/>
                  </a:lnTo>
                  <a:lnTo>
                    <a:pt x="541" y="711"/>
                  </a:lnTo>
                  <a:lnTo>
                    <a:pt x="543" y="709"/>
                  </a:lnTo>
                  <a:lnTo>
                    <a:pt x="543" y="705"/>
                  </a:lnTo>
                  <a:lnTo>
                    <a:pt x="545" y="702"/>
                  </a:lnTo>
                  <a:lnTo>
                    <a:pt x="545" y="700"/>
                  </a:lnTo>
                  <a:lnTo>
                    <a:pt x="547" y="696"/>
                  </a:lnTo>
                  <a:lnTo>
                    <a:pt x="548" y="691"/>
                  </a:lnTo>
                  <a:lnTo>
                    <a:pt x="548" y="689"/>
                  </a:lnTo>
                  <a:lnTo>
                    <a:pt x="550" y="687"/>
                  </a:lnTo>
                  <a:lnTo>
                    <a:pt x="550" y="685"/>
                  </a:lnTo>
                  <a:lnTo>
                    <a:pt x="550" y="685"/>
                  </a:lnTo>
                  <a:lnTo>
                    <a:pt x="552" y="684"/>
                  </a:lnTo>
                  <a:lnTo>
                    <a:pt x="552" y="684"/>
                  </a:lnTo>
                  <a:lnTo>
                    <a:pt x="552" y="682"/>
                  </a:lnTo>
                  <a:lnTo>
                    <a:pt x="554" y="680"/>
                  </a:lnTo>
                  <a:lnTo>
                    <a:pt x="554" y="678"/>
                  </a:lnTo>
                  <a:lnTo>
                    <a:pt x="556" y="676"/>
                  </a:lnTo>
                  <a:lnTo>
                    <a:pt x="556" y="676"/>
                  </a:lnTo>
                  <a:lnTo>
                    <a:pt x="556" y="674"/>
                  </a:lnTo>
                  <a:lnTo>
                    <a:pt x="556" y="673"/>
                  </a:lnTo>
                  <a:lnTo>
                    <a:pt x="556" y="671"/>
                  </a:lnTo>
                  <a:lnTo>
                    <a:pt x="558" y="665"/>
                  </a:lnTo>
                  <a:lnTo>
                    <a:pt x="558" y="665"/>
                  </a:lnTo>
                  <a:lnTo>
                    <a:pt x="558" y="664"/>
                  </a:lnTo>
                  <a:lnTo>
                    <a:pt x="558" y="664"/>
                  </a:lnTo>
                  <a:lnTo>
                    <a:pt x="559" y="664"/>
                  </a:lnTo>
                  <a:lnTo>
                    <a:pt x="559" y="665"/>
                  </a:lnTo>
                  <a:lnTo>
                    <a:pt x="561" y="664"/>
                  </a:lnTo>
                  <a:lnTo>
                    <a:pt x="561" y="664"/>
                  </a:lnTo>
                  <a:lnTo>
                    <a:pt x="559" y="664"/>
                  </a:lnTo>
                  <a:lnTo>
                    <a:pt x="559" y="662"/>
                  </a:lnTo>
                  <a:lnTo>
                    <a:pt x="559" y="662"/>
                  </a:lnTo>
                  <a:lnTo>
                    <a:pt x="559" y="664"/>
                  </a:lnTo>
                  <a:lnTo>
                    <a:pt x="558" y="664"/>
                  </a:lnTo>
                  <a:lnTo>
                    <a:pt x="558" y="664"/>
                  </a:lnTo>
                  <a:lnTo>
                    <a:pt x="559" y="662"/>
                  </a:lnTo>
                  <a:lnTo>
                    <a:pt x="559" y="662"/>
                  </a:lnTo>
                  <a:lnTo>
                    <a:pt x="559" y="660"/>
                  </a:lnTo>
                  <a:lnTo>
                    <a:pt x="559" y="658"/>
                  </a:lnTo>
                  <a:lnTo>
                    <a:pt x="559" y="658"/>
                  </a:lnTo>
                  <a:lnTo>
                    <a:pt x="559" y="656"/>
                  </a:lnTo>
                  <a:lnTo>
                    <a:pt x="558" y="656"/>
                  </a:lnTo>
                  <a:lnTo>
                    <a:pt x="558" y="655"/>
                  </a:lnTo>
                  <a:lnTo>
                    <a:pt x="558" y="653"/>
                  </a:lnTo>
                  <a:lnTo>
                    <a:pt x="559" y="651"/>
                  </a:lnTo>
                  <a:lnTo>
                    <a:pt x="559" y="651"/>
                  </a:lnTo>
                  <a:lnTo>
                    <a:pt x="559" y="649"/>
                  </a:lnTo>
                  <a:lnTo>
                    <a:pt x="558" y="649"/>
                  </a:lnTo>
                  <a:lnTo>
                    <a:pt x="556" y="647"/>
                  </a:lnTo>
                  <a:lnTo>
                    <a:pt x="554" y="647"/>
                  </a:lnTo>
                  <a:lnTo>
                    <a:pt x="554" y="649"/>
                  </a:lnTo>
                  <a:lnTo>
                    <a:pt x="552" y="651"/>
                  </a:lnTo>
                  <a:lnTo>
                    <a:pt x="550" y="651"/>
                  </a:lnTo>
                  <a:lnTo>
                    <a:pt x="550" y="651"/>
                  </a:lnTo>
                  <a:lnTo>
                    <a:pt x="548" y="653"/>
                  </a:lnTo>
                  <a:lnTo>
                    <a:pt x="547" y="653"/>
                  </a:lnTo>
                  <a:lnTo>
                    <a:pt x="545" y="653"/>
                  </a:lnTo>
                  <a:lnTo>
                    <a:pt x="545" y="653"/>
                  </a:lnTo>
                  <a:lnTo>
                    <a:pt x="543" y="653"/>
                  </a:lnTo>
                  <a:lnTo>
                    <a:pt x="543" y="653"/>
                  </a:lnTo>
                  <a:lnTo>
                    <a:pt x="539" y="655"/>
                  </a:lnTo>
                  <a:lnTo>
                    <a:pt x="538" y="655"/>
                  </a:lnTo>
                  <a:lnTo>
                    <a:pt x="538" y="655"/>
                  </a:lnTo>
                  <a:lnTo>
                    <a:pt x="536" y="656"/>
                  </a:lnTo>
                  <a:lnTo>
                    <a:pt x="534" y="656"/>
                  </a:lnTo>
                  <a:lnTo>
                    <a:pt x="534" y="656"/>
                  </a:lnTo>
                  <a:lnTo>
                    <a:pt x="532" y="656"/>
                  </a:lnTo>
                  <a:lnTo>
                    <a:pt x="530" y="656"/>
                  </a:lnTo>
                  <a:lnTo>
                    <a:pt x="529" y="656"/>
                  </a:lnTo>
                  <a:lnTo>
                    <a:pt x="527" y="656"/>
                  </a:lnTo>
                  <a:lnTo>
                    <a:pt x="527" y="656"/>
                  </a:lnTo>
                  <a:lnTo>
                    <a:pt x="525" y="658"/>
                  </a:lnTo>
                  <a:lnTo>
                    <a:pt x="523" y="658"/>
                  </a:lnTo>
                  <a:lnTo>
                    <a:pt x="523" y="660"/>
                  </a:lnTo>
                  <a:lnTo>
                    <a:pt x="523" y="660"/>
                  </a:lnTo>
                  <a:lnTo>
                    <a:pt x="521" y="660"/>
                  </a:lnTo>
                  <a:lnTo>
                    <a:pt x="519" y="660"/>
                  </a:lnTo>
                  <a:lnTo>
                    <a:pt x="519" y="660"/>
                  </a:lnTo>
                  <a:lnTo>
                    <a:pt x="518" y="660"/>
                  </a:lnTo>
                  <a:lnTo>
                    <a:pt x="516" y="660"/>
                  </a:lnTo>
                  <a:lnTo>
                    <a:pt x="516" y="660"/>
                  </a:lnTo>
                  <a:lnTo>
                    <a:pt x="514" y="658"/>
                  </a:lnTo>
                  <a:lnTo>
                    <a:pt x="514" y="658"/>
                  </a:lnTo>
                  <a:lnTo>
                    <a:pt x="514" y="660"/>
                  </a:lnTo>
                  <a:lnTo>
                    <a:pt x="514" y="660"/>
                  </a:lnTo>
                  <a:lnTo>
                    <a:pt x="512" y="662"/>
                  </a:lnTo>
                  <a:lnTo>
                    <a:pt x="510" y="662"/>
                  </a:lnTo>
                  <a:lnTo>
                    <a:pt x="510" y="662"/>
                  </a:lnTo>
                  <a:lnTo>
                    <a:pt x="509" y="664"/>
                  </a:lnTo>
                  <a:lnTo>
                    <a:pt x="505" y="664"/>
                  </a:lnTo>
                  <a:lnTo>
                    <a:pt x="505" y="664"/>
                  </a:lnTo>
                  <a:lnTo>
                    <a:pt x="503" y="664"/>
                  </a:lnTo>
                  <a:lnTo>
                    <a:pt x="501" y="662"/>
                  </a:lnTo>
                  <a:lnTo>
                    <a:pt x="500" y="658"/>
                  </a:lnTo>
                  <a:lnTo>
                    <a:pt x="496" y="656"/>
                  </a:lnTo>
                  <a:lnTo>
                    <a:pt x="496" y="656"/>
                  </a:lnTo>
                  <a:lnTo>
                    <a:pt x="496" y="655"/>
                  </a:lnTo>
                  <a:lnTo>
                    <a:pt x="494" y="653"/>
                  </a:lnTo>
                  <a:lnTo>
                    <a:pt x="494" y="653"/>
                  </a:lnTo>
                  <a:lnTo>
                    <a:pt x="494" y="653"/>
                  </a:lnTo>
                  <a:lnTo>
                    <a:pt x="494" y="653"/>
                  </a:lnTo>
                  <a:lnTo>
                    <a:pt x="494" y="651"/>
                  </a:lnTo>
                  <a:lnTo>
                    <a:pt x="492" y="653"/>
                  </a:lnTo>
                  <a:lnTo>
                    <a:pt x="491" y="653"/>
                  </a:lnTo>
                  <a:lnTo>
                    <a:pt x="491" y="653"/>
                  </a:lnTo>
                  <a:lnTo>
                    <a:pt x="489" y="653"/>
                  </a:lnTo>
                  <a:lnTo>
                    <a:pt x="489" y="653"/>
                  </a:lnTo>
                  <a:lnTo>
                    <a:pt x="489" y="653"/>
                  </a:lnTo>
                  <a:lnTo>
                    <a:pt x="489" y="651"/>
                  </a:lnTo>
                  <a:lnTo>
                    <a:pt x="489" y="653"/>
                  </a:lnTo>
                  <a:lnTo>
                    <a:pt x="489" y="651"/>
                  </a:lnTo>
                  <a:lnTo>
                    <a:pt x="491" y="651"/>
                  </a:lnTo>
                  <a:lnTo>
                    <a:pt x="491" y="649"/>
                  </a:lnTo>
                  <a:lnTo>
                    <a:pt x="492" y="649"/>
                  </a:lnTo>
                  <a:lnTo>
                    <a:pt x="492" y="649"/>
                  </a:lnTo>
                  <a:lnTo>
                    <a:pt x="494" y="647"/>
                  </a:lnTo>
                  <a:lnTo>
                    <a:pt x="494" y="647"/>
                  </a:lnTo>
                  <a:lnTo>
                    <a:pt x="496" y="647"/>
                  </a:lnTo>
                  <a:lnTo>
                    <a:pt x="494" y="644"/>
                  </a:lnTo>
                  <a:lnTo>
                    <a:pt x="494" y="644"/>
                  </a:lnTo>
                  <a:lnTo>
                    <a:pt x="494" y="642"/>
                  </a:lnTo>
                  <a:lnTo>
                    <a:pt x="492" y="642"/>
                  </a:lnTo>
                  <a:lnTo>
                    <a:pt x="492" y="640"/>
                  </a:lnTo>
                  <a:lnTo>
                    <a:pt x="492" y="640"/>
                  </a:lnTo>
                  <a:lnTo>
                    <a:pt x="491" y="638"/>
                  </a:lnTo>
                  <a:lnTo>
                    <a:pt x="491" y="640"/>
                  </a:lnTo>
                  <a:lnTo>
                    <a:pt x="489" y="638"/>
                  </a:lnTo>
                  <a:lnTo>
                    <a:pt x="489" y="638"/>
                  </a:lnTo>
                  <a:lnTo>
                    <a:pt x="489" y="636"/>
                  </a:lnTo>
                  <a:lnTo>
                    <a:pt x="489" y="636"/>
                  </a:lnTo>
                  <a:lnTo>
                    <a:pt x="487" y="636"/>
                  </a:lnTo>
                  <a:lnTo>
                    <a:pt x="487" y="636"/>
                  </a:lnTo>
                  <a:lnTo>
                    <a:pt x="487" y="636"/>
                  </a:lnTo>
                  <a:lnTo>
                    <a:pt x="485" y="633"/>
                  </a:lnTo>
                  <a:lnTo>
                    <a:pt x="485" y="633"/>
                  </a:lnTo>
                  <a:lnTo>
                    <a:pt x="485" y="633"/>
                  </a:lnTo>
                  <a:lnTo>
                    <a:pt x="483" y="633"/>
                  </a:lnTo>
                  <a:lnTo>
                    <a:pt x="483" y="633"/>
                  </a:lnTo>
                  <a:lnTo>
                    <a:pt x="481" y="629"/>
                  </a:lnTo>
                  <a:lnTo>
                    <a:pt x="481" y="629"/>
                  </a:lnTo>
                  <a:lnTo>
                    <a:pt x="481" y="629"/>
                  </a:lnTo>
                  <a:lnTo>
                    <a:pt x="480" y="629"/>
                  </a:lnTo>
                  <a:lnTo>
                    <a:pt x="480" y="629"/>
                  </a:lnTo>
                  <a:lnTo>
                    <a:pt x="478" y="627"/>
                  </a:lnTo>
                  <a:lnTo>
                    <a:pt x="476" y="624"/>
                  </a:lnTo>
                  <a:lnTo>
                    <a:pt x="476" y="622"/>
                  </a:lnTo>
                  <a:lnTo>
                    <a:pt x="472" y="622"/>
                  </a:lnTo>
                  <a:lnTo>
                    <a:pt x="472" y="622"/>
                  </a:lnTo>
                  <a:lnTo>
                    <a:pt x="472" y="622"/>
                  </a:lnTo>
                  <a:lnTo>
                    <a:pt x="472" y="620"/>
                  </a:lnTo>
                  <a:lnTo>
                    <a:pt x="471" y="620"/>
                  </a:lnTo>
                  <a:lnTo>
                    <a:pt x="471" y="620"/>
                  </a:lnTo>
                  <a:lnTo>
                    <a:pt x="469" y="618"/>
                  </a:lnTo>
                  <a:lnTo>
                    <a:pt x="469" y="618"/>
                  </a:lnTo>
                  <a:lnTo>
                    <a:pt x="469" y="620"/>
                  </a:lnTo>
                  <a:lnTo>
                    <a:pt x="469" y="620"/>
                  </a:lnTo>
                  <a:lnTo>
                    <a:pt x="467" y="620"/>
                  </a:lnTo>
                  <a:lnTo>
                    <a:pt x="467" y="618"/>
                  </a:lnTo>
                  <a:lnTo>
                    <a:pt x="465" y="617"/>
                  </a:lnTo>
                  <a:lnTo>
                    <a:pt x="465" y="617"/>
                  </a:lnTo>
                  <a:lnTo>
                    <a:pt x="467" y="615"/>
                  </a:lnTo>
                  <a:lnTo>
                    <a:pt x="465" y="615"/>
                  </a:lnTo>
                  <a:lnTo>
                    <a:pt x="465" y="615"/>
                  </a:lnTo>
                  <a:lnTo>
                    <a:pt x="465" y="615"/>
                  </a:lnTo>
                  <a:lnTo>
                    <a:pt x="463" y="615"/>
                  </a:lnTo>
                  <a:lnTo>
                    <a:pt x="463" y="615"/>
                  </a:lnTo>
                  <a:lnTo>
                    <a:pt x="463" y="615"/>
                  </a:lnTo>
                  <a:lnTo>
                    <a:pt x="463" y="617"/>
                  </a:lnTo>
                  <a:lnTo>
                    <a:pt x="463" y="618"/>
                  </a:lnTo>
                  <a:lnTo>
                    <a:pt x="463" y="617"/>
                  </a:lnTo>
                  <a:lnTo>
                    <a:pt x="463" y="617"/>
                  </a:lnTo>
                  <a:lnTo>
                    <a:pt x="463" y="617"/>
                  </a:lnTo>
                  <a:lnTo>
                    <a:pt x="463" y="615"/>
                  </a:lnTo>
                  <a:lnTo>
                    <a:pt x="462" y="613"/>
                  </a:lnTo>
                  <a:lnTo>
                    <a:pt x="462" y="613"/>
                  </a:lnTo>
                  <a:lnTo>
                    <a:pt x="462" y="613"/>
                  </a:lnTo>
                  <a:lnTo>
                    <a:pt x="460" y="613"/>
                  </a:lnTo>
                  <a:lnTo>
                    <a:pt x="460" y="613"/>
                  </a:lnTo>
                  <a:lnTo>
                    <a:pt x="460" y="611"/>
                  </a:lnTo>
                  <a:lnTo>
                    <a:pt x="460" y="611"/>
                  </a:lnTo>
                  <a:lnTo>
                    <a:pt x="460" y="611"/>
                  </a:lnTo>
                  <a:lnTo>
                    <a:pt x="460" y="609"/>
                  </a:lnTo>
                  <a:lnTo>
                    <a:pt x="458" y="606"/>
                  </a:lnTo>
                  <a:lnTo>
                    <a:pt x="458" y="606"/>
                  </a:lnTo>
                  <a:lnTo>
                    <a:pt x="456" y="604"/>
                  </a:lnTo>
                  <a:lnTo>
                    <a:pt x="456" y="600"/>
                  </a:lnTo>
                  <a:lnTo>
                    <a:pt x="456" y="600"/>
                  </a:lnTo>
                  <a:lnTo>
                    <a:pt x="454" y="597"/>
                  </a:lnTo>
                  <a:lnTo>
                    <a:pt x="454" y="595"/>
                  </a:lnTo>
                  <a:lnTo>
                    <a:pt x="454" y="595"/>
                  </a:lnTo>
                  <a:lnTo>
                    <a:pt x="454" y="593"/>
                  </a:lnTo>
                  <a:lnTo>
                    <a:pt x="454" y="591"/>
                  </a:lnTo>
                  <a:lnTo>
                    <a:pt x="453" y="589"/>
                  </a:lnTo>
                  <a:lnTo>
                    <a:pt x="453" y="589"/>
                  </a:lnTo>
                  <a:lnTo>
                    <a:pt x="453" y="589"/>
                  </a:lnTo>
                  <a:lnTo>
                    <a:pt x="451" y="589"/>
                  </a:lnTo>
                  <a:lnTo>
                    <a:pt x="451" y="588"/>
                  </a:lnTo>
                  <a:lnTo>
                    <a:pt x="451" y="588"/>
                  </a:lnTo>
                  <a:lnTo>
                    <a:pt x="449" y="588"/>
                  </a:lnTo>
                  <a:lnTo>
                    <a:pt x="449" y="588"/>
                  </a:lnTo>
                  <a:lnTo>
                    <a:pt x="449" y="586"/>
                  </a:lnTo>
                  <a:lnTo>
                    <a:pt x="447" y="584"/>
                  </a:lnTo>
                  <a:lnTo>
                    <a:pt x="445" y="584"/>
                  </a:lnTo>
                  <a:lnTo>
                    <a:pt x="443" y="582"/>
                  </a:lnTo>
                  <a:lnTo>
                    <a:pt x="443" y="582"/>
                  </a:lnTo>
                  <a:lnTo>
                    <a:pt x="442" y="580"/>
                  </a:lnTo>
                  <a:lnTo>
                    <a:pt x="442" y="575"/>
                  </a:lnTo>
                  <a:lnTo>
                    <a:pt x="440" y="571"/>
                  </a:lnTo>
                  <a:lnTo>
                    <a:pt x="440" y="566"/>
                  </a:lnTo>
                  <a:lnTo>
                    <a:pt x="438" y="560"/>
                  </a:lnTo>
                  <a:lnTo>
                    <a:pt x="440" y="560"/>
                  </a:lnTo>
                  <a:lnTo>
                    <a:pt x="438" y="559"/>
                  </a:lnTo>
                  <a:lnTo>
                    <a:pt x="436" y="555"/>
                  </a:lnTo>
                  <a:lnTo>
                    <a:pt x="436" y="553"/>
                  </a:lnTo>
                  <a:lnTo>
                    <a:pt x="436" y="551"/>
                  </a:lnTo>
                  <a:lnTo>
                    <a:pt x="433" y="548"/>
                  </a:lnTo>
                  <a:lnTo>
                    <a:pt x="433" y="548"/>
                  </a:lnTo>
                  <a:lnTo>
                    <a:pt x="431" y="546"/>
                  </a:lnTo>
                  <a:lnTo>
                    <a:pt x="429" y="544"/>
                  </a:lnTo>
                  <a:lnTo>
                    <a:pt x="427" y="544"/>
                  </a:lnTo>
                  <a:lnTo>
                    <a:pt x="424" y="541"/>
                  </a:lnTo>
                  <a:lnTo>
                    <a:pt x="424" y="539"/>
                  </a:lnTo>
                  <a:lnTo>
                    <a:pt x="424" y="535"/>
                  </a:lnTo>
                  <a:lnTo>
                    <a:pt x="422" y="533"/>
                  </a:lnTo>
                  <a:lnTo>
                    <a:pt x="422" y="532"/>
                  </a:lnTo>
                  <a:lnTo>
                    <a:pt x="424" y="532"/>
                  </a:lnTo>
                  <a:lnTo>
                    <a:pt x="425" y="533"/>
                  </a:lnTo>
                  <a:lnTo>
                    <a:pt x="425" y="532"/>
                  </a:lnTo>
                  <a:lnTo>
                    <a:pt x="424" y="532"/>
                  </a:lnTo>
                  <a:lnTo>
                    <a:pt x="424" y="532"/>
                  </a:lnTo>
                  <a:lnTo>
                    <a:pt x="422" y="530"/>
                  </a:lnTo>
                  <a:lnTo>
                    <a:pt x="420" y="528"/>
                  </a:lnTo>
                  <a:lnTo>
                    <a:pt x="418" y="523"/>
                  </a:lnTo>
                  <a:lnTo>
                    <a:pt x="416" y="523"/>
                  </a:lnTo>
                  <a:lnTo>
                    <a:pt x="416" y="521"/>
                  </a:lnTo>
                  <a:lnTo>
                    <a:pt x="414" y="517"/>
                  </a:lnTo>
                  <a:lnTo>
                    <a:pt x="413" y="513"/>
                  </a:lnTo>
                  <a:lnTo>
                    <a:pt x="411" y="512"/>
                  </a:lnTo>
                  <a:lnTo>
                    <a:pt x="409" y="508"/>
                  </a:lnTo>
                  <a:lnTo>
                    <a:pt x="409" y="506"/>
                  </a:lnTo>
                  <a:lnTo>
                    <a:pt x="409" y="504"/>
                  </a:lnTo>
                  <a:lnTo>
                    <a:pt x="407" y="501"/>
                  </a:lnTo>
                  <a:lnTo>
                    <a:pt x="405" y="499"/>
                  </a:lnTo>
                  <a:lnTo>
                    <a:pt x="404" y="497"/>
                  </a:lnTo>
                  <a:lnTo>
                    <a:pt x="404" y="494"/>
                  </a:lnTo>
                  <a:lnTo>
                    <a:pt x="404" y="494"/>
                  </a:lnTo>
                  <a:lnTo>
                    <a:pt x="402" y="492"/>
                  </a:lnTo>
                  <a:lnTo>
                    <a:pt x="398" y="490"/>
                  </a:lnTo>
                  <a:lnTo>
                    <a:pt x="396" y="485"/>
                  </a:lnTo>
                  <a:lnTo>
                    <a:pt x="396" y="483"/>
                  </a:lnTo>
                  <a:lnTo>
                    <a:pt x="396" y="481"/>
                  </a:lnTo>
                  <a:lnTo>
                    <a:pt x="395" y="481"/>
                  </a:lnTo>
                  <a:lnTo>
                    <a:pt x="395" y="481"/>
                  </a:lnTo>
                  <a:lnTo>
                    <a:pt x="393" y="479"/>
                  </a:lnTo>
                  <a:lnTo>
                    <a:pt x="393" y="477"/>
                  </a:lnTo>
                  <a:lnTo>
                    <a:pt x="393" y="477"/>
                  </a:lnTo>
                  <a:lnTo>
                    <a:pt x="395" y="475"/>
                  </a:lnTo>
                  <a:lnTo>
                    <a:pt x="395" y="475"/>
                  </a:lnTo>
                  <a:lnTo>
                    <a:pt x="395" y="474"/>
                  </a:lnTo>
                  <a:lnTo>
                    <a:pt x="395" y="475"/>
                  </a:lnTo>
                  <a:lnTo>
                    <a:pt x="395" y="475"/>
                  </a:lnTo>
                  <a:lnTo>
                    <a:pt x="396" y="479"/>
                  </a:lnTo>
                  <a:lnTo>
                    <a:pt x="396" y="481"/>
                  </a:lnTo>
                  <a:lnTo>
                    <a:pt x="398" y="481"/>
                  </a:lnTo>
                  <a:lnTo>
                    <a:pt x="400" y="483"/>
                  </a:lnTo>
                  <a:lnTo>
                    <a:pt x="400" y="485"/>
                  </a:lnTo>
                  <a:lnTo>
                    <a:pt x="400" y="486"/>
                  </a:lnTo>
                  <a:lnTo>
                    <a:pt x="402" y="488"/>
                  </a:lnTo>
                  <a:lnTo>
                    <a:pt x="404" y="490"/>
                  </a:lnTo>
                  <a:lnTo>
                    <a:pt x="404" y="492"/>
                  </a:lnTo>
                  <a:lnTo>
                    <a:pt x="407" y="495"/>
                  </a:lnTo>
                  <a:lnTo>
                    <a:pt x="407" y="495"/>
                  </a:lnTo>
                  <a:lnTo>
                    <a:pt x="409" y="495"/>
                  </a:lnTo>
                  <a:lnTo>
                    <a:pt x="411" y="495"/>
                  </a:lnTo>
                  <a:lnTo>
                    <a:pt x="411" y="494"/>
                  </a:lnTo>
                  <a:lnTo>
                    <a:pt x="411" y="494"/>
                  </a:lnTo>
                  <a:lnTo>
                    <a:pt x="411" y="492"/>
                  </a:lnTo>
                  <a:lnTo>
                    <a:pt x="411" y="490"/>
                  </a:lnTo>
                  <a:lnTo>
                    <a:pt x="411" y="486"/>
                  </a:lnTo>
                  <a:lnTo>
                    <a:pt x="413" y="483"/>
                  </a:lnTo>
                  <a:lnTo>
                    <a:pt x="413" y="481"/>
                  </a:lnTo>
                  <a:lnTo>
                    <a:pt x="413" y="479"/>
                  </a:lnTo>
                  <a:lnTo>
                    <a:pt x="413" y="481"/>
                  </a:lnTo>
                  <a:lnTo>
                    <a:pt x="413" y="483"/>
                  </a:lnTo>
                  <a:lnTo>
                    <a:pt x="413" y="485"/>
                  </a:lnTo>
                  <a:lnTo>
                    <a:pt x="413" y="488"/>
                  </a:lnTo>
                  <a:lnTo>
                    <a:pt x="413" y="492"/>
                  </a:lnTo>
                  <a:lnTo>
                    <a:pt x="413" y="492"/>
                  </a:lnTo>
                  <a:lnTo>
                    <a:pt x="413" y="492"/>
                  </a:lnTo>
                  <a:lnTo>
                    <a:pt x="413" y="492"/>
                  </a:lnTo>
                  <a:lnTo>
                    <a:pt x="414" y="492"/>
                  </a:lnTo>
                  <a:lnTo>
                    <a:pt x="416" y="492"/>
                  </a:lnTo>
                  <a:lnTo>
                    <a:pt x="416" y="492"/>
                  </a:lnTo>
                  <a:lnTo>
                    <a:pt x="418" y="497"/>
                  </a:lnTo>
                  <a:lnTo>
                    <a:pt x="420" y="499"/>
                  </a:lnTo>
                  <a:lnTo>
                    <a:pt x="422" y="501"/>
                  </a:lnTo>
                  <a:lnTo>
                    <a:pt x="422" y="501"/>
                  </a:lnTo>
                  <a:lnTo>
                    <a:pt x="424" y="504"/>
                  </a:lnTo>
                  <a:lnTo>
                    <a:pt x="425" y="504"/>
                  </a:lnTo>
                  <a:lnTo>
                    <a:pt x="425" y="506"/>
                  </a:lnTo>
                  <a:lnTo>
                    <a:pt x="427" y="510"/>
                  </a:lnTo>
                  <a:lnTo>
                    <a:pt x="429" y="512"/>
                  </a:lnTo>
                  <a:lnTo>
                    <a:pt x="431" y="513"/>
                  </a:lnTo>
                  <a:lnTo>
                    <a:pt x="431" y="513"/>
                  </a:lnTo>
                  <a:lnTo>
                    <a:pt x="431" y="515"/>
                  </a:lnTo>
                  <a:lnTo>
                    <a:pt x="433" y="517"/>
                  </a:lnTo>
                  <a:lnTo>
                    <a:pt x="434" y="519"/>
                  </a:lnTo>
                  <a:lnTo>
                    <a:pt x="436" y="523"/>
                  </a:lnTo>
                  <a:lnTo>
                    <a:pt x="436" y="523"/>
                  </a:lnTo>
                  <a:lnTo>
                    <a:pt x="436" y="524"/>
                  </a:lnTo>
                  <a:lnTo>
                    <a:pt x="436" y="526"/>
                  </a:lnTo>
                  <a:lnTo>
                    <a:pt x="436" y="528"/>
                  </a:lnTo>
                  <a:lnTo>
                    <a:pt x="438" y="528"/>
                  </a:lnTo>
                  <a:lnTo>
                    <a:pt x="438" y="528"/>
                  </a:lnTo>
                  <a:lnTo>
                    <a:pt x="440" y="528"/>
                  </a:lnTo>
                  <a:lnTo>
                    <a:pt x="440" y="528"/>
                  </a:lnTo>
                  <a:lnTo>
                    <a:pt x="442" y="530"/>
                  </a:lnTo>
                  <a:lnTo>
                    <a:pt x="442" y="530"/>
                  </a:lnTo>
                  <a:lnTo>
                    <a:pt x="442" y="530"/>
                  </a:lnTo>
                  <a:lnTo>
                    <a:pt x="443" y="532"/>
                  </a:lnTo>
                  <a:lnTo>
                    <a:pt x="445" y="533"/>
                  </a:lnTo>
                  <a:lnTo>
                    <a:pt x="449" y="537"/>
                  </a:lnTo>
                  <a:lnTo>
                    <a:pt x="449" y="539"/>
                  </a:lnTo>
                  <a:lnTo>
                    <a:pt x="449" y="541"/>
                  </a:lnTo>
                  <a:lnTo>
                    <a:pt x="451" y="541"/>
                  </a:lnTo>
                  <a:lnTo>
                    <a:pt x="451" y="542"/>
                  </a:lnTo>
                  <a:lnTo>
                    <a:pt x="451" y="544"/>
                  </a:lnTo>
                  <a:lnTo>
                    <a:pt x="453" y="544"/>
                  </a:lnTo>
                  <a:lnTo>
                    <a:pt x="453" y="548"/>
                  </a:lnTo>
                  <a:lnTo>
                    <a:pt x="453" y="550"/>
                  </a:lnTo>
                  <a:lnTo>
                    <a:pt x="453" y="550"/>
                  </a:lnTo>
                  <a:lnTo>
                    <a:pt x="453" y="550"/>
                  </a:lnTo>
                  <a:lnTo>
                    <a:pt x="453" y="551"/>
                  </a:lnTo>
                  <a:lnTo>
                    <a:pt x="453" y="553"/>
                  </a:lnTo>
                  <a:lnTo>
                    <a:pt x="454" y="560"/>
                  </a:lnTo>
                  <a:lnTo>
                    <a:pt x="454" y="560"/>
                  </a:lnTo>
                  <a:lnTo>
                    <a:pt x="456" y="564"/>
                  </a:lnTo>
                  <a:lnTo>
                    <a:pt x="456" y="564"/>
                  </a:lnTo>
                  <a:lnTo>
                    <a:pt x="458" y="566"/>
                  </a:lnTo>
                  <a:lnTo>
                    <a:pt x="460" y="566"/>
                  </a:lnTo>
                  <a:lnTo>
                    <a:pt x="462" y="568"/>
                  </a:lnTo>
                  <a:lnTo>
                    <a:pt x="462" y="568"/>
                  </a:lnTo>
                  <a:lnTo>
                    <a:pt x="463" y="568"/>
                  </a:lnTo>
                  <a:lnTo>
                    <a:pt x="465" y="570"/>
                  </a:lnTo>
                  <a:lnTo>
                    <a:pt x="465" y="570"/>
                  </a:lnTo>
                  <a:lnTo>
                    <a:pt x="467" y="571"/>
                  </a:lnTo>
                  <a:lnTo>
                    <a:pt x="469" y="573"/>
                  </a:lnTo>
                  <a:lnTo>
                    <a:pt x="469" y="573"/>
                  </a:lnTo>
                  <a:lnTo>
                    <a:pt x="469" y="575"/>
                  </a:lnTo>
                  <a:lnTo>
                    <a:pt x="471" y="577"/>
                  </a:lnTo>
                  <a:lnTo>
                    <a:pt x="472" y="579"/>
                  </a:lnTo>
                  <a:lnTo>
                    <a:pt x="472" y="580"/>
                  </a:lnTo>
                  <a:lnTo>
                    <a:pt x="472" y="582"/>
                  </a:lnTo>
                  <a:lnTo>
                    <a:pt x="472" y="582"/>
                  </a:lnTo>
                  <a:lnTo>
                    <a:pt x="472" y="582"/>
                  </a:lnTo>
                  <a:lnTo>
                    <a:pt x="474" y="588"/>
                  </a:lnTo>
                  <a:lnTo>
                    <a:pt x="478" y="589"/>
                  </a:lnTo>
                  <a:lnTo>
                    <a:pt x="478" y="591"/>
                  </a:lnTo>
                  <a:lnTo>
                    <a:pt x="478" y="591"/>
                  </a:lnTo>
                  <a:lnTo>
                    <a:pt x="481" y="595"/>
                  </a:lnTo>
                  <a:lnTo>
                    <a:pt x="483" y="597"/>
                  </a:lnTo>
                  <a:lnTo>
                    <a:pt x="483" y="598"/>
                  </a:lnTo>
                  <a:lnTo>
                    <a:pt x="483" y="598"/>
                  </a:lnTo>
                  <a:lnTo>
                    <a:pt x="487" y="602"/>
                  </a:lnTo>
                  <a:lnTo>
                    <a:pt x="487" y="604"/>
                  </a:lnTo>
                  <a:lnTo>
                    <a:pt x="487" y="606"/>
                  </a:lnTo>
                  <a:lnTo>
                    <a:pt x="487" y="606"/>
                  </a:lnTo>
                  <a:lnTo>
                    <a:pt x="487" y="608"/>
                  </a:lnTo>
                  <a:lnTo>
                    <a:pt x="487" y="609"/>
                  </a:lnTo>
                  <a:lnTo>
                    <a:pt x="487" y="611"/>
                  </a:lnTo>
                  <a:lnTo>
                    <a:pt x="487" y="611"/>
                  </a:lnTo>
                  <a:lnTo>
                    <a:pt x="487" y="613"/>
                  </a:lnTo>
                  <a:lnTo>
                    <a:pt x="487" y="615"/>
                  </a:lnTo>
                  <a:lnTo>
                    <a:pt x="487" y="615"/>
                  </a:lnTo>
                  <a:lnTo>
                    <a:pt x="487" y="615"/>
                  </a:lnTo>
                  <a:lnTo>
                    <a:pt x="487" y="615"/>
                  </a:lnTo>
                  <a:lnTo>
                    <a:pt x="487" y="615"/>
                  </a:lnTo>
                  <a:lnTo>
                    <a:pt x="487" y="617"/>
                  </a:lnTo>
                  <a:lnTo>
                    <a:pt x="489" y="618"/>
                  </a:lnTo>
                  <a:lnTo>
                    <a:pt x="489" y="620"/>
                  </a:lnTo>
                  <a:lnTo>
                    <a:pt x="489" y="620"/>
                  </a:lnTo>
                  <a:lnTo>
                    <a:pt x="491" y="622"/>
                  </a:lnTo>
                  <a:lnTo>
                    <a:pt x="491" y="624"/>
                  </a:lnTo>
                  <a:lnTo>
                    <a:pt x="491" y="627"/>
                  </a:lnTo>
                  <a:lnTo>
                    <a:pt x="492" y="629"/>
                  </a:lnTo>
                  <a:lnTo>
                    <a:pt x="492" y="629"/>
                  </a:lnTo>
                  <a:lnTo>
                    <a:pt x="492" y="631"/>
                  </a:lnTo>
                  <a:lnTo>
                    <a:pt x="492" y="636"/>
                  </a:lnTo>
                  <a:lnTo>
                    <a:pt x="494" y="638"/>
                  </a:lnTo>
                  <a:lnTo>
                    <a:pt x="496" y="642"/>
                  </a:lnTo>
                  <a:lnTo>
                    <a:pt x="498" y="642"/>
                  </a:lnTo>
                  <a:lnTo>
                    <a:pt x="500" y="642"/>
                  </a:lnTo>
                  <a:lnTo>
                    <a:pt x="500" y="642"/>
                  </a:lnTo>
                  <a:lnTo>
                    <a:pt x="501" y="642"/>
                  </a:lnTo>
                  <a:lnTo>
                    <a:pt x="503" y="640"/>
                  </a:lnTo>
                  <a:lnTo>
                    <a:pt x="507" y="640"/>
                  </a:lnTo>
                  <a:lnTo>
                    <a:pt x="509" y="640"/>
                  </a:lnTo>
                  <a:lnTo>
                    <a:pt x="510" y="638"/>
                  </a:lnTo>
                  <a:lnTo>
                    <a:pt x="512" y="635"/>
                  </a:lnTo>
                  <a:lnTo>
                    <a:pt x="514" y="635"/>
                  </a:lnTo>
                  <a:lnTo>
                    <a:pt x="516" y="635"/>
                  </a:lnTo>
                  <a:lnTo>
                    <a:pt x="518" y="635"/>
                  </a:lnTo>
                  <a:lnTo>
                    <a:pt x="519" y="633"/>
                  </a:lnTo>
                  <a:lnTo>
                    <a:pt x="519" y="635"/>
                  </a:lnTo>
                  <a:lnTo>
                    <a:pt x="521" y="635"/>
                  </a:lnTo>
                  <a:lnTo>
                    <a:pt x="525" y="633"/>
                  </a:lnTo>
                  <a:lnTo>
                    <a:pt x="525" y="633"/>
                  </a:lnTo>
                  <a:lnTo>
                    <a:pt x="529" y="631"/>
                  </a:lnTo>
                  <a:lnTo>
                    <a:pt x="529" y="629"/>
                  </a:lnTo>
                  <a:lnTo>
                    <a:pt x="530" y="629"/>
                  </a:lnTo>
                  <a:lnTo>
                    <a:pt x="532" y="629"/>
                  </a:lnTo>
                  <a:lnTo>
                    <a:pt x="536" y="629"/>
                  </a:lnTo>
                  <a:lnTo>
                    <a:pt x="536" y="629"/>
                  </a:lnTo>
                  <a:lnTo>
                    <a:pt x="536" y="627"/>
                  </a:lnTo>
                  <a:lnTo>
                    <a:pt x="538" y="627"/>
                  </a:lnTo>
                  <a:lnTo>
                    <a:pt x="539" y="626"/>
                  </a:lnTo>
                  <a:lnTo>
                    <a:pt x="539" y="624"/>
                  </a:lnTo>
                  <a:lnTo>
                    <a:pt x="539" y="624"/>
                  </a:lnTo>
                  <a:lnTo>
                    <a:pt x="541" y="622"/>
                  </a:lnTo>
                  <a:lnTo>
                    <a:pt x="543" y="620"/>
                  </a:lnTo>
                  <a:lnTo>
                    <a:pt x="547" y="620"/>
                  </a:lnTo>
                  <a:lnTo>
                    <a:pt x="547" y="620"/>
                  </a:lnTo>
                  <a:lnTo>
                    <a:pt x="550" y="618"/>
                  </a:lnTo>
                  <a:lnTo>
                    <a:pt x="552" y="618"/>
                  </a:lnTo>
                  <a:lnTo>
                    <a:pt x="554" y="617"/>
                  </a:lnTo>
                  <a:lnTo>
                    <a:pt x="556" y="617"/>
                  </a:lnTo>
                  <a:lnTo>
                    <a:pt x="558" y="617"/>
                  </a:lnTo>
                  <a:lnTo>
                    <a:pt x="559" y="615"/>
                  </a:lnTo>
                  <a:lnTo>
                    <a:pt x="559" y="613"/>
                  </a:lnTo>
                  <a:lnTo>
                    <a:pt x="561" y="613"/>
                  </a:lnTo>
                  <a:lnTo>
                    <a:pt x="563" y="613"/>
                  </a:lnTo>
                  <a:lnTo>
                    <a:pt x="565" y="613"/>
                  </a:lnTo>
                  <a:lnTo>
                    <a:pt x="565" y="613"/>
                  </a:lnTo>
                  <a:lnTo>
                    <a:pt x="565" y="611"/>
                  </a:lnTo>
                  <a:lnTo>
                    <a:pt x="565" y="609"/>
                  </a:lnTo>
                  <a:lnTo>
                    <a:pt x="565" y="609"/>
                  </a:lnTo>
                  <a:lnTo>
                    <a:pt x="565" y="606"/>
                  </a:lnTo>
                  <a:lnTo>
                    <a:pt x="567" y="606"/>
                  </a:lnTo>
                  <a:lnTo>
                    <a:pt x="567" y="604"/>
                  </a:lnTo>
                  <a:lnTo>
                    <a:pt x="570" y="602"/>
                  </a:lnTo>
                  <a:lnTo>
                    <a:pt x="574" y="600"/>
                  </a:lnTo>
                  <a:lnTo>
                    <a:pt x="576" y="600"/>
                  </a:lnTo>
                  <a:lnTo>
                    <a:pt x="577" y="598"/>
                  </a:lnTo>
                  <a:lnTo>
                    <a:pt x="579" y="598"/>
                  </a:lnTo>
                  <a:lnTo>
                    <a:pt x="581" y="597"/>
                  </a:lnTo>
                  <a:lnTo>
                    <a:pt x="583" y="598"/>
                  </a:lnTo>
                  <a:lnTo>
                    <a:pt x="585" y="598"/>
                  </a:lnTo>
                  <a:lnTo>
                    <a:pt x="585" y="598"/>
                  </a:lnTo>
                  <a:lnTo>
                    <a:pt x="585" y="598"/>
                  </a:lnTo>
                  <a:lnTo>
                    <a:pt x="586" y="597"/>
                  </a:lnTo>
                  <a:lnTo>
                    <a:pt x="588" y="595"/>
                  </a:lnTo>
                  <a:lnTo>
                    <a:pt x="588" y="595"/>
                  </a:lnTo>
                  <a:lnTo>
                    <a:pt x="586" y="593"/>
                  </a:lnTo>
                  <a:lnTo>
                    <a:pt x="586" y="593"/>
                  </a:lnTo>
                  <a:lnTo>
                    <a:pt x="588" y="591"/>
                  </a:lnTo>
                  <a:lnTo>
                    <a:pt x="588" y="589"/>
                  </a:lnTo>
                  <a:lnTo>
                    <a:pt x="594" y="589"/>
                  </a:lnTo>
                  <a:lnTo>
                    <a:pt x="596" y="589"/>
                  </a:lnTo>
                  <a:lnTo>
                    <a:pt x="596" y="588"/>
                  </a:lnTo>
                  <a:lnTo>
                    <a:pt x="597" y="586"/>
                  </a:lnTo>
                  <a:lnTo>
                    <a:pt x="597" y="584"/>
                  </a:lnTo>
                  <a:lnTo>
                    <a:pt x="597" y="582"/>
                  </a:lnTo>
                  <a:lnTo>
                    <a:pt x="597" y="580"/>
                  </a:lnTo>
                  <a:lnTo>
                    <a:pt x="599" y="579"/>
                  </a:lnTo>
                  <a:lnTo>
                    <a:pt x="601" y="579"/>
                  </a:lnTo>
                  <a:lnTo>
                    <a:pt x="601" y="579"/>
                  </a:lnTo>
                  <a:lnTo>
                    <a:pt x="601" y="579"/>
                  </a:lnTo>
                  <a:lnTo>
                    <a:pt x="603" y="579"/>
                  </a:lnTo>
                  <a:lnTo>
                    <a:pt x="605" y="579"/>
                  </a:lnTo>
                  <a:lnTo>
                    <a:pt x="606" y="577"/>
                  </a:lnTo>
                  <a:lnTo>
                    <a:pt x="606" y="577"/>
                  </a:lnTo>
                  <a:lnTo>
                    <a:pt x="605" y="575"/>
                  </a:lnTo>
                  <a:lnTo>
                    <a:pt x="605" y="575"/>
                  </a:lnTo>
                  <a:lnTo>
                    <a:pt x="605" y="573"/>
                  </a:lnTo>
                  <a:lnTo>
                    <a:pt x="605" y="571"/>
                  </a:lnTo>
                  <a:lnTo>
                    <a:pt x="605" y="570"/>
                  </a:lnTo>
                  <a:lnTo>
                    <a:pt x="605" y="568"/>
                  </a:lnTo>
                  <a:lnTo>
                    <a:pt x="606" y="564"/>
                  </a:lnTo>
                  <a:lnTo>
                    <a:pt x="606" y="562"/>
                  </a:lnTo>
                  <a:lnTo>
                    <a:pt x="606" y="562"/>
                  </a:lnTo>
                  <a:lnTo>
                    <a:pt x="608" y="562"/>
                  </a:lnTo>
                  <a:lnTo>
                    <a:pt x="608" y="564"/>
                  </a:lnTo>
                  <a:lnTo>
                    <a:pt x="608" y="564"/>
                  </a:lnTo>
                  <a:lnTo>
                    <a:pt x="610" y="564"/>
                  </a:lnTo>
                  <a:lnTo>
                    <a:pt x="610" y="564"/>
                  </a:lnTo>
                  <a:lnTo>
                    <a:pt x="612" y="560"/>
                  </a:lnTo>
                  <a:lnTo>
                    <a:pt x="612" y="560"/>
                  </a:lnTo>
                  <a:lnTo>
                    <a:pt x="612" y="557"/>
                  </a:lnTo>
                  <a:lnTo>
                    <a:pt x="612" y="555"/>
                  </a:lnTo>
                  <a:lnTo>
                    <a:pt x="614" y="553"/>
                  </a:lnTo>
                  <a:lnTo>
                    <a:pt x="615" y="550"/>
                  </a:lnTo>
                  <a:lnTo>
                    <a:pt x="617" y="548"/>
                  </a:lnTo>
                  <a:lnTo>
                    <a:pt x="617" y="546"/>
                  </a:lnTo>
                  <a:lnTo>
                    <a:pt x="617" y="544"/>
                  </a:lnTo>
                  <a:lnTo>
                    <a:pt x="617" y="544"/>
                  </a:lnTo>
                  <a:lnTo>
                    <a:pt x="617" y="542"/>
                  </a:lnTo>
                  <a:lnTo>
                    <a:pt x="615" y="542"/>
                  </a:lnTo>
                  <a:lnTo>
                    <a:pt x="615" y="542"/>
                  </a:lnTo>
                  <a:lnTo>
                    <a:pt x="614" y="542"/>
                  </a:lnTo>
                  <a:lnTo>
                    <a:pt x="612" y="541"/>
                  </a:lnTo>
                  <a:lnTo>
                    <a:pt x="612" y="539"/>
                  </a:lnTo>
                  <a:lnTo>
                    <a:pt x="612" y="537"/>
                  </a:lnTo>
                  <a:lnTo>
                    <a:pt x="610" y="537"/>
                  </a:lnTo>
                  <a:lnTo>
                    <a:pt x="610" y="537"/>
                  </a:lnTo>
                  <a:lnTo>
                    <a:pt x="608" y="535"/>
                  </a:lnTo>
                  <a:lnTo>
                    <a:pt x="608" y="535"/>
                  </a:lnTo>
                  <a:lnTo>
                    <a:pt x="606" y="533"/>
                  </a:lnTo>
                  <a:lnTo>
                    <a:pt x="605" y="532"/>
                  </a:lnTo>
                  <a:lnTo>
                    <a:pt x="605" y="532"/>
                  </a:lnTo>
                  <a:lnTo>
                    <a:pt x="603" y="532"/>
                  </a:lnTo>
                  <a:lnTo>
                    <a:pt x="599" y="532"/>
                  </a:lnTo>
                  <a:lnTo>
                    <a:pt x="597" y="530"/>
                  </a:lnTo>
                  <a:lnTo>
                    <a:pt x="596" y="530"/>
                  </a:lnTo>
                  <a:lnTo>
                    <a:pt x="594" y="528"/>
                  </a:lnTo>
                  <a:lnTo>
                    <a:pt x="592" y="528"/>
                  </a:lnTo>
                  <a:lnTo>
                    <a:pt x="590" y="526"/>
                  </a:lnTo>
                  <a:lnTo>
                    <a:pt x="588" y="524"/>
                  </a:lnTo>
                  <a:lnTo>
                    <a:pt x="588" y="524"/>
                  </a:lnTo>
                  <a:lnTo>
                    <a:pt x="588" y="523"/>
                  </a:lnTo>
                  <a:lnTo>
                    <a:pt x="586" y="521"/>
                  </a:lnTo>
                  <a:lnTo>
                    <a:pt x="586" y="519"/>
                  </a:lnTo>
                  <a:lnTo>
                    <a:pt x="585" y="513"/>
                  </a:lnTo>
                  <a:lnTo>
                    <a:pt x="585" y="513"/>
                  </a:lnTo>
                  <a:lnTo>
                    <a:pt x="585" y="512"/>
                  </a:lnTo>
                  <a:lnTo>
                    <a:pt x="585" y="510"/>
                  </a:lnTo>
                  <a:lnTo>
                    <a:pt x="585" y="508"/>
                  </a:lnTo>
                  <a:lnTo>
                    <a:pt x="585" y="508"/>
                  </a:lnTo>
                  <a:lnTo>
                    <a:pt x="585" y="508"/>
                  </a:lnTo>
                  <a:lnTo>
                    <a:pt x="585" y="508"/>
                  </a:lnTo>
                  <a:lnTo>
                    <a:pt x="585" y="506"/>
                  </a:lnTo>
                  <a:lnTo>
                    <a:pt x="585" y="506"/>
                  </a:lnTo>
                  <a:lnTo>
                    <a:pt x="585" y="506"/>
                  </a:lnTo>
                  <a:lnTo>
                    <a:pt x="583" y="506"/>
                  </a:lnTo>
                  <a:lnTo>
                    <a:pt x="583" y="508"/>
                  </a:lnTo>
                  <a:lnTo>
                    <a:pt x="583" y="510"/>
                  </a:lnTo>
                  <a:lnTo>
                    <a:pt x="581" y="512"/>
                  </a:lnTo>
                  <a:lnTo>
                    <a:pt x="579" y="513"/>
                  </a:lnTo>
                  <a:lnTo>
                    <a:pt x="579" y="513"/>
                  </a:lnTo>
                  <a:lnTo>
                    <a:pt x="579" y="513"/>
                  </a:lnTo>
                  <a:lnTo>
                    <a:pt x="579" y="515"/>
                  </a:lnTo>
                  <a:lnTo>
                    <a:pt x="579" y="515"/>
                  </a:lnTo>
                  <a:lnTo>
                    <a:pt x="579" y="517"/>
                  </a:lnTo>
                  <a:lnTo>
                    <a:pt x="577" y="517"/>
                  </a:lnTo>
                  <a:lnTo>
                    <a:pt x="577" y="517"/>
                  </a:lnTo>
                  <a:lnTo>
                    <a:pt x="576" y="519"/>
                  </a:lnTo>
                  <a:lnTo>
                    <a:pt x="576" y="519"/>
                  </a:lnTo>
                  <a:lnTo>
                    <a:pt x="576" y="519"/>
                  </a:lnTo>
                  <a:lnTo>
                    <a:pt x="576" y="521"/>
                  </a:lnTo>
                  <a:lnTo>
                    <a:pt x="574" y="521"/>
                  </a:lnTo>
                  <a:lnTo>
                    <a:pt x="574" y="523"/>
                  </a:lnTo>
                  <a:lnTo>
                    <a:pt x="574" y="523"/>
                  </a:lnTo>
                  <a:lnTo>
                    <a:pt x="574" y="523"/>
                  </a:lnTo>
                  <a:lnTo>
                    <a:pt x="574" y="524"/>
                  </a:lnTo>
                  <a:lnTo>
                    <a:pt x="574" y="524"/>
                  </a:lnTo>
                  <a:lnTo>
                    <a:pt x="572" y="524"/>
                  </a:lnTo>
                  <a:lnTo>
                    <a:pt x="572" y="524"/>
                  </a:lnTo>
                  <a:lnTo>
                    <a:pt x="572" y="526"/>
                  </a:lnTo>
                  <a:lnTo>
                    <a:pt x="572" y="526"/>
                  </a:lnTo>
                  <a:lnTo>
                    <a:pt x="572" y="526"/>
                  </a:lnTo>
                  <a:lnTo>
                    <a:pt x="572" y="526"/>
                  </a:lnTo>
                  <a:lnTo>
                    <a:pt x="570" y="528"/>
                  </a:lnTo>
                  <a:lnTo>
                    <a:pt x="570" y="528"/>
                  </a:lnTo>
                  <a:lnTo>
                    <a:pt x="568" y="528"/>
                  </a:lnTo>
                  <a:lnTo>
                    <a:pt x="565" y="528"/>
                  </a:lnTo>
                  <a:lnTo>
                    <a:pt x="565" y="528"/>
                  </a:lnTo>
                  <a:lnTo>
                    <a:pt x="563" y="528"/>
                  </a:lnTo>
                  <a:lnTo>
                    <a:pt x="561" y="528"/>
                  </a:lnTo>
                  <a:lnTo>
                    <a:pt x="559" y="528"/>
                  </a:lnTo>
                  <a:lnTo>
                    <a:pt x="558" y="528"/>
                  </a:lnTo>
                  <a:lnTo>
                    <a:pt x="556" y="530"/>
                  </a:lnTo>
                  <a:lnTo>
                    <a:pt x="556" y="530"/>
                  </a:lnTo>
                  <a:lnTo>
                    <a:pt x="554" y="530"/>
                  </a:lnTo>
                  <a:lnTo>
                    <a:pt x="552" y="530"/>
                  </a:lnTo>
                  <a:lnTo>
                    <a:pt x="552" y="528"/>
                  </a:lnTo>
                  <a:lnTo>
                    <a:pt x="550" y="528"/>
                  </a:lnTo>
                  <a:lnTo>
                    <a:pt x="550" y="528"/>
                  </a:lnTo>
                  <a:lnTo>
                    <a:pt x="548" y="528"/>
                  </a:lnTo>
                  <a:lnTo>
                    <a:pt x="548" y="528"/>
                  </a:lnTo>
                  <a:lnTo>
                    <a:pt x="548" y="526"/>
                  </a:lnTo>
                  <a:lnTo>
                    <a:pt x="548" y="524"/>
                  </a:lnTo>
                  <a:lnTo>
                    <a:pt x="548" y="524"/>
                  </a:lnTo>
                  <a:lnTo>
                    <a:pt x="548" y="524"/>
                  </a:lnTo>
                  <a:lnTo>
                    <a:pt x="548" y="523"/>
                  </a:lnTo>
                  <a:lnTo>
                    <a:pt x="548" y="523"/>
                  </a:lnTo>
                  <a:lnTo>
                    <a:pt x="548" y="523"/>
                  </a:lnTo>
                  <a:lnTo>
                    <a:pt x="548" y="521"/>
                  </a:lnTo>
                  <a:lnTo>
                    <a:pt x="548" y="519"/>
                  </a:lnTo>
                  <a:lnTo>
                    <a:pt x="548" y="517"/>
                  </a:lnTo>
                  <a:lnTo>
                    <a:pt x="548" y="517"/>
                  </a:lnTo>
                  <a:lnTo>
                    <a:pt x="547" y="515"/>
                  </a:lnTo>
                  <a:lnTo>
                    <a:pt x="547" y="513"/>
                  </a:lnTo>
                  <a:lnTo>
                    <a:pt x="548" y="513"/>
                  </a:lnTo>
                  <a:lnTo>
                    <a:pt x="547" y="513"/>
                  </a:lnTo>
                  <a:lnTo>
                    <a:pt x="548" y="513"/>
                  </a:lnTo>
                  <a:lnTo>
                    <a:pt x="547" y="512"/>
                  </a:lnTo>
                  <a:lnTo>
                    <a:pt x="548" y="512"/>
                  </a:lnTo>
                  <a:lnTo>
                    <a:pt x="547" y="512"/>
                  </a:lnTo>
                  <a:lnTo>
                    <a:pt x="547" y="510"/>
                  </a:lnTo>
                  <a:lnTo>
                    <a:pt x="547" y="510"/>
                  </a:lnTo>
                  <a:lnTo>
                    <a:pt x="547" y="510"/>
                  </a:lnTo>
                  <a:lnTo>
                    <a:pt x="545" y="508"/>
                  </a:lnTo>
                  <a:lnTo>
                    <a:pt x="545" y="508"/>
                  </a:lnTo>
                  <a:lnTo>
                    <a:pt x="543" y="510"/>
                  </a:lnTo>
                  <a:lnTo>
                    <a:pt x="543" y="510"/>
                  </a:lnTo>
                  <a:lnTo>
                    <a:pt x="543" y="513"/>
                  </a:lnTo>
                  <a:lnTo>
                    <a:pt x="543" y="513"/>
                  </a:lnTo>
                  <a:lnTo>
                    <a:pt x="541" y="515"/>
                  </a:lnTo>
                  <a:lnTo>
                    <a:pt x="543" y="517"/>
                  </a:lnTo>
                  <a:lnTo>
                    <a:pt x="543" y="517"/>
                  </a:lnTo>
                  <a:lnTo>
                    <a:pt x="543" y="519"/>
                  </a:lnTo>
                  <a:lnTo>
                    <a:pt x="543" y="519"/>
                  </a:lnTo>
                  <a:lnTo>
                    <a:pt x="543" y="519"/>
                  </a:lnTo>
                  <a:lnTo>
                    <a:pt x="543" y="521"/>
                  </a:lnTo>
                  <a:lnTo>
                    <a:pt x="543" y="521"/>
                  </a:lnTo>
                  <a:lnTo>
                    <a:pt x="543" y="523"/>
                  </a:lnTo>
                  <a:lnTo>
                    <a:pt x="543" y="523"/>
                  </a:lnTo>
                  <a:lnTo>
                    <a:pt x="543" y="523"/>
                  </a:lnTo>
                  <a:lnTo>
                    <a:pt x="543" y="523"/>
                  </a:lnTo>
                  <a:lnTo>
                    <a:pt x="541" y="521"/>
                  </a:lnTo>
                  <a:lnTo>
                    <a:pt x="541" y="521"/>
                  </a:lnTo>
                  <a:lnTo>
                    <a:pt x="541" y="519"/>
                  </a:lnTo>
                  <a:lnTo>
                    <a:pt x="539" y="517"/>
                  </a:lnTo>
                  <a:lnTo>
                    <a:pt x="538" y="513"/>
                  </a:lnTo>
                  <a:lnTo>
                    <a:pt x="536" y="512"/>
                  </a:lnTo>
                  <a:lnTo>
                    <a:pt x="536" y="510"/>
                  </a:lnTo>
                  <a:lnTo>
                    <a:pt x="536" y="508"/>
                  </a:lnTo>
                  <a:lnTo>
                    <a:pt x="536" y="508"/>
                  </a:lnTo>
                  <a:lnTo>
                    <a:pt x="536" y="508"/>
                  </a:lnTo>
                  <a:lnTo>
                    <a:pt x="534" y="506"/>
                  </a:lnTo>
                  <a:lnTo>
                    <a:pt x="534" y="504"/>
                  </a:lnTo>
                  <a:lnTo>
                    <a:pt x="534" y="504"/>
                  </a:lnTo>
                  <a:lnTo>
                    <a:pt x="534" y="503"/>
                  </a:lnTo>
                  <a:lnTo>
                    <a:pt x="534" y="503"/>
                  </a:lnTo>
                  <a:lnTo>
                    <a:pt x="530" y="501"/>
                  </a:lnTo>
                  <a:lnTo>
                    <a:pt x="530" y="499"/>
                  </a:lnTo>
                  <a:lnTo>
                    <a:pt x="529" y="499"/>
                  </a:lnTo>
                  <a:lnTo>
                    <a:pt x="529" y="497"/>
                  </a:lnTo>
                  <a:lnTo>
                    <a:pt x="527" y="497"/>
                  </a:lnTo>
                  <a:lnTo>
                    <a:pt x="529" y="497"/>
                  </a:lnTo>
                  <a:lnTo>
                    <a:pt x="529" y="495"/>
                  </a:lnTo>
                  <a:lnTo>
                    <a:pt x="525" y="495"/>
                  </a:lnTo>
                  <a:lnTo>
                    <a:pt x="523" y="494"/>
                  </a:lnTo>
                  <a:lnTo>
                    <a:pt x="523" y="492"/>
                  </a:lnTo>
                  <a:lnTo>
                    <a:pt x="521" y="490"/>
                  </a:lnTo>
                  <a:lnTo>
                    <a:pt x="521" y="488"/>
                  </a:lnTo>
                  <a:lnTo>
                    <a:pt x="519" y="488"/>
                  </a:lnTo>
                  <a:lnTo>
                    <a:pt x="519" y="486"/>
                  </a:lnTo>
                  <a:lnTo>
                    <a:pt x="519" y="486"/>
                  </a:lnTo>
                  <a:lnTo>
                    <a:pt x="518" y="485"/>
                  </a:lnTo>
                  <a:lnTo>
                    <a:pt x="518" y="483"/>
                  </a:lnTo>
                  <a:lnTo>
                    <a:pt x="518" y="483"/>
                  </a:lnTo>
                  <a:lnTo>
                    <a:pt x="516" y="479"/>
                  </a:lnTo>
                  <a:lnTo>
                    <a:pt x="514" y="479"/>
                  </a:lnTo>
                  <a:lnTo>
                    <a:pt x="512" y="479"/>
                  </a:lnTo>
                  <a:lnTo>
                    <a:pt x="512" y="477"/>
                  </a:lnTo>
                  <a:lnTo>
                    <a:pt x="514" y="477"/>
                  </a:lnTo>
                  <a:lnTo>
                    <a:pt x="514" y="477"/>
                  </a:lnTo>
                  <a:lnTo>
                    <a:pt x="516" y="477"/>
                  </a:lnTo>
                  <a:lnTo>
                    <a:pt x="516" y="475"/>
                  </a:lnTo>
                  <a:lnTo>
                    <a:pt x="516" y="474"/>
                  </a:lnTo>
                  <a:lnTo>
                    <a:pt x="516" y="474"/>
                  </a:lnTo>
                  <a:lnTo>
                    <a:pt x="514" y="472"/>
                  </a:lnTo>
                  <a:lnTo>
                    <a:pt x="514" y="472"/>
                  </a:lnTo>
                  <a:lnTo>
                    <a:pt x="514" y="472"/>
                  </a:lnTo>
                  <a:lnTo>
                    <a:pt x="514" y="472"/>
                  </a:lnTo>
                  <a:lnTo>
                    <a:pt x="514" y="472"/>
                  </a:lnTo>
                  <a:lnTo>
                    <a:pt x="516" y="472"/>
                  </a:lnTo>
                  <a:lnTo>
                    <a:pt x="518" y="472"/>
                  </a:lnTo>
                  <a:lnTo>
                    <a:pt x="518" y="472"/>
                  </a:lnTo>
                  <a:lnTo>
                    <a:pt x="519" y="472"/>
                  </a:lnTo>
                  <a:lnTo>
                    <a:pt x="519" y="470"/>
                  </a:lnTo>
                  <a:lnTo>
                    <a:pt x="519" y="470"/>
                  </a:lnTo>
                  <a:lnTo>
                    <a:pt x="519" y="468"/>
                  </a:lnTo>
                  <a:lnTo>
                    <a:pt x="519" y="468"/>
                  </a:lnTo>
                  <a:lnTo>
                    <a:pt x="519" y="466"/>
                  </a:lnTo>
                  <a:lnTo>
                    <a:pt x="519" y="466"/>
                  </a:lnTo>
                  <a:lnTo>
                    <a:pt x="521" y="466"/>
                  </a:lnTo>
                  <a:lnTo>
                    <a:pt x="521" y="468"/>
                  </a:lnTo>
                  <a:lnTo>
                    <a:pt x="523" y="468"/>
                  </a:lnTo>
                  <a:lnTo>
                    <a:pt x="523" y="470"/>
                  </a:lnTo>
                  <a:lnTo>
                    <a:pt x="525" y="472"/>
                  </a:lnTo>
                  <a:lnTo>
                    <a:pt x="525" y="472"/>
                  </a:lnTo>
                  <a:lnTo>
                    <a:pt x="525" y="472"/>
                  </a:lnTo>
                  <a:lnTo>
                    <a:pt x="527" y="472"/>
                  </a:lnTo>
                  <a:lnTo>
                    <a:pt x="527" y="472"/>
                  </a:lnTo>
                  <a:lnTo>
                    <a:pt x="529" y="470"/>
                  </a:lnTo>
                  <a:lnTo>
                    <a:pt x="529" y="472"/>
                  </a:lnTo>
                  <a:lnTo>
                    <a:pt x="530" y="472"/>
                  </a:lnTo>
                  <a:lnTo>
                    <a:pt x="530" y="472"/>
                  </a:lnTo>
                  <a:lnTo>
                    <a:pt x="532" y="475"/>
                  </a:lnTo>
                  <a:lnTo>
                    <a:pt x="534" y="475"/>
                  </a:lnTo>
                  <a:lnTo>
                    <a:pt x="534" y="477"/>
                  </a:lnTo>
                  <a:lnTo>
                    <a:pt x="536" y="479"/>
                  </a:lnTo>
                  <a:lnTo>
                    <a:pt x="538" y="483"/>
                  </a:lnTo>
                  <a:lnTo>
                    <a:pt x="539" y="485"/>
                  </a:lnTo>
                  <a:lnTo>
                    <a:pt x="541" y="486"/>
                  </a:lnTo>
                  <a:lnTo>
                    <a:pt x="543" y="490"/>
                  </a:lnTo>
                  <a:lnTo>
                    <a:pt x="545" y="492"/>
                  </a:lnTo>
                  <a:lnTo>
                    <a:pt x="547" y="494"/>
                  </a:lnTo>
                  <a:lnTo>
                    <a:pt x="548" y="494"/>
                  </a:lnTo>
                  <a:lnTo>
                    <a:pt x="550" y="494"/>
                  </a:lnTo>
                  <a:lnTo>
                    <a:pt x="552" y="495"/>
                  </a:lnTo>
                  <a:lnTo>
                    <a:pt x="554" y="495"/>
                  </a:lnTo>
                  <a:lnTo>
                    <a:pt x="554" y="497"/>
                  </a:lnTo>
                  <a:lnTo>
                    <a:pt x="556" y="499"/>
                  </a:lnTo>
                  <a:lnTo>
                    <a:pt x="561" y="501"/>
                  </a:lnTo>
                  <a:lnTo>
                    <a:pt x="561" y="501"/>
                  </a:lnTo>
                  <a:lnTo>
                    <a:pt x="561" y="503"/>
                  </a:lnTo>
                  <a:lnTo>
                    <a:pt x="561" y="501"/>
                  </a:lnTo>
                  <a:lnTo>
                    <a:pt x="563" y="504"/>
                  </a:lnTo>
                  <a:lnTo>
                    <a:pt x="563" y="504"/>
                  </a:lnTo>
                  <a:lnTo>
                    <a:pt x="565" y="503"/>
                  </a:lnTo>
                  <a:lnTo>
                    <a:pt x="568" y="504"/>
                  </a:lnTo>
                  <a:lnTo>
                    <a:pt x="568" y="504"/>
                  </a:lnTo>
                  <a:lnTo>
                    <a:pt x="570" y="504"/>
                  </a:lnTo>
                  <a:lnTo>
                    <a:pt x="572" y="504"/>
                  </a:lnTo>
                  <a:lnTo>
                    <a:pt x="574" y="503"/>
                  </a:lnTo>
                  <a:lnTo>
                    <a:pt x="576" y="503"/>
                  </a:lnTo>
                  <a:lnTo>
                    <a:pt x="577" y="503"/>
                  </a:lnTo>
                  <a:lnTo>
                    <a:pt x="577" y="501"/>
                  </a:lnTo>
                  <a:lnTo>
                    <a:pt x="581" y="499"/>
                  </a:lnTo>
                  <a:lnTo>
                    <a:pt x="583" y="499"/>
                  </a:lnTo>
                  <a:lnTo>
                    <a:pt x="585" y="499"/>
                  </a:lnTo>
                  <a:lnTo>
                    <a:pt x="586" y="499"/>
                  </a:lnTo>
                  <a:lnTo>
                    <a:pt x="588" y="501"/>
                  </a:lnTo>
                  <a:lnTo>
                    <a:pt x="590" y="503"/>
                  </a:lnTo>
                  <a:lnTo>
                    <a:pt x="590" y="506"/>
                  </a:lnTo>
                  <a:lnTo>
                    <a:pt x="594" y="510"/>
                  </a:lnTo>
                  <a:lnTo>
                    <a:pt x="594" y="512"/>
                  </a:lnTo>
                  <a:lnTo>
                    <a:pt x="597" y="512"/>
                  </a:lnTo>
                  <a:lnTo>
                    <a:pt x="597" y="513"/>
                  </a:lnTo>
                  <a:lnTo>
                    <a:pt x="601" y="513"/>
                  </a:lnTo>
                  <a:lnTo>
                    <a:pt x="605" y="513"/>
                  </a:lnTo>
                  <a:lnTo>
                    <a:pt x="606" y="513"/>
                  </a:lnTo>
                  <a:lnTo>
                    <a:pt x="608" y="515"/>
                  </a:lnTo>
                  <a:lnTo>
                    <a:pt x="608" y="513"/>
                  </a:lnTo>
                  <a:lnTo>
                    <a:pt x="608" y="513"/>
                  </a:lnTo>
                  <a:lnTo>
                    <a:pt x="610" y="515"/>
                  </a:lnTo>
                  <a:lnTo>
                    <a:pt x="614" y="515"/>
                  </a:lnTo>
                  <a:lnTo>
                    <a:pt x="617" y="515"/>
                  </a:lnTo>
                  <a:lnTo>
                    <a:pt x="619" y="513"/>
                  </a:lnTo>
                  <a:lnTo>
                    <a:pt x="621" y="515"/>
                  </a:lnTo>
                  <a:lnTo>
                    <a:pt x="623" y="517"/>
                  </a:lnTo>
                  <a:lnTo>
                    <a:pt x="625" y="517"/>
                  </a:lnTo>
                  <a:lnTo>
                    <a:pt x="626" y="517"/>
                  </a:lnTo>
                  <a:lnTo>
                    <a:pt x="628" y="517"/>
                  </a:lnTo>
                  <a:lnTo>
                    <a:pt x="628" y="517"/>
                  </a:lnTo>
                  <a:lnTo>
                    <a:pt x="628" y="517"/>
                  </a:lnTo>
                  <a:lnTo>
                    <a:pt x="630" y="519"/>
                  </a:lnTo>
                  <a:lnTo>
                    <a:pt x="630" y="517"/>
                  </a:lnTo>
                  <a:lnTo>
                    <a:pt x="630" y="517"/>
                  </a:lnTo>
                  <a:lnTo>
                    <a:pt x="632" y="517"/>
                  </a:lnTo>
                  <a:lnTo>
                    <a:pt x="634" y="517"/>
                  </a:lnTo>
                  <a:lnTo>
                    <a:pt x="635" y="515"/>
                  </a:lnTo>
                  <a:lnTo>
                    <a:pt x="637" y="515"/>
                  </a:lnTo>
                  <a:lnTo>
                    <a:pt x="641" y="515"/>
                  </a:lnTo>
                  <a:lnTo>
                    <a:pt x="643" y="515"/>
                  </a:lnTo>
                  <a:lnTo>
                    <a:pt x="644" y="513"/>
                  </a:lnTo>
                  <a:lnTo>
                    <a:pt x="644" y="513"/>
                  </a:lnTo>
                  <a:lnTo>
                    <a:pt x="648" y="513"/>
                  </a:lnTo>
                  <a:lnTo>
                    <a:pt x="648" y="515"/>
                  </a:lnTo>
                  <a:lnTo>
                    <a:pt x="650" y="515"/>
                  </a:lnTo>
                  <a:lnTo>
                    <a:pt x="652" y="517"/>
                  </a:lnTo>
                  <a:lnTo>
                    <a:pt x="652" y="513"/>
                  </a:lnTo>
                  <a:lnTo>
                    <a:pt x="653" y="513"/>
                  </a:lnTo>
                  <a:lnTo>
                    <a:pt x="655" y="515"/>
                  </a:lnTo>
                  <a:lnTo>
                    <a:pt x="657" y="513"/>
                  </a:lnTo>
                  <a:lnTo>
                    <a:pt x="661" y="513"/>
                  </a:lnTo>
                  <a:lnTo>
                    <a:pt x="663" y="513"/>
                  </a:lnTo>
                  <a:lnTo>
                    <a:pt x="664" y="513"/>
                  </a:lnTo>
                  <a:lnTo>
                    <a:pt x="666" y="513"/>
                  </a:lnTo>
                  <a:lnTo>
                    <a:pt x="666" y="515"/>
                  </a:lnTo>
                  <a:lnTo>
                    <a:pt x="668" y="515"/>
                  </a:lnTo>
                  <a:lnTo>
                    <a:pt x="668" y="519"/>
                  </a:lnTo>
                  <a:lnTo>
                    <a:pt x="670" y="519"/>
                  </a:lnTo>
                  <a:lnTo>
                    <a:pt x="672" y="521"/>
                  </a:lnTo>
                  <a:lnTo>
                    <a:pt x="672" y="521"/>
                  </a:lnTo>
                  <a:lnTo>
                    <a:pt x="672" y="521"/>
                  </a:lnTo>
                  <a:lnTo>
                    <a:pt x="673" y="524"/>
                  </a:lnTo>
                  <a:lnTo>
                    <a:pt x="675" y="526"/>
                  </a:lnTo>
                  <a:lnTo>
                    <a:pt x="675" y="526"/>
                  </a:lnTo>
                  <a:lnTo>
                    <a:pt x="675" y="528"/>
                  </a:lnTo>
                  <a:lnTo>
                    <a:pt x="677" y="528"/>
                  </a:lnTo>
                  <a:lnTo>
                    <a:pt x="677" y="528"/>
                  </a:lnTo>
                  <a:lnTo>
                    <a:pt x="679" y="528"/>
                  </a:lnTo>
                  <a:lnTo>
                    <a:pt x="681" y="530"/>
                  </a:lnTo>
                  <a:lnTo>
                    <a:pt x="681" y="530"/>
                  </a:lnTo>
                  <a:lnTo>
                    <a:pt x="681" y="530"/>
                  </a:lnTo>
                  <a:lnTo>
                    <a:pt x="682" y="532"/>
                  </a:lnTo>
                  <a:lnTo>
                    <a:pt x="682" y="532"/>
                  </a:lnTo>
                  <a:lnTo>
                    <a:pt x="684" y="532"/>
                  </a:lnTo>
                  <a:lnTo>
                    <a:pt x="686" y="535"/>
                  </a:lnTo>
                  <a:lnTo>
                    <a:pt x="688" y="537"/>
                  </a:lnTo>
                  <a:lnTo>
                    <a:pt x="690" y="537"/>
                  </a:lnTo>
                  <a:lnTo>
                    <a:pt x="693" y="539"/>
                  </a:lnTo>
                  <a:lnTo>
                    <a:pt x="695" y="537"/>
                  </a:lnTo>
                  <a:lnTo>
                    <a:pt x="697" y="537"/>
                  </a:lnTo>
                  <a:lnTo>
                    <a:pt x="699" y="537"/>
                  </a:lnTo>
                  <a:lnTo>
                    <a:pt x="699" y="535"/>
                  </a:lnTo>
                  <a:lnTo>
                    <a:pt x="701" y="535"/>
                  </a:lnTo>
                  <a:lnTo>
                    <a:pt x="701" y="535"/>
                  </a:lnTo>
                  <a:lnTo>
                    <a:pt x="701" y="539"/>
                  </a:lnTo>
                  <a:lnTo>
                    <a:pt x="699" y="541"/>
                  </a:lnTo>
                  <a:lnTo>
                    <a:pt x="697" y="542"/>
                  </a:lnTo>
                  <a:lnTo>
                    <a:pt x="695" y="542"/>
                  </a:lnTo>
                  <a:lnTo>
                    <a:pt x="693" y="542"/>
                  </a:lnTo>
                  <a:lnTo>
                    <a:pt x="692" y="542"/>
                  </a:lnTo>
                  <a:lnTo>
                    <a:pt x="690" y="542"/>
                  </a:lnTo>
                  <a:lnTo>
                    <a:pt x="690" y="542"/>
                  </a:lnTo>
                  <a:lnTo>
                    <a:pt x="692" y="546"/>
                  </a:lnTo>
                  <a:lnTo>
                    <a:pt x="699" y="553"/>
                  </a:lnTo>
                  <a:lnTo>
                    <a:pt x="701" y="555"/>
                  </a:lnTo>
                  <a:lnTo>
                    <a:pt x="704" y="559"/>
                  </a:lnTo>
                  <a:lnTo>
                    <a:pt x="704" y="559"/>
                  </a:lnTo>
                  <a:lnTo>
                    <a:pt x="708" y="559"/>
                  </a:lnTo>
                  <a:lnTo>
                    <a:pt x="710" y="559"/>
                  </a:lnTo>
                  <a:lnTo>
                    <a:pt x="711" y="557"/>
                  </a:lnTo>
                  <a:lnTo>
                    <a:pt x="713" y="557"/>
                  </a:lnTo>
                  <a:lnTo>
                    <a:pt x="713" y="555"/>
                  </a:lnTo>
                  <a:lnTo>
                    <a:pt x="715" y="555"/>
                  </a:lnTo>
                  <a:lnTo>
                    <a:pt x="717" y="553"/>
                  </a:lnTo>
                  <a:lnTo>
                    <a:pt x="717" y="551"/>
                  </a:lnTo>
                  <a:lnTo>
                    <a:pt x="717" y="546"/>
                  </a:lnTo>
                  <a:lnTo>
                    <a:pt x="717" y="544"/>
                  </a:lnTo>
                  <a:lnTo>
                    <a:pt x="715" y="542"/>
                  </a:lnTo>
                  <a:lnTo>
                    <a:pt x="717" y="542"/>
                  </a:lnTo>
                  <a:lnTo>
                    <a:pt x="717" y="542"/>
                  </a:lnTo>
                  <a:lnTo>
                    <a:pt x="720" y="542"/>
                  </a:lnTo>
                  <a:lnTo>
                    <a:pt x="720" y="542"/>
                  </a:lnTo>
                  <a:lnTo>
                    <a:pt x="720" y="544"/>
                  </a:lnTo>
                  <a:lnTo>
                    <a:pt x="719" y="544"/>
                  </a:lnTo>
                  <a:lnTo>
                    <a:pt x="719" y="546"/>
                  </a:lnTo>
                  <a:lnTo>
                    <a:pt x="719" y="546"/>
                  </a:lnTo>
                  <a:lnTo>
                    <a:pt x="719" y="548"/>
                  </a:lnTo>
                  <a:lnTo>
                    <a:pt x="720" y="550"/>
                  </a:lnTo>
                  <a:lnTo>
                    <a:pt x="720" y="550"/>
                  </a:lnTo>
                  <a:lnTo>
                    <a:pt x="720" y="551"/>
                  </a:lnTo>
                  <a:lnTo>
                    <a:pt x="720" y="553"/>
                  </a:lnTo>
                  <a:lnTo>
                    <a:pt x="720" y="555"/>
                  </a:lnTo>
                  <a:lnTo>
                    <a:pt x="722" y="555"/>
                  </a:lnTo>
                  <a:lnTo>
                    <a:pt x="722" y="555"/>
                  </a:lnTo>
                  <a:lnTo>
                    <a:pt x="722" y="559"/>
                  </a:lnTo>
                  <a:lnTo>
                    <a:pt x="724" y="560"/>
                  </a:lnTo>
                  <a:lnTo>
                    <a:pt x="724" y="562"/>
                  </a:lnTo>
                  <a:lnTo>
                    <a:pt x="724" y="564"/>
                  </a:lnTo>
                  <a:lnTo>
                    <a:pt x="724" y="566"/>
                  </a:lnTo>
                  <a:lnTo>
                    <a:pt x="724" y="570"/>
                  </a:lnTo>
                  <a:lnTo>
                    <a:pt x="724" y="571"/>
                  </a:lnTo>
                  <a:lnTo>
                    <a:pt x="724" y="573"/>
                  </a:lnTo>
                  <a:lnTo>
                    <a:pt x="726" y="575"/>
                  </a:lnTo>
                  <a:lnTo>
                    <a:pt x="726" y="575"/>
                  </a:lnTo>
                  <a:lnTo>
                    <a:pt x="726" y="573"/>
                  </a:lnTo>
                  <a:lnTo>
                    <a:pt x="728" y="575"/>
                  </a:lnTo>
                  <a:lnTo>
                    <a:pt x="728" y="577"/>
                  </a:lnTo>
                  <a:lnTo>
                    <a:pt x="728" y="577"/>
                  </a:lnTo>
                  <a:lnTo>
                    <a:pt x="728" y="577"/>
                  </a:lnTo>
                  <a:lnTo>
                    <a:pt x="728" y="579"/>
                  </a:lnTo>
                  <a:lnTo>
                    <a:pt x="728" y="582"/>
                  </a:lnTo>
                  <a:lnTo>
                    <a:pt x="728" y="582"/>
                  </a:lnTo>
                  <a:lnTo>
                    <a:pt x="728" y="584"/>
                  </a:lnTo>
                  <a:lnTo>
                    <a:pt x="728" y="588"/>
                  </a:lnTo>
                  <a:lnTo>
                    <a:pt x="730" y="588"/>
                  </a:lnTo>
                  <a:lnTo>
                    <a:pt x="731" y="591"/>
                  </a:lnTo>
                  <a:lnTo>
                    <a:pt x="731" y="591"/>
                  </a:lnTo>
                  <a:lnTo>
                    <a:pt x="731" y="593"/>
                  </a:lnTo>
                  <a:lnTo>
                    <a:pt x="731" y="595"/>
                  </a:lnTo>
                  <a:lnTo>
                    <a:pt x="733" y="600"/>
                  </a:lnTo>
                  <a:lnTo>
                    <a:pt x="733" y="600"/>
                  </a:lnTo>
                  <a:lnTo>
                    <a:pt x="735" y="604"/>
                  </a:lnTo>
                  <a:lnTo>
                    <a:pt x="735" y="604"/>
                  </a:lnTo>
                  <a:lnTo>
                    <a:pt x="735" y="606"/>
                  </a:lnTo>
                  <a:lnTo>
                    <a:pt x="737" y="608"/>
                  </a:lnTo>
                  <a:lnTo>
                    <a:pt x="737" y="608"/>
                  </a:lnTo>
                  <a:lnTo>
                    <a:pt x="739" y="611"/>
                  </a:lnTo>
                  <a:lnTo>
                    <a:pt x="739" y="611"/>
                  </a:lnTo>
                  <a:lnTo>
                    <a:pt x="739" y="611"/>
                  </a:lnTo>
                  <a:lnTo>
                    <a:pt x="740" y="611"/>
                  </a:lnTo>
                  <a:lnTo>
                    <a:pt x="740" y="611"/>
                  </a:lnTo>
                  <a:lnTo>
                    <a:pt x="740" y="611"/>
                  </a:lnTo>
                  <a:lnTo>
                    <a:pt x="740" y="615"/>
                  </a:lnTo>
                  <a:lnTo>
                    <a:pt x="742" y="618"/>
                  </a:lnTo>
                  <a:lnTo>
                    <a:pt x="744" y="618"/>
                  </a:lnTo>
                  <a:lnTo>
                    <a:pt x="746" y="622"/>
                  </a:lnTo>
                  <a:lnTo>
                    <a:pt x="746" y="624"/>
                  </a:lnTo>
                  <a:lnTo>
                    <a:pt x="748" y="626"/>
                  </a:lnTo>
                  <a:lnTo>
                    <a:pt x="748" y="629"/>
                  </a:lnTo>
                  <a:lnTo>
                    <a:pt x="749" y="635"/>
                  </a:lnTo>
                  <a:lnTo>
                    <a:pt x="753" y="642"/>
                  </a:lnTo>
                  <a:lnTo>
                    <a:pt x="753" y="642"/>
                  </a:lnTo>
                  <a:lnTo>
                    <a:pt x="755" y="644"/>
                  </a:lnTo>
                  <a:lnTo>
                    <a:pt x="755" y="646"/>
                  </a:lnTo>
                  <a:lnTo>
                    <a:pt x="758" y="649"/>
                  </a:lnTo>
                  <a:lnTo>
                    <a:pt x="760" y="653"/>
                  </a:lnTo>
                  <a:lnTo>
                    <a:pt x="762" y="658"/>
                  </a:lnTo>
                  <a:lnTo>
                    <a:pt x="766" y="667"/>
                  </a:lnTo>
                  <a:lnTo>
                    <a:pt x="768" y="673"/>
                  </a:lnTo>
                  <a:lnTo>
                    <a:pt x="768" y="674"/>
                  </a:lnTo>
                  <a:lnTo>
                    <a:pt x="771" y="678"/>
                  </a:lnTo>
                  <a:lnTo>
                    <a:pt x="773" y="682"/>
                  </a:lnTo>
                  <a:lnTo>
                    <a:pt x="775" y="684"/>
                  </a:lnTo>
                  <a:lnTo>
                    <a:pt x="777" y="684"/>
                  </a:lnTo>
                  <a:lnTo>
                    <a:pt x="778" y="682"/>
                  </a:lnTo>
                  <a:lnTo>
                    <a:pt x="778" y="682"/>
                  </a:lnTo>
                  <a:lnTo>
                    <a:pt x="778" y="680"/>
                  </a:lnTo>
                  <a:lnTo>
                    <a:pt x="780" y="680"/>
                  </a:lnTo>
                  <a:lnTo>
                    <a:pt x="780" y="678"/>
                  </a:lnTo>
                  <a:lnTo>
                    <a:pt x="780" y="678"/>
                  </a:lnTo>
                  <a:lnTo>
                    <a:pt x="782" y="674"/>
                  </a:lnTo>
                  <a:lnTo>
                    <a:pt x="784" y="673"/>
                  </a:lnTo>
                  <a:lnTo>
                    <a:pt x="787" y="671"/>
                  </a:lnTo>
                  <a:lnTo>
                    <a:pt x="787" y="671"/>
                  </a:lnTo>
                  <a:lnTo>
                    <a:pt x="787" y="669"/>
                  </a:lnTo>
                  <a:lnTo>
                    <a:pt x="787" y="665"/>
                  </a:lnTo>
                  <a:lnTo>
                    <a:pt x="787" y="664"/>
                  </a:lnTo>
                  <a:lnTo>
                    <a:pt x="789" y="662"/>
                  </a:lnTo>
                  <a:lnTo>
                    <a:pt x="791" y="662"/>
                  </a:lnTo>
                  <a:lnTo>
                    <a:pt x="791" y="662"/>
                  </a:lnTo>
                  <a:lnTo>
                    <a:pt x="793" y="662"/>
                  </a:lnTo>
                  <a:lnTo>
                    <a:pt x="793" y="658"/>
                  </a:lnTo>
                  <a:lnTo>
                    <a:pt x="791" y="653"/>
                  </a:lnTo>
                  <a:lnTo>
                    <a:pt x="791" y="647"/>
                  </a:lnTo>
                  <a:lnTo>
                    <a:pt x="791" y="646"/>
                  </a:lnTo>
                  <a:lnTo>
                    <a:pt x="793" y="642"/>
                  </a:lnTo>
                  <a:lnTo>
                    <a:pt x="793" y="638"/>
                  </a:lnTo>
                  <a:lnTo>
                    <a:pt x="795" y="633"/>
                  </a:lnTo>
                  <a:lnTo>
                    <a:pt x="795" y="633"/>
                  </a:lnTo>
                  <a:lnTo>
                    <a:pt x="793" y="629"/>
                  </a:lnTo>
                  <a:lnTo>
                    <a:pt x="793" y="629"/>
                  </a:lnTo>
                  <a:lnTo>
                    <a:pt x="793" y="629"/>
                  </a:lnTo>
                  <a:lnTo>
                    <a:pt x="791" y="627"/>
                  </a:lnTo>
                  <a:lnTo>
                    <a:pt x="793" y="627"/>
                  </a:lnTo>
                  <a:lnTo>
                    <a:pt x="793" y="627"/>
                  </a:lnTo>
                  <a:lnTo>
                    <a:pt x="791" y="622"/>
                  </a:lnTo>
                  <a:lnTo>
                    <a:pt x="791" y="620"/>
                  </a:lnTo>
                  <a:lnTo>
                    <a:pt x="791" y="618"/>
                  </a:lnTo>
                  <a:lnTo>
                    <a:pt x="791" y="618"/>
                  </a:lnTo>
                  <a:lnTo>
                    <a:pt x="791" y="618"/>
                  </a:lnTo>
                  <a:lnTo>
                    <a:pt x="789" y="615"/>
                  </a:lnTo>
                  <a:lnTo>
                    <a:pt x="789" y="611"/>
                  </a:lnTo>
                  <a:lnTo>
                    <a:pt x="791" y="609"/>
                  </a:lnTo>
                  <a:lnTo>
                    <a:pt x="791" y="606"/>
                  </a:lnTo>
                  <a:lnTo>
                    <a:pt x="793" y="606"/>
                  </a:lnTo>
                  <a:lnTo>
                    <a:pt x="795" y="606"/>
                  </a:lnTo>
                  <a:lnTo>
                    <a:pt x="795" y="606"/>
                  </a:lnTo>
                  <a:lnTo>
                    <a:pt x="797" y="606"/>
                  </a:lnTo>
                  <a:lnTo>
                    <a:pt x="797" y="604"/>
                  </a:lnTo>
                  <a:lnTo>
                    <a:pt x="798" y="602"/>
                  </a:lnTo>
                  <a:lnTo>
                    <a:pt x="798" y="600"/>
                  </a:lnTo>
                  <a:lnTo>
                    <a:pt x="800" y="600"/>
                  </a:lnTo>
                  <a:lnTo>
                    <a:pt x="802" y="600"/>
                  </a:lnTo>
                  <a:lnTo>
                    <a:pt x="806" y="598"/>
                  </a:lnTo>
                  <a:lnTo>
                    <a:pt x="806" y="597"/>
                  </a:lnTo>
                  <a:lnTo>
                    <a:pt x="806" y="595"/>
                  </a:lnTo>
                  <a:lnTo>
                    <a:pt x="806" y="593"/>
                  </a:lnTo>
                  <a:lnTo>
                    <a:pt x="807" y="591"/>
                  </a:lnTo>
                  <a:lnTo>
                    <a:pt x="811" y="588"/>
                  </a:lnTo>
                  <a:lnTo>
                    <a:pt x="813" y="586"/>
                  </a:lnTo>
                  <a:lnTo>
                    <a:pt x="815" y="584"/>
                  </a:lnTo>
                  <a:lnTo>
                    <a:pt x="816" y="582"/>
                  </a:lnTo>
                  <a:lnTo>
                    <a:pt x="818" y="580"/>
                  </a:lnTo>
                  <a:lnTo>
                    <a:pt x="818" y="580"/>
                  </a:lnTo>
                  <a:lnTo>
                    <a:pt x="818" y="580"/>
                  </a:lnTo>
                  <a:lnTo>
                    <a:pt x="820" y="579"/>
                  </a:lnTo>
                  <a:lnTo>
                    <a:pt x="824" y="570"/>
                  </a:lnTo>
                  <a:lnTo>
                    <a:pt x="824" y="570"/>
                  </a:lnTo>
                  <a:lnTo>
                    <a:pt x="829" y="566"/>
                  </a:lnTo>
                  <a:lnTo>
                    <a:pt x="831" y="564"/>
                  </a:lnTo>
                  <a:lnTo>
                    <a:pt x="833" y="564"/>
                  </a:lnTo>
                  <a:lnTo>
                    <a:pt x="833" y="564"/>
                  </a:lnTo>
                  <a:lnTo>
                    <a:pt x="835" y="560"/>
                  </a:lnTo>
                  <a:lnTo>
                    <a:pt x="836" y="559"/>
                  </a:lnTo>
                  <a:lnTo>
                    <a:pt x="836" y="559"/>
                  </a:lnTo>
                  <a:lnTo>
                    <a:pt x="836" y="555"/>
                  </a:lnTo>
                  <a:lnTo>
                    <a:pt x="835" y="551"/>
                  </a:lnTo>
                  <a:lnTo>
                    <a:pt x="836" y="550"/>
                  </a:lnTo>
                  <a:lnTo>
                    <a:pt x="840" y="546"/>
                  </a:lnTo>
                  <a:lnTo>
                    <a:pt x="842" y="546"/>
                  </a:lnTo>
                  <a:lnTo>
                    <a:pt x="842" y="544"/>
                  </a:lnTo>
                  <a:lnTo>
                    <a:pt x="842" y="542"/>
                  </a:lnTo>
                  <a:lnTo>
                    <a:pt x="842" y="542"/>
                  </a:lnTo>
                  <a:lnTo>
                    <a:pt x="842" y="541"/>
                  </a:lnTo>
                  <a:lnTo>
                    <a:pt x="844" y="542"/>
                  </a:lnTo>
                  <a:lnTo>
                    <a:pt x="844" y="546"/>
                  </a:lnTo>
                  <a:lnTo>
                    <a:pt x="844" y="546"/>
                  </a:lnTo>
                  <a:lnTo>
                    <a:pt x="845" y="546"/>
                  </a:lnTo>
                  <a:lnTo>
                    <a:pt x="847" y="546"/>
                  </a:lnTo>
                  <a:lnTo>
                    <a:pt x="847" y="546"/>
                  </a:lnTo>
                  <a:lnTo>
                    <a:pt x="847" y="546"/>
                  </a:lnTo>
                  <a:lnTo>
                    <a:pt x="847" y="544"/>
                  </a:lnTo>
                  <a:lnTo>
                    <a:pt x="847" y="544"/>
                  </a:lnTo>
                  <a:lnTo>
                    <a:pt x="849" y="546"/>
                  </a:lnTo>
                  <a:lnTo>
                    <a:pt x="849" y="546"/>
                  </a:lnTo>
                  <a:lnTo>
                    <a:pt x="851" y="546"/>
                  </a:lnTo>
                  <a:lnTo>
                    <a:pt x="851" y="546"/>
                  </a:lnTo>
                  <a:lnTo>
                    <a:pt x="851" y="546"/>
                  </a:lnTo>
                  <a:lnTo>
                    <a:pt x="851" y="544"/>
                  </a:lnTo>
                  <a:lnTo>
                    <a:pt x="853" y="544"/>
                  </a:lnTo>
                  <a:lnTo>
                    <a:pt x="853" y="546"/>
                  </a:lnTo>
                  <a:lnTo>
                    <a:pt x="853" y="544"/>
                  </a:lnTo>
                  <a:lnTo>
                    <a:pt x="854" y="544"/>
                  </a:lnTo>
                  <a:lnTo>
                    <a:pt x="854" y="542"/>
                  </a:lnTo>
                  <a:lnTo>
                    <a:pt x="856" y="544"/>
                  </a:lnTo>
                  <a:lnTo>
                    <a:pt x="856" y="542"/>
                  </a:lnTo>
                  <a:lnTo>
                    <a:pt x="856" y="542"/>
                  </a:lnTo>
                  <a:lnTo>
                    <a:pt x="858" y="541"/>
                  </a:lnTo>
                  <a:lnTo>
                    <a:pt x="860" y="542"/>
                  </a:lnTo>
                  <a:lnTo>
                    <a:pt x="860" y="544"/>
                  </a:lnTo>
                  <a:lnTo>
                    <a:pt x="862" y="539"/>
                  </a:lnTo>
                  <a:lnTo>
                    <a:pt x="862" y="537"/>
                  </a:lnTo>
                  <a:lnTo>
                    <a:pt x="862" y="535"/>
                  </a:lnTo>
                  <a:lnTo>
                    <a:pt x="862" y="535"/>
                  </a:lnTo>
                  <a:lnTo>
                    <a:pt x="862" y="532"/>
                  </a:lnTo>
                  <a:lnTo>
                    <a:pt x="862" y="532"/>
                  </a:lnTo>
                  <a:lnTo>
                    <a:pt x="864" y="533"/>
                  </a:lnTo>
                  <a:lnTo>
                    <a:pt x="865" y="535"/>
                  </a:lnTo>
                  <a:lnTo>
                    <a:pt x="865" y="533"/>
                  </a:lnTo>
                  <a:lnTo>
                    <a:pt x="867" y="533"/>
                  </a:lnTo>
                  <a:lnTo>
                    <a:pt x="869" y="535"/>
                  </a:lnTo>
                  <a:lnTo>
                    <a:pt x="873" y="539"/>
                  </a:lnTo>
                  <a:lnTo>
                    <a:pt x="874" y="542"/>
                  </a:lnTo>
                  <a:lnTo>
                    <a:pt x="874" y="544"/>
                  </a:lnTo>
                  <a:lnTo>
                    <a:pt x="876" y="550"/>
                  </a:lnTo>
                  <a:lnTo>
                    <a:pt x="878" y="553"/>
                  </a:lnTo>
                  <a:lnTo>
                    <a:pt x="880" y="555"/>
                  </a:lnTo>
                  <a:lnTo>
                    <a:pt x="882" y="557"/>
                  </a:lnTo>
                  <a:lnTo>
                    <a:pt x="882" y="557"/>
                  </a:lnTo>
                  <a:lnTo>
                    <a:pt x="883" y="557"/>
                  </a:lnTo>
                  <a:lnTo>
                    <a:pt x="883" y="559"/>
                  </a:lnTo>
                  <a:lnTo>
                    <a:pt x="885" y="559"/>
                  </a:lnTo>
                  <a:lnTo>
                    <a:pt x="885" y="560"/>
                  </a:lnTo>
                  <a:lnTo>
                    <a:pt x="892" y="564"/>
                  </a:lnTo>
                  <a:lnTo>
                    <a:pt x="892" y="564"/>
                  </a:lnTo>
                  <a:lnTo>
                    <a:pt x="892" y="566"/>
                  </a:lnTo>
                  <a:lnTo>
                    <a:pt x="894" y="568"/>
                  </a:lnTo>
                  <a:lnTo>
                    <a:pt x="894" y="568"/>
                  </a:lnTo>
                  <a:lnTo>
                    <a:pt x="892" y="568"/>
                  </a:lnTo>
                  <a:lnTo>
                    <a:pt x="892" y="570"/>
                  </a:lnTo>
                  <a:lnTo>
                    <a:pt x="892" y="571"/>
                  </a:lnTo>
                  <a:lnTo>
                    <a:pt x="894" y="571"/>
                  </a:lnTo>
                  <a:lnTo>
                    <a:pt x="894" y="570"/>
                  </a:lnTo>
                  <a:lnTo>
                    <a:pt x="896" y="571"/>
                  </a:lnTo>
                  <a:lnTo>
                    <a:pt x="900" y="575"/>
                  </a:lnTo>
                  <a:lnTo>
                    <a:pt x="900" y="579"/>
                  </a:lnTo>
                  <a:lnTo>
                    <a:pt x="902" y="579"/>
                  </a:lnTo>
                  <a:lnTo>
                    <a:pt x="902" y="580"/>
                  </a:lnTo>
                  <a:lnTo>
                    <a:pt x="903" y="586"/>
                  </a:lnTo>
                  <a:lnTo>
                    <a:pt x="903" y="589"/>
                  </a:lnTo>
                  <a:lnTo>
                    <a:pt x="903" y="591"/>
                  </a:lnTo>
                  <a:lnTo>
                    <a:pt x="903" y="595"/>
                  </a:lnTo>
                  <a:lnTo>
                    <a:pt x="903" y="597"/>
                  </a:lnTo>
                  <a:lnTo>
                    <a:pt x="903" y="600"/>
                  </a:lnTo>
                  <a:lnTo>
                    <a:pt x="905" y="600"/>
                  </a:lnTo>
                  <a:lnTo>
                    <a:pt x="905" y="600"/>
                  </a:lnTo>
                  <a:lnTo>
                    <a:pt x="905" y="600"/>
                  </a:lnTo>
                  <a:lnTo>
                    <a:pt x="907" y="602"/>
                  </a:lnTo>
                  <a:lnTo>
                    <a:pt x="907" y="602"/>
                  </a:lnTo>
                  <a:lnTo>
                    <a:pt x="909" y="604"/>
                  </a:lnTo>
                  <a:lnTo>
                    <a:pt x="911" y="602"/>
                  </a:lnTo>
                  <a:lnTo>
                    <a:pt x="911" y="602"/>
                  </a:lnTo>
                  <a:lnTo>
                    <a:pt x="912" y="602"/>
                  </a:lnTo>
                  <a:lnTo>
                    <a:pt x="912" y="604"/>
                  </a:lnTo>
                  <a:lnTo>
                    <a:pt x="914" y="600"/>
                  </a:lnTo>
                  <a:lnTo>
                    <a:pt x="916" y="600"/>
                  </a:lnTo>
                  <a:lnTo>
                    <a:pt x="916" y="598"/>
                  </a:lnTo>
                  <a:lnTo>
                    <a:pt x="918" y="597"/>
                  </a:lnTo>
                  <a:lnTo>
                    <a:pt x="920" y="595"/>
                  </a:lnTo>
                  <a:lnTo>
                    <a:pt x="921" y="593"/>
                  </a:lnTo>
                  <a:lnTo>
                    <a:pt x="921" y="589"/>
                  </a:lnTo>
                  <a:lnTo>
                    <a:pt x="921" y="586"/>
                  </a:lnTo>
                  <a:lnTo>
                    <a:pt x="921" y="588"/>
                  </a:lnTo>
                  <a:lnTo>
                    <a:pt x="923" y="591"/>
                  </a:lnTo>
                  <a:lnTo>
                    <a:pt x="925" y="591"/>
                  </a:lnTo>
                  <a:lnTo>
                    <a:pt x="925" y="593"/>
                  </a:lnTo>
                  <a:close/>
                  <a:moveTo>
                    <a:pt x="1137" y="79"/>
                  </a:moveTo>
                  <a:lnTo>
                    <a:pt x="1139" y="81"/>
                  </a:lnTo>
                  <a:lnTo>
                    <a:pt x="1137" y="81"/>
                  </a:lnTo>
                  <a:lnTo>
                    <a:pt x="1137" y="79"/>
                  </a:lnTo>
                  <a:lnTo>
                    <a:pt x="1137" y="79"/>
                  </a:lnTo>
                  <a:lnTo>
                    <a:pt x="1137" y="79"/>
                  </a:lnTo>
                  <a:close/>
                  <a:moveTo>
                    <a:pt x="376" y="262"/>
                  </a:moveTo>
                  <a:lnTo>
                    <a:pt x="376" y="262"/>
                  </a:lnTo>
                  <a:lnTo>
                    <a:pt x="375" y="262"/>
                  </a:lnTo>
                  <a:lnTo>
                    <a:pt x="376" y="262"/>
                  </a:lnTo>
                  <a:close/>
                  <a:moveTo>
                    <a:pt x="279" y="289"/>
                  </a:moveTo>
                  <a:lnTo>
                    <a:pt x="279" y="289"/>
                  </a:lnTo>
                  <a:lnTo>
                    <a:pt x="279" y="289"/>
                  </a:lnTo>
                  <a:lnTo>
                    <a:pt x="281" y="289"/>
                  </a:lnTo>
                  <a:lnTo>
                    <a:pt x="279" y="289"/>
                  </a:lnTo>
                  <a:close/>
                  <a:moveTo>
                    <a:pt x="317" y="228"/>
                  </a:moveTo>
                  <a:lnTo>
                    <a:pt x="317" y="228"/>
                  </a:lnTo>
                  <a:lnTo>
                    <a:pt x="317" y="228"/>
                  </a:lnTo>
                  <a:lnTo>
                    <a:pt x="317" y="228"/>
                  </a:lnTo>
                  <a:close/>
                  <a:moveTo>
                    <a:pt x="358" y="244"/>
                  </a:moveTo>
                  <a:lnTo>
                    <a:pt x="360" y="244"/>
                  </a:lnTo>
                  <a:lnTo>
                    <a:pt x="358" y="244"/>
                  </a:lnTo>
                  <a:lnTo>
                    <a:pt x="358" y="244"/>
                  </a:lnTo>
                  <a:lnTo>
                    <a:pt x="358" y="244"/>
                  </a:lnTo>
                  <a:close/>
                  <a:moveTo>
                    <a:pt x="221" y="175"/>
                  </a:moveTo>
                  <a:lnTo>
                    <a:pt x="219" y="177"/>
                  </a:lnTo>
                  <a:lnTo>
                    <a:pt x="219" y="175"/>
                  </a:lnTo>
                  <a:lnTo>
                    <a:pt x="221" y="173"/>
                  </a:lnTo>
                  <a:lnTo>
                    <a:pt x="221" y="175"/>
                  </a:lnTo>
                  <a:close/>
                  <a:moveTo>
                    <a:pt x="246" y="275"/>
                  </a:moveTo>
                  <a:lnTo>
                    <a:pt x="248" y="275"/>
                  </a:lnTo>
                  <a:lnTo>
                    <a:pt x="246" y="275"/>
                  </a:lnTo>
                  <a:lnTo>
                    <a:pt x="246" y="273"/>
                  </a:lnTo>
                  <a:lnTo>
                    <a:pt x="246" y="275"/>
                  </a:lnTo>
                  <a:close/>
                  <a:moveTo>
                    <a:pt x="208" y="309"/>
                  </a:moveTo>
                  <a:lnTo>
                    <a:pt x="210" y="309"/>
                  </a:lnTo>
                  <a:lnTo>
                    <a:pt x="210" y="309"/>
                  </a:lnTo>
                  <a:lnTo>
                    <a:pt x="210" y="309"/>
                  </a:lnTo>
                  <a:lnTo>
                    <a:pt x="210" y="311"/>
                  </a:lnTo>
                  <a:lnTo>
                    <a:pt x="210" y="313"/>
                  </a:lnTo>
                  <a:lnTo>
                    <a:pt x="208" y="311"/>
                  </a:lnTo>
                  <a:lnTo>
                    <a:pt x="208" y="309"/>
                  </a:lnTo>
                  <a:close/>
                  <a:moveTo>
                    <a:pt x="154" y="356"/>
                  </a:moveTo>
                  <a:lnTo>
                    <a:pt x="154" y="356"/>
                  </a:lnTo>
                  <a:lnTo>
                    <a:pt x="154" y="356"/>
                  </a:lnTo>
                  <a:lnTo>
                    <a:pt x="152" y="356"/>
                  </a:lnTo>
                  <a:lnTo>
                    <a:pt x="152" y="354"/>
                  </a:lnTo>
                  <a:lnTo>
                    <a:pt x="154" y="354"/>
                  </a:lnTo>
                  <a:lnTo>
                    <a:pt x="154" y="356"/>
                  </a:lnTo>
                  <a:lnTo>
                    <a:pt x="154" y="356"/>
                  </a:lnTo>
                  <a:close/>
                  <a:moveTo>
                    <a:pt x="420" y="289"/>
                  </a:moveTo>
                  <a:lnTo>
                    <a:pt x="420" y="289"/>
                  </a:lnTo>
                  <a:lnTo>
                    <a:pt x="422" y="289"/>
                  </a:lnTo>
                  <a:lnTo>
                    <a:pt x="420" y="289"/>
                  </a:lnTo>
                  <a:close/>
                  <a:moveTo>
                    <a:pt x="422" y="776"/>
                  </a:moveTo>
                  <a:lnTo>
                    <a:pt x="422" y="778"/>
                  </a:lnTo>
                  <a:lnTo>
                    <a:pt x="420" y="778"/>
                  </a:lnTo>
                  <a:lnTo>
                    <a:pt x="420" y="779"/>
                  </a:lnTo>
                  <a:lnTo>
                    <a:pt x="420" y="779"/>
                  </a:lnTo>
                  <a:lnTo>
                    <a:pt x="420" y="779"/>
                  </a:lnTo>
                  <a:lnTo>
                    <a:pt x="418" y="781"/>
                  </a:lnTo>
                  <a:lnTo>
                    <a:pt x="418" y="781"/>
                  </a:lnTo>
                  <a:lnTo>
                    <a:pt x="418" y="781"/>
                  </a:lnTo>
                  <a:lnTo>
                    <a:pt x="416" y="783"/>
                  </a:lnTo>
                  <a:lnTo>
                    <a:pt x="418" y="783"/>
                  </a:lnTo>
                  <a:lnTo>
                    <a:pt x="416" y="785"/>
                  </a:lnTo>
                  <a:lnTo>
                    <a:pt x="416" y="785"/>
                  </a:lnTo>
                  <a:lnTo>
                    <a:pt x="418" y="785"/>
                  </a:lnTo>
                  <a:lnTo>
                    <a:pt x="420" y="785"/>
                  </a:lnTo>
                  <a:lnTo>
                    <a:pt x="420" y="787"/>
                  </a:lnTo>
                  <a:lnTo>
                    <a:pt x="418" y="788"/>
                  </a:lnTo>
                  <a:lnTo>
                    <a:pt x="416" y="788"/>
                  </a:lnTo>
                  <a:lnTo>
                    <a:pt x="416" y="788"/>
                  </a:lnTo>
                  <a:lnTo>
                    <a:pt x="414" y="788"/>
                  </a:lnTo>
                  <a:lnTo>
                    <a:pt x="413" y="788"/>
                  </a:lnTo>
                  <a:lnTo>
                    <a:pt x="413" y="790"/>
                  </a:lnTo>
                  <a:lnTo>
                    <a:pt x="413" y="792"/>
                  </a:lnTo>
                  <a:lnTo>
                    <a:pt x="413" y="792"/>
                  </a:lnTo>
                  <a:lnTo>
                    <a:pt x="411" y="788"/>
                  </a:lnTo>
                  <a:lnTo>
                    <a:pt x="411" y="788"/>
                  </a:lnTo>
                  <a:lnTo>
                    <a:pt x="409" y="790"/>
                  </a:lnTo>
                  <a:lnTo>
                    <a:pt x="409" y="788"/>
                  </a:lnTo>
                  <a:lnTo>
                    <a:pt x="407" y="787"/>
                  </a:lnTo>
                  <a:lnTo>
                    <a:pt x="407" y="787"/>
                  </a:lnTo>
                  <a:lnTo>
                    <a:pt x="405" y="788"/>
                  </a:lnTo>
                  <a:lnTo>
                    <a:pt x="407" y="788"/>
                  </a:lnTo>
                  <a:lnTo>
                    <a:pt x="405" y="788"/>
                  </a:lnTo>
                  <a:lnTo>
                    <a:pt x="405" y="790"/>
                  </a:lnTo>
                  <a:lnTo>
                    <a:pt x="404" y="790"/>
                  </a:lnTo>
                  <a:lnTo>
                    <a:pt x="404" y="790"/>
                  </a:lnTo>
                  <a:lnTo>
                    <a:pt x="404" y="788"/>
                  </a:lnTo>
                  <a:lnTo>
                    <a:pt x="402" y="785"/>
                  </a:lnTo>
                  <a:lnTo>
                    <a:pt x="402" y="781"/>
                  </a:lnTo>
                  <a:lnTo>
                    <a:pt x="404" y="778"/>
                  </a:lnTo>
                  <a:lnTo>
                    <a:pt x="404" y="774"/>
                  </a:lnTo>
                  <a:lnTo>
                    <a:pt x="404" y="774"/>
                  </a:lnTo>
                  <a:lnTo>
                    <a:pt x="402" y="772"/>
                  </a:lnTo>
                  <a:lnTo>
                    <a:pt x="404" y="767"/>
                  </a:lnTo>
                  <a:lnTo>
                    <a:pt x="404" y="767"/>
                  </a:lnTo>
                  <a:lnTo>
                    <a:pt x="404" y="767"/>
                  </a:lnTo>
                  <a:lnTo>
                    <a:pt x="405" y="765"/>
                  </a:lnTo>
                  <a:lnTo>
                    <a:pt x="407" y="765"/>
                  </a:lnTo>
                  <a:lnTo>
                    <a:pt x="407" y="763"/>
                  </a:lnTo>
                  <a:lnTo>
                    <a:pt x="409" y="763"/>
                  </a:lnTo>
                  <a:lnTo>
                    <a:pt x="409" y="763"/>
                  </a:lnTo>
                  <a:lnTo>
                    <a:pt x="409" y="763"/>
                  </a:lnTo>
                  <a:lnTo>
                    <a:pt x="411" y="763"/>
                  </a:lnTo>
                  <a:lnTo>
                    <a:pt x="413" y="763"/>
                  </a:lnTo>
                  <a:lnTo>
                    <a:pt x="413" y="763"/>
                  </a:lnTo>
                  <a:lnTo>
                    <a:pt x="414" y="761"/>
                  </a:lnTo>
                  <a:lnTo>
                    <a:pt x="416" y="761"/>
                  </a:lnTo>
                  <a:lnTo>
                    <a:pt x="418" y="763"/>
                  </a:lnTo>
                  <a:lnTo>
                    <a:pt x="420" y="763"/>
                  </a:lnTo>
                  <a:lnTo>
                    <a:pt x="420" y="763"/>
                  </a:lnTo>
                  <a:lnTo>
                    <a:pt x="422" y="763"/>
                  </a:lnTo>
                  <a:lnTo>
                    <a:pt x="422" y="765"/>
                  </a:lnTo>
                  <a:lnTo>
                    <a:pt x="422" y="767"/>
                  </a:lnTo>
                  <a:lnTo>
                    <a:pt x="422" y="767"/>
                  </a:lnTo>
                  <a:lnTo>
                    <a:pt x="424" y="767"/>
                  </a:lnTo>
                  <a:lnTo>
                    <a:pt x="425" y="767"/>
                  </a:lnTo>
                  <a:lnTo>
                    <a:pt x="425" y="767"/>
                  </a:lnTo>
                  <a:lnTo>
                    <a:pt x="427" y="767"/>
                  </a:lnTo>
                  <a:lnTo>
                    <a:pt x="427" y="767"/>
                  </a:lnTo>
                  <a:lnTo>
                    <a:pt x="425" y="769"/>
                  </a:lnTo>
                  <a:lnTo>
                    <a:pt x="425" y="770"/>
                  </a:lnTo>
                  <a:lnTo>
                    <a:pt x="424" y="770"/>
                  </a:lnTo>
                  <a:lnTo>
                    <a:pt x="422" y="772"/>
                  </a:lnTo>
                  <a:lnTo>
                    <a:pt x="424" y="774"/>
                  </a:lnTo>
                  <a:lnTo>
                    <a:pt x="422" y="774"/>
                  </a:lnTo>
                  <a:lnTo>
                    <a:pt x="422" y="776"/>
                  </a:lnTo>
                  <a:lnTo>
                    <a:pt x="422" y="776"/>
                  </a:lnTo>
                  <a:close/>
                  <a:moveTo>
                    <a:pt x="250" y="626"/>
                  </a:moveTo>
                  <a:lnTo>
                    <a:pt x="252" y="627"/>
                  </a:lnTo>
                  <a:lnTo>
                    <a:pt x="253" y="627"/>
                  </a:lnTo>
                  <a:lnTo>
                    <a:pt x="255" y="629"/>
                  </a:lnTo>
                  <a:lnTo>
                    <a:pt x="255" y="629"/>
                  </a:lnTo>
                  <a:lnTo>
                    <a:pt x="255" y="633"/>
                  </a:lnTo>
                  <a:lnTo>
                    <a:pt x="259" y="635"/>
                  </a:lnTo>
                  <a:lnTo>
                    <a:pt x="261" y="633"/>
                  </a:lnTo>
                  <a:lnTo>
                    <a:pt x="261" y="635"/>
                  </a:lnTo>
                  <a:lnTo>
                    <a:pt x="262" y="635"/>
                  </a:lnTo>
                  <a:lnTo>
                    <a:pt x="262" y="635"/>
                  </a:lnTo>
                  <a:lnTo>
                    <a:pt x="264" y="636"/>
                  </a:lnTo>
                  <a:lnTo>
                    <a:pt x="264" y="638"/>
                  </a:lnTo>
                  <a:lnTo>
                    <a:pt x="264" y="638"/>
                  </a:lnTo>
                  <a:lnTo>
                    <a:pt x="262" y="640"/>
                  </a:lnTo>
                  <a:lnTo>
                    <a:pt x="261" y="642"/>
                  </a:lnTo>
                  <a:lnTo>
                    <a:pt x="259" y="642"/>
                  </a:lnTo>
                  <a:lnTo>
                    <a:pt x="257" y="642"/>
                  </a:lnTo>
                  <a:lnTo>
                    <a:pt x="257" y="644"/>
                  </a:lnTo>
                  <a:lnTo>
                    <a:pt x="257" y="644"/>
                  </a:lnTo>
                  <a:lnTo>
                    <a:pt x="255" y="642"/>
                  </a:lnTo>
                  <a:lnTo>
                    <a:pt x="253" y="638"/>
                  </a:lnTo>
                  <a:lnTo>
                    <a:pt x="252" y="638"/>
                  </a:lnTo>
                  <a:lnTo>
                    <a:pt x="252" y="636"/>
                  </a:lnTo>
                  <a:lnTo>
                    <a:pt x="250" y="635"/>
                  </a:lnTo>
                  <a:lnTo>
                    <a:pt x="250" y="633"/>
                  </a:lnTo>
                  <a:lnTo>
                    <a:pt x="248" y="631"/>
                  </a:lnTo>
                  <a:lnTo>
                    <a:pt x="248" y="631"/>
                  </a:lnTo>
                  <a:lnTo>
                    <a:pt x="246" y="629"/>
                  </a:lnTo>
                  <a:lnTo>
                    <a:pt x="246" y="629"/>
                  </a:lnTo>
                  <a:lnTo>
                    <a:pt x="248" y="627"/>
                  </a:lnTo>
                  <a:lnTo>
                    <a:pt x="248" y="626"/>
                  </a:lnTo>
                  <a:lnTo>
                    <a:pt x="250" y="626"/>
                  </a:lnTo>
                  <a:lnTo>
                    <a:pt x="250" y="626"/>
                  </a:lnTo>
                  <a:close/>
                  <a:moveTo>
                    <a:pt x="369" y="928"/>
                  </a:moveTo>
                  <a:lnTo>
                    <a:pt x="369" y="928"/>
                  </a:lnTo>
                  <a:lnTo>
                    <a:pt x="367" y="928"/>
                  </a:lnTo>
                  <a:lnTo>
                    <a:pt x="367" y="928"/>
                  </a:lnTo>
                  <a:lnTo>
                    <a:pt x="367" y="928"/>
                  </a:lnTo>
                  <a:lnTo>
                    <a:pt x="367" y="930"/>
                  </a:lnTo>
                  <a:lnTo>
                    <a:pt x="367" y="930"/>
                  </a:lnTo>
                  <a:lnTo>
                    <a:pt x="366" y="930"/>
                  </a:lnTo>
                  <a:lnTo>
                    <a:pt x="366" y="930"/>
                  </a:lnTo>
                  <a:lnTo>
                    <a:pt x="366" y="931"/>
                  </a:lnTo>
                  <a:lnTo>
                    <a:pt x="364" y="931"/>
                  </a:lnTo>
                  <a:lnTo>
                    <a:pt x="364" y="931"/>
                  </a:lnTo>
                  <a:lnTo>
                    <a:pt x="362" y="933"/>
                  </a:lnTo>
                  <a:lnTo>
                    <a:pt x="362" y="933"/>
                  </a:lnTo>
                  <a:lnTo>
                    <a:pt x="362" y="933"/>
                  </a:lnTo>
                  <a:lnTo>
                    <a:pt x="362" y="935"/>
                  </a:lnTo>
                  <a:lnTo>
                    <a:pt x="360" y="935"/>
                  </a:lnTo>
                  <a:lnTo>
                    <a:pt x="360" y="937"/>
                  </a:lnTo>
                  <a:lnTo>
                    <a:pt x="358" y="937"/>
                  </a:lnTo>
                  <a:lnTo>
                    <a:pt x="360" y="935"/>
                  </a:lnTo>
                  <a:lnTo>
                    <a:pt x="360" y="935"/>
                  </a:lnTo>
                  <a:lnTo>
                    <a:pt x="360" y="933"/>
                  </a:lnTo>
                  <a:lnTo>
                    <a:pt x="360" y="933"/>
                  </a:lnTo>
                  <a:lnTo>
                    <a:pt x="362" y="931"/>
                  </a:lnTo>
                  <a:lnTo>
                    <a:pt x="362" y="930"/>
                  </a:lnTo>
                  <a:lnTo>
                    <a:pt x="364" y="928"/>
                  </a:lnTo>
                  <a:lnTo>
                    <a:pt x="364" y="928"/>
                  </a:lnTo>
                  <a:lnTo>
                    <a:pt x="366" y="928"/>
                  </a:lnTo>
                  <a:lnTo>
                    <a:pt x="366" y="926"/>
                  </a:lnTo>
                  <a:lnTo>
                    <a:pt x="366" y="926"/>
                  </a:lnTo>
                  <a:lnTo>
                    <a:pt x="367" y="926"/>
                  </a:lnTo>
                  <a:lnTo>
                    <a:pt x="367" y="924"/>
                  </a:lnTo>
                  <a:lnTo>
                    <a:pt x="369" y="924"/>
                  </a:lnTo>
                  <a:lnTo>
                    <a:pt x="369" y="924"/>
                  </a:lnTo>
                  <a:lnTo>
                    <a:pt x="369" y="924"/>
                  </a:lnTo>
                  <a:lnTo>
                    <a:pt x="371" y="924"/>
                  </a:lnTo>
                  <a:lnTo>
                    <a:pt x="373" y="924"/>
                  </a:lnTo>
                  <a:lnTo>
                    <a:pt x="375" y="924"/>
                  </a:lnTo>
                  <a:lnTo>
                    <a:pt x="375" y="926"/>
                  </a:lnTo>
                  <a:lnTo>
                    <a:pt x="373" y="926"/>
                  </a:lnTo>
                  <a:lnTo>
                    <a:pt x="373" y="928"/>
                  </a:lnTo>
                  <a:lnTo>
                    <a:pt x="373" y="928"/>
                  </a:lnTo>
                  <a:lnTo>
                    <a:pt x="371" y="926"/>
                  </a:lnTo>
                  <a:lnTo>
                    <a:pt x="371" y="926"/>
                  </a:lnTo>
                  <a:lnTo>
                    <a:pt x="371" y="928"/>
                  </a:lnTo>
                  <a:lnTo>
                    <a:pt x="369" y="928"/>
                  </a:lnTo>
                  <a:lnTo>
                    <a:pt x="369" y="928"/>
                  </a:lnTo>
                  <a:close/>
                  <a:moveTo>
                    <a:pt x="391" y="846"/>
                  </a:moveTo>
                  <a:lnTo>
                    <a:pt x="393" y="845"/>
                  </a:lnTo>
                  <a:lnTo>
                    <a:pt x="391" y="843"/>
                  </a:lnTo>
                  <a:lnTo>
                    <a:pt x="391" y="837"/>
                  </a:lnTo>
                  <a:lnTo>
                    <a:pt x="389" y="836"/>
                  </a:lnTo>
                  <a:lnTo>
                    <a:pt x="387" y="834"/>
                  </a:lnTo>
                  <a:lnTo>
                    <a:pt x="386" y="832"/>
                  </a:lnTo>
                  <a:lnTo>
                    <a:pt x="384" y="830"/>
                  </a:lnTo>
                  <a:lnTo>
                    <a:pt x="384" y="828"/>
                  </a:lnTo>
                  <a:lnTo>
                    <a:pt x="382" y="826"/>
                  </a:lnTo>
                  <a:lnTo>
                    <a:pt x="382" y="823"/>
                  </a:lnTo>
                  <a:lnTo>
                    <a:pt x="382" y="821"/>
                  </a:lnTo>
                  <a:lnTo>
                    <a:pt x="382" y="819"/>
                  </a:lnTo>
                  <a:lnTo>
                    <a:pt x="382" y="817"/>
                  </a:lnTo>
                  <a:lnTo>
                    <a:pt x="380" y="814"/>
                  </a:lnTo>
                  <a:lnTo>
                    <a:pt x="380" y="810"/>
                  </a:lnTo>
                  <a:lnTo>
                    <a:pt x="382" y="807"/>
                  </a:lnTo>
                  <a:lnTo>
                    <a:pt x="382" y="805"/>
                  </a:lnTo>
                  <a:lnTo>
                    <a:pt x="380" y="805"/>
                  </a:lnTo>
                  <a:lnTo>
                    <a:pt x="380" y="805"/>
                  </a:lnTo>
                  <a:lnTo>
                    <a:pt x="380" y="803"/>
                  </a:lnTo>
                  <a:lnTo>
                    <a:pt x="382" y="799"/>
                  </a:lnTo>
                  <a:lnTo>
                    <a:pt x="382" y="798"/>
                  </a:lnTo>
                  <a:lnTo>
                    <a:pt x="382" y="796"/>
                  </a:lnTo>
                  <a:lnTo>
                    <a:pt x="384" y="798"/>
                  </a:lnTo>
                  <a:lnTo>
                    <a:pt x="384" y="799"/>
                  </a:lnTo>
                  <a:lnTo>
                    <a:pt x="384" y="799"/>
                  </a:lnTo>
                  <a:lnTo>
                    <a:pt x="384" y="803"/>
                  </a:lnTo>
                  <a:lnTo>
                    <a:pt x="384" y="805"/>
                  </a:lnTo>
                  <a:lnTo>
                    <a:pt x="384" y="805"/>
                  </a:lnTo>
                  <a:lnTo>
                    <a:pt x="386" y="807"/>
                  </a:lnTo>
                  <a:lnTo>
                    <a:pt x="386" y="810"/>
                  </a:lnTo>
                  <a:lnTo>
                    <a:pt x="386" y="814"/>
                  </a:lnTo>
                  <a:lnTo>
                    <a:pt x="386" y="814"/>
                  </a:lnTo>
                  <a:lnTo>
                    <a:pt x="386" y="814"/>
                  </a:lnTo>
                  <a:lnTo>
                    <a:pt x="386" y="817"/>
                  </a:lnTo>
                  <a:lnTo>
                    <a:pt x="387" y="819"/>
                  </a:lnTo>
                  <a:lnTo>
                    <a:pt x="387" y="823"/>
                  </a:lnTo>
                  <a:lnTo>
                    <a:pt x="387" y="823"/>
                  </a:lnTo>
                  <a:lnTo>
                    <a:pt x="386" y="823"/>
                  </a:lnTo>
                  <a:lnTo>
                    <a:pt x="386" y="826"/>
                  </a:lnTo>
                  <a:lnTo>
                    <a:pt x="389" y="828"/>
                  </a:lnTo>
                  <a:lnTo>
                    <a:pt x="393" y="832"/>
                  </a:lnTo>
                  <a:lnTo>
                    <a:pt x="393" y="834"/>
                  </a:lnTo>
                  <a:lnTo>
                    <a:pt x="393" y="836"/>
                  </a:lnTo>
                  <a:lnTo>
                    <a:pt x="393" y="841"/>
                  </a:lnTo>
                  <a:lnTo>
                    <a:pt x="395" y="841"/>
                  </a:lnTo>
                  <a:lnTo>
                    <a:pt x="395" y="845"/>
                  </a:lnTo>
                  <a:lnTo>
                    <a:pt x="396" y="846"/>
                  </a:lnTo>
                  <a:lnTo>
                    <a:pt x="395" y="850"/>
                  </a:lnTo>
                  <a:lnTo>
                    <a:pt x="395" y="848"/>
                  </a:lnTo>
                  <a:lnTo>
                    <a:pt x="393" y="848"/>
                  </a:lnTo>
                  <a:lnTo>
                    <a:pt x="391" y="846"/>
                  </a:lnTo>
                  <a:lnTo>
                    <a:pt x="391" y="846"/>
                  </a:lnTo>
                  <a:close/>
                  <a:moveTo>
                    <a:pt x="344" y="935"/>
                  </a:moveTo>
                  <a:lnTo>
                    <a:pt x="344" y="937"/>
                  </a:lnTo>
                  <a:lnTo>
                    <a:pt x="344" y="935"/>
                  </a:lnTo>
                  <a:lnTo>
                    <a:pt x="344" y="935"/>
                  </a:lnTo>
                  <a:close/>
                  <a:moveTo>
                    <a:pt x="337" y="490"/>
                  </a:moveTo>
                  <a:lnTo>
                    <a:pt x="338" y="499"/>
                  </a:lnTo>
                  <a:lnTo>
                    <a:pt x="337" y="490"/>
                  </a:lnTo>
                  <a:lnTo>
                    <a:pt x="337" y="485"/>
                  </a:lnTo>
                  <a:lnTo>
                    <a:pt x="337" y="490"/>
                  </a:lnTo>
                  <a:close/>
                  <a:moveTo>
                    <a:pt x="319" y="1018"/>
                  </a:moveTo>
                  <a:lnTo>
                    <a:pt x="317" y="1018"/>
                  </a:lnTo>
                  <a:lnTo>
                    <a:pt x="319" y="1018"/>
                  </a:lnTo>
                  <a:lnTo>
                    <a:pt x="320" y="1016"/>
                  </a:lnTo>
                  <a:lnTo>
                    <a:pt x="319" y="1018"/>
                  </a:lnTo>
                  <a:close/>
                  <a:moveTo>
                    <a:pt x="427" y="875"/>
                  </a:moveTo>
                  <a:lnTo>
                    <a:pt x="425" y="879"/>
                  </a:lnTo>
                  <a:lnTo>
                    <a:pt x="425" y="883"/>
                  </a:lnTo>
                  <a:lnTo>
                    <a:pt x="424" y="884"/>
                  </a:lnTo>
                  <a:lnTo>
                    <a:pt x="424" y="886"/>
                  </a:lnTo>
                  <a:lnTo>
                    <a:pt x="425" y="888"/>
                  </a:lnTo>
                  <a:lnTo>
                    <a:pt x="425" y="890"/>
                  </a:lnTo>
                  <a:lnTo>
                    <a:pt x="425" y="892"/>
                  </a:lnTo>
                  <a:lnTo>
                    <a:pt x="425" y="893"/>
                  </a:lnTo>
                  <a:lnTo>
                    <a:pt x="425" y="895"/>
                  </a:lnTo>
                  <a:lnTo>
                    <a:pt x="425" y="895"/>
                  </a:lnTo>
                  <a:lnTo>
                    <a:pt x="425" y="895"/>
                  </a:lnTo>
                  <a:lnTo>
                    <a:pt x="425" y="897"/>
                  </a:lnTo>
                  <a:lnTo>
                    <a:pt x="425" y="897"/>
                  </a:lnTo>
                  <a:lnTo>
                    <a:pt x="425" y="897"/>
                  </a:lnTo>
                  <a:lnTo>
                    <a:pt x="425" y="899"/>
                  </a:lnTo>
                  <a:lnTo>
                    <a:pt x="427" y="899"/>
                  </a:lnTo>
                  <a:lnTo>
                    <a:pt x="427" y="902"/>
                  </a:lnTo>
                  <a:lnTo>
                    <a:pt x="427" y="904"/>
                  </a:lnTo>
                  <a:lnTo>
                    <a:pt x="427" y="904"/>
                  </a:lnTo>
                  <a:lnTo>
                    <a:pt x="427" y="904"/>
                  </a:lnTo>
                  <a:lnTo>
                    <a:pt x="425" y="902"/>
                  </a:lnTo>
                  <a:lnTo>
                    <a:pt x="425" y="902"/>
                  </a:lnTo>
                  <a:lnTo>
                    <a:pt x="425" y="901"/>
                  </a:lnTo>
                  <a:lnTo>
                    <a:pt x="424" y="902"/>
                  </a:lnTo>
                  <a:lnTo>
                    <a:pt x="424" y="902"/>
                  </a:lnTo>
                  <a:lnTo>
                    <a:pt x="422" y="902"/>
                  </a:lnTo>
                  <a:lnTo>
                    <a:pt x="422" y="901"/>
                  </a:lnTo>
                  <a:lnTo>
                    <a:pt x="422" y="901"/>
                  </a:lnTo>
                  <a:lnTo>
                    <a:pt x="422" y="899"/>
                  </a:lnTo>
                  <a:lnTo>
                    <a:pt x="422" y="899"/>
                  </a:lnTo>
                  <a:lnTo>
                    <a:pt x="422" y="897"/>
                  </a:lnTo>
                  <a:lnTo>
                    <a:pt x="422" y="897"/>
                  </a:lnTo>
                  <a:lnTo>
                    <a:pt x="422" y="897"/>
                  </a:lnTo>
                  <a:lnTo>
                    <a:pt x="422" y="895"/>
                  </a:lnTo>
                  <a:lnTo>
                    <a:pt x="420" y="893"/>
                  </a:lnTo>
                  <a:lnTo>
                    <a:pt x="420" y="892"/>
                  </a:lnTo>
                  <a:lnTo>
                    <a:pt x="420" y="888"/>
                  </a:lnTo>
                  <a:lnTo>
                    <a:pt x="418" y="883"/>
                  </a:lnTo>
                  <a:lnTo>
                    <a:pt x="418" y="883"/>
                  </a:lnTo>
                  <a:lnTo>
                    <a:pt x="418" y="883"/>
                  </a:lnTo>
                  <a:lnTo>
                    <a:pt x="420" y="881"/>
                  </a:lnTo>
                  <a:lnTo>
                    <a:pt x="420" y="879"/>
                  </a:lnTo>
                  <a:lnTo>
                    <a:pt x="422" y="877"/>
                  </a:lnTo>
                  <a:lnTo>
                    <a:pt x="422" y="872"/>
                  </a:lnTo>
                  <a:lnTo>
                    <a:pt x="420" y="868"/>
                  </a:lnTo>
                  <a:lnTo>
                    <a:pt x="422" y="866"/>
                  </a:lnTo>
                  <a:lnTo>
                    <a:pt x="422" y="864"/>
                  </a:lnTo>
                  <a:lnTo>
                    <a:pt x="420" y="864"/>
                  </a:lnTo>
                  <a:lnTo>
                    <a:pt x="420" y="864"/>
                  </a:lnTo>
                  <a:lnTo>
                    <a:pt x="420" y="864"/>
                  </a:lnTo>
                  <a:lnTo>
                    <a:pt x="418" y="861"/>
                  </a:lnTo>
                  <a:lnTo>
                    <a:pt x="418" y="859"/>
                  </a:lnTo>
                  <a:lnTo>
                    <a:pt x="418" y="859"/>
                  </a:lnTo>
                  <a:lnTo>
                    <a:pt x="420" y="857"/>
                  </a:lnTo>
                  <a:lnTo>
                    <a:pt x="422" y="857"/>
                  </a:lnTo>
                  <a:lnTo>
                    <a:pt x="424" y="859"/>
                  </a:lnTo>
                  <a:lnTo>
                    <a:pt x="424" y="861"/>
                  </a:lnTo>
                  <a:lnTo>
                    <a:pt x="424" y="864"/>
                  </a:lnTo>
                  <a:lnTo>
                    <a:pt x="424" y="868"/>
                  </a:lnTo>
                  <a:lnTo>
                    <a:pt x="425" y="868"/>
                  </a:lnTo>
                  <a:lnTo>
                    <a:pt x="425" y="872"/>
                  </a:lnTo>
                  <a:lnTo>
                    <a:pt x="425" y="872"/>
                  </a:lnTo>
                  <a:lnTo>
                    <a:pt x="425" y="874"/>
                  </a:lnTo>
                  <a:lnTo>
                    <a:pt x="427" y="874"/>
                  </a:lnTo>
                  <a:lnTo>
                    <a:pt x="427" y="875"/>
                  </a:lnTo>
                  <a:lnTo>
                    <a:pt x="427" y="875"/>
                  </a:lnTo>
                  <a:lnTo>
                    <a:pt x="433" y="877"/>
                  </a:lnTo>
                  <a:lnTo>
                    <a:pt x="427" y="875"/>
                  </a:lnTo>
                  <a:close/>
                  <a:moveTo>
                    <a:pt x="487" y="644"/>
                  </a:moveTo>
                  <a:lnTo>
                    <a:pt x="485" y="646"/>
                  </a:lnTo>
                  <a:lnTo>
                    <a:pt x="487" y="644"/>
                  </a:lnTo>
                  <a:lnTo>
                    <a:pt x="485" y="642"/>
                  </a:lnTo>
                  <a:lnTo>
                    <a:pt x="487" y="644"/>
                  </a:lnTo>
                  <a:close/>
                  <a:moveTo>
                    <a:pt x="476" y="633"/>
                  </a:moveTo>
                  <a:lnTo>
                    <a:pt x="478" y="635"/>
                  </a:lnTo>
                  <a:lnTo>
                    <a:pt x="476" y="633"/>
                  </a:lnTo>
                  <a:lnTo>
                    <a:pt x="474" y="631"/>
                  </a:lnTo>
                  <a:lnTo>
                    <a:pt x="476" y="633"/>
                  </a:lnTo>
                  <a:close/>
                  <a:moveTo>
                    <a:pt x="425" y="658"/>
                  </a:moveTo>
                  <a:lnTo>
                    <a:pt x="424" y="658"/>
                  </a:lnTo>
                  <a:lnTo>
                    <a:pt x="424" y="658"/>
                  </a:lnTo>
                  <a:lnTo>
                    <a:pt x="425" y="658"/>
                  </a:lnTo>
                  <a:close/>
                  <a:moveTo>
                    <a:pt x="811" y="481"/>
                  </a:moveTo>
                  <a:lnTo>
                    <a:pt x="811" y="483"/>
                  </a:lnTo>
                  <a:lnTo>
                    <a:pt x="813" y="483"/>
                  </a:lnTo>
                  <a:lnTo>
                    <a:pt x="811" y="483"/>
                  </a:lnTo>
                  <a:lnTo>
                    <a:pt x="811" y="481"/>
                  </a:lnTo>
                  <a:close/>
                  <a:moveTo>
                    <a:pt x="804" y="477"/>
                  </a:moveTo>
                  <a:lnTo>
                    <a:pt x="802" y="477"/>
                  </a:lnTo>
                  <a:lnTo>
                    <a:pt x="804" y="477"/>
                  </a:lnTo>
                  <a:lnTo>
                    <a:pt x="804" y="477"/>
                  </a:lnTo>
                  <a:lnTo>
                    <a:pt x="804" y="477"/>
                  </a:lnTo>
                  <a:close/>
                  <a:moveTo>
                    <a:pt x="836" y="510"/>
                  </a:moveTo>
                  <a:lnTo>
                    <a:pt x="836" y="512"/>
                  </a:lnTo>
                  <a:lnTo>
                    <a:pt x="836" y="512"/>
                  </a:lnTo>
                  <a:lnTo>
                    <a:pt x="836" y="510"/>
                  </a:lnTo>
                  <a:close/>
                  <a:moveTo>
                    <a:pt x="766" y="468"/>
                  </a:moveTo>
                  <a:lnTo>
                    <a:pt x="764" y="470"/>
                  </a:lnTo>
                  <a:lnTo>
                    <a:pt x="766" y="468"/>
                  </a:lnTo>
                  <a:lnTo>
                    <a:pt x="766" y="468"/>
                  </a:lnTo>
                  <a:close/>
                  <a:moveTo>
                    <a:pt x="619" y="414"/>
                  </a:moveTo>
                  <a:lnTo>
                    <a:pt x="619" y="414"/>
                  </a:lnTo>
                  <a:lnTo>
                    <a:pt x="619" y="414"/>
                  </a:lnTo>
                  <a:lnTo>
                    <a:pt x="619" y="414"/>
                  </a:lnTo>
                  <a:close/>
                  <a:moveTo>
                    <a:pt x="630" y="474"/>
                  </a:moveTo>
                  <a:lnTo>
                    <a:pt x="630" y="474"/>
                  </a:lnTo>
                  <a:lnTo>
                    <a:pt x="630" y="474"/>
                  </a:lnTo>
                  <a:lnTo>
                    <a:pt x="630" y="474"/>
                  </a:lnTo>
                  <a:close/>
                  <a:moveTo>
                    <a:pt x="695" y="394"/>
                  </a:moveTo>
                  <a:lnTo>
                    <a:pt x="695" y="394"/>
                  </a:lnTo>
                  <a:lnTo>
                    <a:pt x="695" y="396"/>
                  </a:lnTo>
                  <a:lnTo>
                    <a:pt x="693" y="394"/>
                  </a:lnTo>
                  <a:lnTo>
                    <a:pt x="695" y="394"/>
                  </a:lnTo>
                  <a:close/>
                  <a:moveTo>
                    <a:pt x="724" y="338"/>
                  </a:moveTo>
                  <a:lnTo>
                    <a:pt x="724" y="338"/>
                  </a:lnTo>
                  <a:lnTo>
                    <a:pt x="722" y="336"/>
                  </a:lnTo>
                  <a:lnTo>
                    <a:pt x="724" y="338"/>
                  </a:lnTo>
                  <a:close/>
                  <a:moveTo>
                    <a:pt x="695" y="338"/>
                  </a:moveTo>
                  <a:lnTo>
                    <a:pt x="697" y="336"/>
                  </a:lnTo>
                  <a:lnTo>
                    <a:pt x="699" y="336"/>
                  </a:lnTo>
                  <a:lnTo>
                    <a:pt x="695" y="338"/>
                  </a:lnTo>
                  <a:close/>
                  <a:moveTo>
                    <a:pt x="682" y="412"/>
                  </a:moveTo>
                  <a:lnTo>
                    <a:pt x="682" y="412"/>
                  </a:lnTo>
                  <a:lnTo>
                    <a:pt x="682" y="412"/>
                  </a:lnTo>
                  <a:lnTo>
                    <a:pt x="681" y="410"/>
                  </a:lnTo>
                  <a:lnTo>
                    <a:pt x="682" y="412"/>
                  </a:lnTo>
                  <a:close/>
                  <a:moveTo>
                    <a:pt x="717" y="262"/>
                  </a:moveTo>
                  <a:lnTo>
                    <a:pt x="717" y="260"/>
                  </a:lnTo>
                  <a:lnTo>
                    <a:pt x="717" y="262"/>
                  </a:lnTo>
                  <a:lnTo>
                    <a:pt x="717" y="262"/>
                  </a:lnTo>
                  <a:lnTo>
                    <a:pt x="717" y="262"/>
                  </a:lnTo>
                  <a:close/>
                  <a:moveTo>
                    <a:pt x="708" y="257"/>
                  </a:moveTo>
                  <a:lnTo>
                    <a:pt x="706" y="257"/>
                  </a:lnTo>
                  <a:lnTo>
                    <a:pt x="708" y="257"/>
                  </a:lnTo>
                  <a:lnTo>
                    <a:pt x="710" y="257"/>
                  </a:lnTo>
                  <a:lnTo>
                    <a:pt x="708" y="257"/>
                  </a:lnTo>
                  <a:close/>
                  <a:moveTo>
                    <a:pt x="702" y="260"/>
                  </a:moveTo>
                  <a:lnTo>
                    <a:pt x="699" y="260"/>
                  </a:lnTo>
                  <a:lnTo>
                    <a:pt x="702" y="260"/>
                  </a:lnTo>
                  <a:lnTo>
                    <a:pt x="702" y="260"/>
                  </a:lnTo>
                  <a:close/>
                  <a:moveTo>
                    <a:pt x="646" y="228"/>
                  </a:moveTo>
                  <a:lnTo>
                    <a:pt x="644" y="228"/>
                  </a:lnTo>
                  <a:lnTo>
                    <a:pt x="646" y="228"/>
                  </a:lnTo>
                  <a:lnTo>
                    <a:pt x="646" y="228"/>
                  </a:lnTo>
                  <a:close/>
                  <a:moveTo>
                    <a:pt x="630" y="231"/>
                  </a:moveTo>
                  <a:lnTo>
                    <a:pt x="630" y="231"/>
                  </a:lnTo>
                  <a:lnTo>
                    <a:pt x="630" y="231"/>
                  </a:lnTo>
                  <a:lnTo>
                    <a:pt x="630" y="231"/>
                  </a:lnTo>
                  <a:lnTo>
                    <a:pt x="630" y="231"/>
                  </a:lnTo>
                  <a:close/>
                  <a:moveTo>
                    <a:pt x="592" y="220"/>
                  </a:moveTo>
                  <a:lnTo>
                    <a:pt x="592" y="220"/>
                  </a:lnTo>
                  <a:lnTo>
                    <a:pt x="594" y="220"/>
                  </a:lnTo>
                  <a:lnTo>
                    <a:pt x="592" y="220"/>
                  </a:lnTo>
                  <a:close/>
                  <a:moveTo>
                    <a:pt x="615" y="466"/>
                  </a:moveTo>
                  <a:lnTo>
                    <a:pt x="617" y="463"/>
                  </a:lnTo>
                  <a:lnTo>
                    <a:pt x="615" y="468"/>
                  </a:lnTo>
                  <a:lnTo>
                    <a:pt x="614" y="472"/>
                  </a:lnTo>
                  <a:lnTo>
                    <a:pt x="615" y="466"/>
                  </a:lnTo>
                  <a:close/>
                  <a:moveTo>
                    <a:pt x="673" y="428"/>
                  </a:moveTo>
                  <a:lnTo>
                    <a:pt x="675" y="427"/>
                  </a:lnTo>
                  <a:lnTo>
                    <a:pt x="675" y="428"/>
                  </a:lnTo>
                  <a:lnTo>
                    <a:pt x="675" y="428"/>
                  </a:lnTo>
                  <a:lnTo>
                    <a:pt x="673" y="428"/>
                  </a:lnTo>
                  <a:close/>
                  <a:moveTo>
                    <a:pt x="820" y="483"/>
                  </a:moveTo>
                  <a:lnTo>
                    <a:pt x="822" y="485"/>
                  </a:lnTo>
                  <a:lnTo>
                    <a:pt x="824" y="485"/>
                  </a:lnTo>
                  <a:lnTo>
                    <a:pt x="822" y="485"/>
                  </a:lnTo>
                  <a:lnTo>
                    <a:pt x="820" y="483"/>
                  </a:lnTo>
                  <a:close/>
                  <a:moveTo>
                    <a:pt x="827" y="485"/>
                  </a:moveTo>
                  <a:lnTo>
                    <a:pt x="825" y="485"/>
                  </a:lnTo>
                  <a:lnTo>
                    <a:pt x="824" y="485"/>
                  </a:lnTo>
                  <a:lnTo>
                    <a:pt x="827" y="485"/>
                  </a:lnTo>
                  <a:close/>
                  <a:moveTo>
                    <a:pt x="838" y="497"/>
                  </a:moveTo>
                  <a:lnTo>
                    <a:pt x="838" y="497"/>
                  </a:lnTo>
                  <a:lnTo>
                    <a:pt x="840" y="497"/>
                  </a:lnTo>
                  <a:lnTo>
                    <a:pt x="840" y="501"/>
                  </a:lnTo>
                  <a:lnTo>
                    <a:pt x="838" y="497"/>
                  </a:lnTo>
                  <a:close/>
                  <a:moveTo>
                    <a:pt x="865" y="508"/>
                  </a:moveTo>
                  <a:lnTo>
                    <a:pt x="862" y="508"/>
                  </a:lnTo>
                  <a:lnTo>
                    <a:pt x="864" y="508"/>
                  </a:lnTo>
                  <a:lnTo>
                    <a:pt x="865" y="508"/>
                  </a:lnTo>
                  <a:lnTo>
                    <a:pt x="869" y="510"/>
                  </a:lnTo>
                  <a:lnTo>
                    <a:pt x="869" y="510"/>
                  </a:lnTo>
                  <a:lnTo>
                    <a:pt x="869" y="510"/>
                  </a:lnTo>
                  <a:lnTo>
                    <a:pt x="865" y="508"/>
                  </a:lnTo>
                  <a:close/>
                  <a:moveTo>
                    <a:pt x="576" y="228"/>
                  </a:moveTo>
                  <a:lnTo>
                    <a:pt x="577" y="228"/>
                  </a:lnTo>
                  <a:lnTo>
                    <a:pt x="576" y="228"/>
                  </a:lnTo>
                  <a:lnTo>
                    <a:pt x="574" y="228"/>
                  </a:lnTo>
                  <a:lnTo>
                    <a:pt x="576" y="228"/>
                  </a:lnTo>
                  <a:close/>
                  <a:moveTo>
                    <a:pt x="548" y="269"/>
                  </a:moveTo>
                  <a:lnTo>
                    <a:pt x="547" y="267"/>
                  </a:lnTo>
                  <a:lnTo>
                    <a:pt x="547" y="267"/>
                  </a:lnTo>
                  <a:lnTo>
                    <a:pt x="548" y="269"/>
                  </a:lnTo>
                  <a:close/>
                  <a:moveTo>
                    <a:pt x="536" y="266"/>
                  </a:moveTo>
                  <a:lnTo>
                    <a:pt x="536" y="266"/>
                  </a:lnTo>
                  <a:lnTo>
                    <a:pt x="536" y="267"/>
                  </a:lnTo>
                  <a:lnTo>
                    <a:pt x="536" y="266"/>
                  </a:lnTo>
                  <a:close/>
                  <a:moveTo>
                    <a:pt x="487" y="262"/>
                  </a:moveTo>
                  <a:lnTo>
                    <a:pt x="487" y="260"/>
                  </a:lnTo>
                  <a:lnTo>
                    <a:pt x="487" y="262"/>
                  </a:lnTo>
                  <a:lnTo>
                    <a:pt x="487" y="262"/>
                  </a:lnTo>
                  <a:close/>
                  <a:moveTo>
                    <a:pt x="476" y="367"/>
                  </a:moveTo>
                  <a:lnTo>
                    <a:pt x="476" y="367"/>
                  </a:lnTo>
                  <a:lnTo>
                    <a:pt x="476" y="367"/>
                  </a:lnTo>
                  <a:lnTo>
                    <a:pt x="476" y="367"/>
                  </a:lnTo>
                  <a:close/>
                  <a:moveTo>
                    <a:pt x="469" y="273"/>
                  </a:moveTo>
                  <a:lnTo>
                    <a:pt x="469" y="273"/>
                  </a:lnTo>
                  <a:lnTo>
                    <a:pt x="467" y="275"/>
                  </a:lnTo>
                  <a:lnTo>
                    <a:pt x="469" y="273"/>
                  </a:lnTo>
                  <a:close/>
                  <a:moveTo>
                    <a:pt x="413" y="441"/>
                  </a:moveTo>
                  <a:lnTo>
                    <a:pt x="414" y="443"/>
                  </a:lnTo>
                  <a:lnTo>
                    <a:pt x="413" y="443"/>
                  </a:lnTo>
                  <a:lnTo>
                    <a:pt x="413" y="441"/>
                  </a:lnTo>
                  <a:close/>
                  <a:moveTo>
                    <a:pt x="545" y="403"/>
                  </a:moveTo>
                  <a:lnTo>
                    <a:pt x="543" y="403"/>
                  </a:lnTo>
                  <a:lnTo>
                    <a:pt x="545" y="403"/>
                  </a:lnTo>
                  <a:lnTo>
                    <a:pt x="545" y="403"/>
                  </a:lnTo>
                  <a:lnTo>
                    <a:pt x="541" y="403"/>
                  </a:lnTo>
                  <a:lnTo>
                    <a:pt x="539" y="403"/>
                  </a:lnTo>
                  <a:lnTo>
                    <a:pt x="532" y="407"/>
                  </a:lnTo>
                  <a:lnTo>
                    <a:pt x="530" y="407"/>
                  </a:lnTo>
                  <a:lnTo>
                    <a:pt x="525" y="405"/>
                  </a:lnTo>
                  <a:lnTo>
                    <a:pt x="523" y="403"/>
                  </a:lnTo>
                  <a:lnTo>
                    <a:pt x="519" y="401"/>
                  </a:lnTo>
                  <a:lnTo>
                    <a:pt x="519" y="399"/>
                  </a:lnTo>
                  <a:lnTo>
                    <a:pt x="518" y="399"/>
                  </a:lnTo>
                  <a:lnTo>
                    <a:pt x="516" y="399"/>
                  </a:lnTo>
                  <a:lnTo>
                    <a:pt x="514" y="399"/>
                  </a:lnTo>
                  <a:lnTo>
                    <a:pt x="512" y="398"/>
                  </a:lnTo>
                  <a:lnTo>
                    <a:pt x="510" y="398"/>
                  </a:lnTo>
                  <a:lnTo>
                    <a:pt x="509" y="398"/>
                  </a:lnTo>
                  <a:lnTo>
                    <a:pt x="509" y="396"/>
                  </a:lnTo>
                  <a:lnTo>
                    <a:pt x="507" y="392"/>
                  </a:lnTo>
                  <a:lnTo>
                    <a:pt x="505" y="389"/>
                  </a:lnTo>
                  <a:lnTo>
                    <a:pt x="505" y="387"/>
                  </a:lnTo>
                  <a:lnTo>
                    <a:pt x="505" y="383"/>
                  </a:lnTo>
                  <a:lnTo>
                    <a:pt x="505" y="381"/>
                  </a:lnTo>
                  <a:lnTo>
                    <a:pt x="505" y="381"/>
                  </a:lnTo>
                  <a:lnTo>
                    <a:pt x="507" y="383"/>
                  </a:lnTo>
                  <a:lnTo>
                    <a:pt x="507" y="380"/>
                  </a:lnTo>
                  <a:lnTo>
                    <a:pt x="507" y="378"/>
                  </a:lnTo>
                  <a:lnTo>
                    <a:pt x="507" y="376"/>
                  </a:lnTo>
                  <a:lnTo>
                    <a:pt x="507" y="372"/>
                  </a:lnTo>
                  <a:lnTo>
                    <a:pt x="509" y="371"/>
                  </a:lnTo>
                  <a:lnTo>
                    <a:pt x="509" y="371"/>
                  </a:lnTo>
                  <a:lnTo>
                    <a:pt x="510" y="371"/>
                  </a:lnTo>
                  <a:lnTo>
                    <a:pt x="512" y="371"/>
                  </a:lnTo>
                  <a:lnTo>
                    <a:pt x="512" y="371"/>
                  </a:lnTo>
                  <a:lnTo>
                    <a:pt x="510" y="369"/>
                  </a:lnTo>
                  <a:lnTo>
                    <a:pt x="510" y="369"/>
                  </a:lnTo>
                  <a:lnTo>
                    <a:pt x="509" y="367"/>
                  </a:lnTo>
                  <a:lnTo>
                    <a:pt x="507" y="369"/>
                  </a:lnTo>
                  <a:lnTo>
                    <a:pt x="507" y="367"/>
                  </a:lnTo>
                  <a:lnTo>
                    <a:pt x="505" y="367"/>
                  </a:lnTo>
                  <a:lnTo>
                    <a:pt x="503" y="365"/>
                  </a:lnTo>
                  <a:lnTo>
                    <a:pt x="501" y="360"/>
                  </a:lnTo>
                  <a:lnTo>
                    <a:pt x="496" y="356"/>
                  </a:lnTo>
                  <a:lnTo>
                    <a:pt x="494" y="356"/>
                  </a:lnTo>
                  <a:lnTo>
                    <a:pt x="492" y="352"/>
                  </a:lnTo>
                  <a:lnTo>
                    <a:pt x="489" y="347"/>
                  </a:lnTo>
                  <a:lnTo>
                    <a:pt x="487" y="347"/>
                  </a:lnTo>
                  <a:lnTo>
                    <a:pt x="487" y="343"/>
                  </a:lnTo>
                  <a:lnTo>
                    <a:pt x="485" y="342"/>
                  </a:lnTo>
                  <a:lnTo>
                    <a:pt x="485" y="338"/>
                  </a:lnTo>
                  <a:lnTo>
                    <a:pt x="485" y="336"/>
                  </a:lnTo>
                  <a:lnTo>
                    <a:pt x="485" y="340"/>
                  </a:lnTo>
                  <a:lnTo>
                    <a:pt x="483" y="338"/>
                  </a:lnTo>
                  <a:lnTo>
                    <a:pt x="483" y="336"/>
                  </a:lnTo>
                  <a:lnTo>
                    <a:pt x="481" y="334"/>
                  </a:lnTo>
                  <a:lnTo>
                    <a:pt x="480" y="333"/>
                  </a:lnTo>
                  <a:lnTo>
                    <a:pt x="478" y="333"/>
                  </a:lnTo>
                  <a:lnTo>
                    <a:pt x="478" y="331"/>
                  </a:lnTo>
                  <a:lnTo>
                    <a:pt x="478" y="329"/>
                  </a:lnTo>
                  <a:lnTo>
                    <a:pt x="478" y="327"/>
                  </a:lnTo>
                  <a:lnTo>
                    <a:pt x="478" y="325"/>
                  </a:lnTo>
                  <a:lnTo>
                    <a:pt x="478" y="325"/>
                  </a:lnTo>
                  <a:lnTo>
                    <a:pt x="478" y="325"/>
                  </a:lnTo>
                  <a:lnTo>
                    <a:pt x="478" y="325"/>
                  </a:lnTo>
                  <a:lnTo>
                    <a:pt x="480" y="323"/>
                  </a:lnTo>
                  <a:lnTo>
                    <a:pt x="480" y="318"/>
                  </a:lnTo>
                  <a:lnTo>
                    <a:pt x="480" y="320"/>
                  </a:lnTo>
                  <a:lnTo>
                    <a:pt x="480" y="316"/>
                  </a:lnTo>
                  <a:lnTo>
                    <a:pt x="480" y="314"/>
                  </a:lnTo>
                  <a:lnTo>
                    <a:pt x="478" y="313"/>
                  </a:lnTo>
                  <a:lnTo>
                    <a:pt x="480" y="313"/>
                  </a:lnTo>
                  <a:lnTo>
                    <a:pt x="481" y="313"/>
                  </a:lnTo>
                  <a:lnTo>
                    <a:pt x="481" y="314"/>
                  </a:lnTo>
                  <a:lnTo>
                    <a:pt x="483" y="316"/>
                  </a:lnTo>
                  <a:lnTo>
                    <a:pt x="483" y="318"/>
                  </a:lnTo>
                  <a:lnTo>
                    <a:pt x="485" y="318"/>
                  </a:lnTo>
                  <a:lnTo>
                    <a:pt x="485" y="318"/>
                  </a:lnTo>
                  <a:lnTo>
                    <a:pt x="487" y="318"/>
                  </a:lnTo>
                  <a:lnTo>
                    <a:pt x="487" y="314"/>
                  </a:lnTo>
                  <a:lnTo>
                    <a:pt x="487" y="313"/>
                  </a:lnTo>
                  <a:lnTo>
                    <a:pt x="489" y="313"/>
                  </a:lnTo>
                  <a:lnTo>
                    <a:pt x="487" y="311"/>
                  </a:lnTo>
                  <a:lnTo>
                    <a:pt x="489" y="309"/>
                  </a:lnTo>
                  <a:lnTo>
                    <a:pt x="492" y="309"/>
                  </a:lnTo>
                  <a:lnTo>
                    <a:pt x="496" y="307"/>
                  </a:lnTo>
                  <a:lnTo>
                    <a:pt x="498" y="307"/>
                  </a:lnTo>
                  <a:lnTo>
                    <a:pt x="501" y="304"/>
                  </a:lnTo>
                  <a:lnTo>
                    <a:pt x="503" y="304"/>
                  </a:lnTo>
                  <a:lnTo>
                    <a:pt x="505" y="304"/>
                  </a:lnTo>
                  <a:lnTo>
                    <a:pt x="505" y="304"/>
                  </a:lnTo>
                  <a:lnTo>
                    <a:pt x="507" y="304"/>
                  </a:lnTo>
                  <a:lnTo>
                    <a:pt x="507" y="305"/>
                  </a:lnTo>
                  <a:lnTo>
                    <a:pt x="509" y="305"/>
                  </a:lnTo>
                  <a:lnTo>
                    <a:pt x="510" y="305"/>
                  </a:lnTo>
                  <a:lnTo>
                    <a:pt x="510" y="304"/>
                  </a:lnTo>
                  <a:lnTo>
                    <a:pt x="512" y="304"/>
                  </a:lnTo>
                  <a:lnTo>
                    <a:pt x="514" y="305"/>
                  </a:lnTo>
                  <a:lnTo>
                    <a:pt x="514" y="305"/>
                  </a:lnTo>
                  <a:lnTo>
                    <a:pt x="518" y="307"/>
                  </a:lnTo>
                  <a:lnTo>
                    <a:pt x="518" y="307"/>
                  </a:lnTo>
                  <a:lnTo>
                    <a:pt x="519" y="307"/>
                  </a:lnTo>
                  <a:lnTo>
                    <a:pt x="519" y="311"/>
                  </a:lnTo>
                  <a:lnTo>
                    <a:pt x="521" y="309"/>
                  </a:lnTo>
                  <a:lnTo>
                    <a:pt x="521" y="311"/>
                  </a:lnTo>
                  <a:lnTo>
                    <a:pt x="523" y="313"/>
                  </a:lnTo>
                  <a:lnTo>
                    <a:pt x="525" y="314"/>
                  </a:lnTo>
                  <a:lnTo>
                    <a:pt x="527" y="314"/>
                  </a:lnTo>
                  <a:lnTo>
                    <a:pt x="529" y="316"/>
                  </a:lnTo>
                  <a:lnTo>
                    <a:pt x="529" y="318"/>
                  </a:lnTo>
                  <a:lnTo>
                    <a:pt x="532" y="320"/>
                  </a:lnTo>
                  <a:lnTo>
                    <a:pt x="534" y="320"/>
                  </a:lnTo>
                  <a:lnTo>
                    <a:pt x="532" y="320"/>
                  </a:lnTo>
                  <a:lnTo>
                    <a:pt x="534" y="322"/>
                  </a:lnTo>
                  <a:lnTo>
                    <a:pt x="532" y="323"/>
                  </a:lnTo>
                  <a:lnTo>
                    <a:pt x="530" y="323"/>
                  </a:lnTo>
                  <a:lnTo>
                    <a:pt x="530" y="323"/>
                  </a:lnTo>
                  <a:lnTo>
                    <a:pt x="529" y="323"/>
                  </a:lnTo>
                  <a:lnTo>
                    <a:pt x="525" y="322"/>
                  </a:lnTo>
                  <a:lnTo>
                    <a:pt x="525" y="322"/>
                  </a:lnTo>
                  <a:lnTo>
                    <a:pt x="523" y="322"/>
                  </a:lnTo>
                  <a:lnTo>
                    <a:pt x="523" y="322"/>
                  </a:lnTo>
                  <a:lnTo>
                    <a:pt x="521" y="323"/>
                  </a:lnTo>
                  <a:lnTo>
                    <a:pt x="519" y="322"/>
                  </a:lnTo>
                  <a:lnTo>
                    <a:pt x="516" y="320"/>
                  </a:lnTo>
                  <a:lnTo>
                    <a:pt x="514" y="322"/>
                  </a:lnTo>
                  <a:lnTo>
                    <a:pt x="514" y="322"/>
                  </a:lnTo>
                  <a:lnTo>
                    <a:pt x="514" y="323"/>
                  </a:lnTo>
                  <a:lnTo>
                    <a:pt x="512" y="323"/>
                  </a:lnTo>
                  <a:lnTo>
                    <a:pt x="510" y="323"/>
                  </a:lnTo>
                  <a:lnTo>
                    <a:pt x="510" y="323"/>
                  </a:lnTo>
                  <a:lnTo>
                    <a:pt x="509" y="323"/>
                  </a:lnTo>
                  <a:lnTo>
                    <a:pt x="509" y="325"/>
                  </a:lnTo>
                  <a:lnTo>
                    <a:pt x="510" y="327"/>
                  </a:lnTo>
                  <a:lnTo>
                    <a:pt x="510" y="329"/>
                  </a:lnTo>
                  <a:lnTo>
                    <a:pt x="512" y="329"/>
                  </a:lnTo>
                  <a:lnTo>
                    <a:pt x="510" y="329"/>
                  </a:lnTo>
                  <a:lnTo>
                    <a:pt x="509" y="329"/>
                  </a:lnTo>
                  <a:lnTo>
                    <a:pt x="507" y="329"/>
                  </a:lnTo>
                  <a:lnTo>
                    <a:pt x="505" y="329"/>
                  </a:lnTo>
                  <a:lnTo>
                    <a:pt x="503" y="329"/>
                  </a:lnTo>
                  <a:lnTo>
                    <a:pt x="501" y="329"/>
                  </a:lnTo>
                  <a:lnTo>
                    <a:pt x="503" y="333"/>
                  </a:lnTo>
                  <a:lnTo>
                    <a:pt x="507" y="333"/>
                  </a:lnTo>
                  <a:lnTo>
                    <a:pt x="509" y="334"/>
                  </a:lnTo>
                  <a:lnTo>
                    <a:pt x="510" y="336"/>
                  </a:lnTo>
                  <a:lnTo>
                    <a:pt x="512" y="338"/>
                  </a:lnTo>
                  <a:lnTo>
                    <a:pt x="514" y="343"/>
                  </a:lnTo>
                  <a:lnTo>
                    <a:pt x="514" y="343"/>
                  </a:lnTo>
                  <a:lnTo>
                    <a:pt x="516" y="343"/>
                  </a:lnTo>
                  <a:lnTo>
                    <a:pt x="518" y="345"/>
                  </a:lnTo>
                  <a:lnTo>
                    <a:pt x="521" y="345"/>
                  </a:lnTo>
                  <a:lnTo>
                    <a:pt x="523" y="345"/>
                  </a:lnTo>
                  <a:lnTo>
                    <a:pt x="523" y="347"/>
                  </a:lnTo>
                  <a:lnTo>
                    <a:pt x="525" y="349"/>
                  </a:lnTo>
                  <a:lnTo>
                    <a:pt x="523" y="351"/>
                  </a:lnTo>
                  <a:lnTo>
                    <a:pt x="525" y="356"/>
                  </a:lnTo>
                  <a:lnTo>
                    <a:pt x="527" y="358"/>
                  </a:lnTo>
                  <a:lnTo>
                    <a:pt x="529" y="361"/>
                  </a:lnTo>
                  <a:lnTo>
                    <a:pt x="529" y="361"/>
                  </a:lnTo>
                  <a:lnTo>
                    <a:pt x="529" y="358"/>
                  </a:lnTo>
                  <a:lnTo>
                    <a:pt x="529" y="358"/>
                  </a:lnTo>
                  <a:lnTo>
                    <a:pt x="527" y="356"/>
                  </a:lnTo>
                  <a:lnTo>
                    <a:pt x="529" y="356"/>
                  </a:lnTo>
                  <a:lnTo>
                    <a:pt x="530" y="354"/>
                  </a:lnTo>
                  <a:lnTo>
                    <a:pt x="532" y="352"/>
                  </a:lnTo>
                  <a:lnTo>
                    <a:pt x="534" y="354"/>
                  </a:lnTo>
                  <a:lnTo>
                    <a:pt x="536" y="356"/>
                  </a:lnTo>
                  <a:lnTo>
                    <a:pt x="538" y="358"/>
                  </a:lnTo>
                  <a:lnTo>
                    <a:pt x="539" y="360"/>
                  </a:lnTo>
                  <a:lnTo>
                    <a:pt x="543" y="361"/>
                  </a:lnTo>
                  <a:lnTo>
                    <a:pt x="543" y="365"/>
                  </a:lnTo>
                  <a:lnTo>
                    <a:pt x="541" y="365"/>
                  </a:lnTo>
                  <a:lnTo>
                    <a:pt x="541" y="365"/>
                  </a:lnTo>
                  <a:lnTo>
                    <a:pt x="543" y="367"/>
                  </a:lnTo>
                  <a:lnTo>
                    <a:pt x="541" y="367"/>
                  </a:lnTo>
                  <a:lnTo>
                    <a:pt x="539" y="367"/>
                  </a:lnTo>
                  <a:lnTo>
                    <a:pt x="538" y="367"/>
                  </a:lnTo>
                  <a:lnTo>
                    <a:pt x="534" y="365"/>
                  </a:lnTo>
                  <a:lnTo>
                    <a:pt x="532" y="365"/>
                  </a:lnTo>
                  <a:lnTo>
                    <a:pt x="530" y="365"/>
                  </a:lnTo>
                  <a:lnTo>
                    <a:pt x="530" y="363"/>
                  </a:lnTo>
                  <a:lnTo>
                    <a:pt x="530" y="365"/>
                  </a:lnTo>
                  <a:lnTo>
                    <a:pt x="530" y="367"/>
                  </a:lnTo>
                  <a:lnTo>
                    <a:pt x="530" y="369"/>
                  </a:lnTo>
                  <a:lnTo>
                    <a:pt x="530" y="371"/>
                  </a:lnTo>
                  <a:lnTo>
                    <a:pt x="532" y="374"/>
                  </a:lnTo>
                  <a:lnTo>
                    <a:pt x="534" y="374"/>
                  </a:lnTo>
                  <a:lnTo>
                    <a:pt x="534" y="372"/>
                  </a:lnTo>
                  <a:lnTo>
                    <a:pt x="536" y="372"/>
                  </a:lnTo>
                  <a:lnTo>
                    <a:pt x="539" y="372"/>
                  </a:lnTo>
                  <a:lnTo>
                    <a:pt x="539" y="376"/>
                  </a:lnTo>
                  <a:lnTo>
                    <a:pt x="538" y="374"/>
                  </a:lnTo>
                  <a:lnTo>
                    <a:pt x="538" y="374"/>
                  </a:lnTo>
                  <a:lnTo>
                    <a:pt x="536" y="376"/>
                  </a:lnTo>
                  <a:lnTo>
                    <a:pt x="538" y="376"/>
                  </a:lnTo>
                  <a:lnTo>
                    <a:pt x="539" y="376"/>
                  </a:lnTo>
                  <a:lnTo>
                    <a:pt x="541" y="378"/>
                  </a:lnTo>
                  <a:lnTo>
                    <a:pt x="539" y="378"/>
                  </a:lnTo>
                  <a:lnTo>
                    <a:pt x="538" y="380"/>
                  </a:lnTo>
                  <a:lnTo>
                    <a:pt x="538" y="380"/>
                  </a:lnTo>
                  <a:lnTo>
                    <a:pt x="539" y="381"/>
                  </a:lnTo>
                  <a:lnTo>
                    <a:pt x="541" y="381"/>
                  </a:lnTo>
                  <a:lnTo>
                    <a:pt x="543" y="383"/>
                  </a:lnTo>
                  <a:lnTo>
                    <a:pt x="543" y="385"/>
                  </a:lnTo>
                  <a:lnTo>
                    <a:pt x="543" y="389"/>
                  </a:lnTo>
                  <a:lnTo>
                    <a:pt x="543" y="390"/>
                  </a:lnTo>
                  <a:lnTo>
                    <a:pt x="545" y="398"/>
                  </a:lnTo>
                  <a:lnTo>
                    <a:pt x="545" y="398"/>
                  </a:lnTo>
                  <a:lnTo>
                    <a:pt x="547" y="401"/>
                  </a:lnTo>
                  <a:lnTo>
                    <a:pt x="548" y="403"/>
                  </a:lnTo>
                  <a:lnTo>
                    <a:pt x="545" y="403"/>
                  </a:lnTo>
                  <a:close/>
                  <a:moveTo>
                    <a:pt x="641" y="474"/>
                  </a:moveTo>
                  <a:lnTo>
                    <a:pt x="641" y="472"/>
                  </a:lnTo>
                  <a:lnTo>
                    <a:pt x="641" y="472"/>
                  </a:lnTo>
                  <a:lnTo>
                    <a:pt x="641" y="474"/>
                  </a:lnTo>
                  <a:close/>
                  <a:moveTo>
                    <a:pt x="663" y="456"/>
                  </a:moveTo>
                  <a:lnTo>
                    <a:pt x="661" y="456"/>
                  </a:lnTo>
                  <a:lnTo>
                    <a:pt x="663" y="456"/>
                  </a:lnTo>
                  <a:lnTo>
                    <a:pt x="664" y="454"/>
                  </a:lnTo>
                  <a:lnTo>
                    <a:pt x="663" y="45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79" name="Freeform 482"/>
            <p:cNvSpPr>
              <a:spLocks/>
            </p:cNvSpPr>
            <p:nvPr/>
          </p:nvSpPr>
          <p:spPr bwMode="auto">
            <a:xfrm>
              <a:off x="4987174" y="2665327"/>
              <a:ext cx="4084" cy="6765"/>
            </a:xfrm>
            <a:custGeom>
              <a:avLst/>
              <a:gdLst>
                <a:gd name="T0" fmla="*/ 0 w 2"/>
                <a:gd name="T1" fmla="*/ 4 h 4"/>
                <a:gd name="T2" fmla="*/ 0 w 2"/>
                <a:gd name="T3" fmla="*/ 4 h 4"/>
                <a:gd name="T4" fmla="*/ 2 w 2"/>
                <a:gd name="T5" fmla="*/ 4 h 4"/>
                <a:gd name="T6" fmla="*/ 2 w 2"/>
                <a:gd name="T7" fmla="*/ 2 h 4"/>
                <a:gd name="T8" fmla="*/ 0 w 2"/>
                <a:gd name="T9" fmla="*/ 2 h 4"/>
                <a:gd name="T10" fmla="*/ 0 w 2"/>
                <a:gd name="T11" fmla="*/ 0 h 4"/>
                <a:gd name="T12" fmla="*/ 0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0" y="4"/>
                  </a:moveTo>
                  <a:lnTo>
                    <a:pt x="0" y="4"/>
                  </a:lnTo>
                  <a:lnTo>
                    <a:pt x="2" y="4"/>
                  </a:lnTo>
                  <a:lnTo>
                    <a:pt x="2" y="2"/>
                  </a:lnTo>
                  <a:lnTo>
                    <a:pt x="0" y="2"/>
                  </a:lnTo>
                  <a:lnTo>
                    <a:pt x="0" y="0"/>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0" name="Freeform 483"/>
            <p:cNvSpPr>
              <a:spLocks/>
            </p:cNvSpPr>
            <p:nvPr/>
          </p:nvSpPr>
          <p:spPr bwMode="auto">
            <a:xfrm>
              <a:off x="5083148" y="2689004"/>
              <a:ext cx="4084" cy="6765"/>
            </a:xfrm>
            <a:custGeom>
              <a:avLst/>
              <a:gdLst>
                <a:gd name="T0" fmla="*/ 0 w 2"/>
                <a:gd name="T1" fmla="*/ 0 h 4"/>
                <a:gd name="T2" fmla="*/ 0 w 2"/>
                <a:gd name="T3" fmla="*/ 2 h 4"/>
                <a:gd name="T4" fmla="*/ 0 w 2"/>
                <a:gd name="T5" fmla="*/ 2 h 4"/>
                <a:gd name="T6" fmla="*/ 2 w 2"/>
                <a:gd name="T7" fmla="*/ 4 h 4"/>
                <a:gd name="T8" fmla="*/ 2 w 2"/>
                <a:gd name="T9" fmla="*/ 2 h 4"/>
                <a:gd name="T10" fmla="*/ 0 w 2"/>
                <a:gd name="T11" fmla="*/ 0 h 4"/>
                <a:gd name="T12" fmla="*/ 0 w 2"/>
                <a:gd name="T13" fmla="*/ 0 h 4"/>
                <a:gd name="T14" fmla="*/ 0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0"/>
                  </a:moveTo>
                  <a:lnTo>
                    <a:pt x="0" y="2"/>
                  </a:lnTo>
                  <a:lnTo>
                    <a:pt x="0" y="2"/>
                  </a:lnTo>
                  <a:lnTo>
                    <a:pt x="2" y="4"/>
                  </a:lnTo>
                  <a:lnTo>
                    <a:pt x="2"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1" name="Freeform 484"/>
            <p:cNvSpPr>
              <a:spLocks/>
            </p:cNvSpPr>
            <p:nvPr/>
          </p:nvSpPr>
          <p:spPr bwMode="auto">
            <a:xfrm>
              <a:off x="5309813" y="2668710"/>
              <a:ext cx="32672" cy="54117"/>
            </a:xfrm>
            <a:custGeom>
              <a:avLst/>
              <a:gdLst>
                <a:gd name="T0" fmla="*/ 3 w 16"/>
                <a:gd name="T1" fmla="*/ 23 h 32"/>
                <a:gd name="T2" fmla="*/ 2 w 16"/>
                <a:gd name="T3" fmla="*/ 25 h 32"/>
                <a:gd name="T4" fmla="*/ 0 w 16"/>
                <a:gd name="T5" fmla="*/ 27 h 32"/>
                <a:gd name="T6" fmla="*/ 0 w 16"/>
                <a:gd name="T7" fmla="*/ 29 h 32"/>
                <a:gd name="T8" fmla="*/ 0 w 16"/>
                <a:gd name="T9" fmla="*/ 30 h 32"/>
                <a:gd name="T10" fmla="*/ 2 w 16"/>
                <a:gd name="T11" fmla="*/ 32 h 32"/>
                <a:gd name="T12" fmla="*/ 2 w 16"/>
                <a:gd name="T13" fmla="*/ 30 h 32"/>
                <a:gd name="T14" fmla="*/ 3 w 16"/>
                <a:gd name="T15" fmla="*/ 29 h 32"/>
                <a:gd name="T16" fmla="*/ 3 w 16"/>
                <a:gd name="T17" fmla="*/ 29 h 32"/>
                <a:gd name="T18" fmla="*/ 5 w 16"/>
                <a:gd name="T19" fmla="*/ 27 h 32"/>
                <a:gd name="T20" fmla="*/ 7 w 16"/>
                <a:gd name="T21" fmla="*/ 25 h 32"/>
                <a:gd name="T22" fmla="*/ 9 w 16"/>
                <a:gd name="T23" fmla="*/ 21 h 32"/>
                <a:gd name="T24" fmla="*/ 11 w 16"/>
                <a:gd name="T25" fmla="*/ 20 h 32"/>
                <a:gd name="T26" fmla="*/ 11 w 16"/>
                <a:gd name="T27" fmla="*/ 16 h 32"/>
                <a:gd name="T28" fmla="*/ 12 w 16"/>
                <a:gd name="T29" fmla="*/ 14 h 32"/>
                <a:gd name="T30" fmla="*/ 14 w 16"/>
                <a:gd name="T31" fmla="*/ 14 h 32"/>
                <a:gd name="T32" fmla="*/ 14 w 16"/>
                <a:gd name="T33" fmla="*/ 12 h 32"/>
                <a:gd name="T34" fmla="*/ 14 w 16"/>
                <a:gd name="T35" fmla="*/ 11 h 32"/>
                <a:gd name="T36" fmla="*/ 16 w 16"/>
                <a:gd name="T37" fmla="*/ 11 h 32"/>
                <a:gd name="T38" fmla="*/ 16 w 16"/>
                <a:gd name="T39" fmla="*/ 9 h 32"/>
                <a:gd name="T40" fmla="*/ 16 w 16"/>
                <a:gd name="T41" fmla="*/ 5 h 32"/>
                <a:gd name="T42" fmla="*/ 14 w 16"/>
                <a:gd name="T43" fmla="*/ 3 h 32"/>
                <a:gd name="T44" fmla="*/ 16 w 16"/>
                <a:gd name="T45" fmla="*/ 3 h 32"/>
                <a:gd name="T46" fmla="*/ 14 w 16"/>
                <a:gd name="T47" fmla="*/ 3 h 32"/>
                <a:gd name="T48" fmla="*/ 14 w 16"/>
                <a:gd name="T49" fmla="*/ 0 h 32"/>
                <a:gd name="T50" fmla="*/ 14 w 16"/>
                <a:gd name="T51" fmla="*/ 0 h 32"/>
                <a:gd name="T52" fmla="*/ 14 w 16"/>
                <a:gd name="T53" fmla="*/ 0 h 32"/>
                <a:gd name="T54" fmla="*/ 14 w 16"/>
                <a:gd name="T55" fmla="*/ 2 h 32"/>
                <a:gd name="T56" fmla="*/ 14 w 16"/>
                <a:gd name="T57" fmla="*/ 3 h 32"/>
                <a:gd name="T58" fmla="*/ 14 w 16"/>
                <a:gd name="T59" fmla="*/ 3 h 32"/>
                <a:gd name="T60" fmla="*/ 14 w 16"/>
                <a:gd name="T61" fmla="*/ 3 h 32"/>
                <a:gd name="T62" fmla="*/ 14 w 16"/>
                <a:gd name="T63" fmla="*/ 5 h 32"/>
                <a:gd name="T64" fmla="*/ 14 w 16"/>
                <a:gd name="T65" fmla="*/ 5 h 32"/>
                <a:gd name="T66" fmla="*/ 14 w 16"/>
                <a:gd name="T67" fmla="*/ 7 h 32"/>
                <a:gd name="T68" fmla="*/ 14 w 16"/>
                <a:gd name="T69" fmla="*/ 7 h 32"/>
                <a:gd name="T70" fmla="*/ 12 w 16"/>
                <a:gd name="T71" fmla="*/ 11 h 32"/>
                <a:gd name="T72" fmla="*/ 12 w 16"/>
                <a:gd name="T73" fmla="*/ 11 h 32"/>
                <a:gd name="T74" fmla="*/ 11 w 16"/>
                <a:gd name="T75" fmla="*/ 12 h 32"/>
                <a:gd name="T76" fmla="*/ 11 w 16"/>
                <a:gd name="T77" fmla="*/ 14 h 32"/>
                <a:gd name="T78" fmla="*/ 9 w 16"/>
                <a:gd name="T79" fmla="*/ 14 h 32"/>
                <a:gd name="T80" fmla="*/ 9 w 16"/>
                <a:gd name="T81" fmla="*/ 16 h 32"/>
                <a:gd name="T82" fmla="*/ 5 w 16"/>
                <a:gd name="T83" fmla="*/ 23 h 32"/>
                <a:gd name="T84" fmla="*/ 3 w 16"/>
                <a:gd name="T85"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32">
                  <a:moveTo>
                    <a:pt x="3" y="23"/>
                  </a:moveTo>
                  <a:lnTo>
                    <a:pt x="2" y="25"/>
                  </a:lnTo>
                  <a:lnTo>
                    <a:pt x="0" y="27"/>
                  </a:lnTo>
                  <a:lnTo>
                    <a:pt x="0" y="29"/>
                  </a:lnTo>
                  <a:lnTo>
                    <a:pt x="0" y="30"/>
                  </a:lnTo>
                  <a:lnTo>
                    <a:pt x="2" y="32"/>
                  </a:lnTo>
                  <a:lnTo>
                    <a:pt x="2" y="30"/>
                  </a:lnTo>
                  <a:lnTo>
                    <a:pt x="3" y="29"/>
                  </a:lnTo>
                  <a:lnTo>
                    <a:pt x="3" y="29"/>
                  </a:lnTo>
                  <a:lnTo>
                    <a:pt x="5" y="27"/>
                  </a:lnTo>
                  <a:lnTo>
                    <a:pt x="7" y="25"/>
                  </a:lnTo>
                  <a:lnTo>
                    <a:pt x="9" y="21"/>
                  </a:lnTo>
                  <a:lnTo>
                    <a:pt x="11" y="20"/>
                  </a:lnTo>
                  <a:lnTo>
                    <a:pt x="11" y="16"/>
                  </a:lnTo>
                  <a:lnTo>
                    <a:pt x="12" y="14"/>
                  </a:lnTo>
                  <a:lnTo>
                    <a:pt x="14" y="14"/>
                  </a:lnTo>
                  <a:lnTo>
                    <a:pt x="14" y="12"/>
                  </a:lnTo>
                  <a:lnTo>
                    <a:pt x="14" y="11"/>
                  </a:lnTo>
                  <a:lnTo>
                    <a:pt x="16" y="11"/>
                  </a:lnTo>
                  <a:lnTo>
                    <a:pt x="16" y="9"/>
                  </a:lnTo>
                  <a:lnTo>
                    <a:pt x="16" y="5"/>
                  </a:lnTo>
                  <a:lnTo>
                    <a:pt x="14" y="3"/>
                  </a:lnTo>
                  <a:lnTo>
                    <a:pt x="16" y="3"/>
                  </a:lnTo>
                  <a:lnTo>
                    <a:pt x="14" y="3"/>
                  </a:lnTo>
                  <a:lnTo>
                    <a:pt x="14" y="0"/>
                  </a:lnTo>
                  <a:lnTo>
                    <a:pt x="14" y="0"/>
                  </a:lnTo>
                  <a:lnTo>
                    <a:pt x="14" y="0"/>
                  </a:lnTo>
                  <a:lnTo>
                    <a:pt x="14" y="2"/>
                  </a:lnTo>
                  <a:lnTo>
                    <a:pt x="14" y="3"/>
                  </a:lnTo>
                  <a:lnTo>
                    <a:pt x="14" y="3"/>
                  </a:lnTo>
                  <a:lnTo>
                    <a:pt x="14" y="3"/>
                  </a:lnTo>
                  <a:lnTo>
                    <a:pt x="14" y="5"/>
                  </a:lnTo>
                  <a:lnTo>
                    <a:pt x="14" y="5"/>
                  </a:lnTo>
                  <a:lnTo>
                    <a:pt x="14" y="7"/>
                  </a:lnTo>
                  <a:lnTo>
                    <a:pt x="14" y="7"/>
                  </a:lnTo>
                  <a:lnTo>
                    <a:pt x="12" y="11"/>
                  </a:lnTo>
                  <a:lnTo>
                    <a:pt x="12" y="11"/>
                  </a:lnTo>
                  <a:lnTo>
                    <a:pt x="11" y="12"/>
                  </a:lnTo>
                  <a:lnTo>
                    <a:pt x="11" y="14"/>
                  </a:lnTo>
                  <a:lnTo>
                    <a:pt x="9" y="14"/>
                  </a:lnTo>
                  <a:lnTo>
                    <a:pt x="9" y="16"/>
                  </a:lnTo>
                  <a:lnTo>
                    <a:pt x="5" y="23"/>
                  </a:lnTo>
                  <a:lnTo>
                    <a:pt x="3" y="2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2" name="Freeform 485"/>
            <p:cNvSpPr>
              <a:spLocks/>
            </p:cNvSpPr>
            <p:nvPr/>
          </p:nvSpPr>
          <p:spPr bwMode="auto">
            <a:xfrm>
              <a:off x="5342485" y="2658563"/>
              <a:ext cx="4084" cy="3382"/>
            </a:xfrm>
            <a:custGeom>
              <a:avLst/>
              <a:gdLst>
                <a:gd name="T0" fmla="*/ 2 w 2"/>
                <a:gd name="T1" fmla="*/ 2 h 2"/>
                <a:gd name="T2" fmla="*/ 2 w 2"/>
                <a:gd name="T3" fmla="*/ 0 h 2"/>
                <a:gd name="T4" fmla="*/ 2 w 2"/>
                <a:gd name="T5" fmla="*/ 0 h 2"/>
                <a:gd name="T6" fmla="*/ 0 w 2"/>
                <a:gd name="T7" fmla="*/ 0 h 2"/>
                <a:gd name="T8" fmla="*/ 0 w 2"/>
                <a:gd name="T9" fmla="*/ 0 h 2"/>
                <a:gd name="T10" fmla="*/ 2 w 2"/>
                <a:gd name="T11" fmla="*/ 2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0"/>
                  </a:lnTo>
                  <a:lnTo>
                    <a:pt x="2" y="0"/>
                  </a:lnTo>
                  <a:lnTo>
                    <a:pt x="0" y="0"/>
                  </a:lnTo>
                  <a:lnTo>
                    <a:pt x="0" y="0"/>
                  </a:lnTo>
                  <a:lnTo>
                    <a:pt x="2" y="2"/>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3" name="Freeform 486"/>
            <p:cNvSpPr>
              <a:spLocks/>
            </p:cNvSpPr>
            <p:nvPr/>
          </p:nvSpPr>
          <p:spPr bwMode="auto">
            <a:xfrm>
              <a:off x="5342485" y="2653489"/>
              <a:ext cx="8168" cy="1692"/>
            </a:xfrm>
            <a:custGeom>
              <a:avLst/>
              <a:gdLst>
                <a:gd name="T0" fmla="*/ 4 w 4"/>
                <a:gd name="T1" fmla="*/ 1 h 1"/>
                <a:gd name="T2" fmla="*/ 4 w 4"/>
                <a:gd name="T3" fmla="*/ 1 h 1"/>
                <a:gd name="T4" fmla="*/ 2 w 4"/>
                <a:gd name="T5" fmla="*/ 0 h 1"/>
                <a:gd name="T6" fmla="*/ 2 w 4"/>
                <a:gd name="T7" fmla="*/ 0 h 1"/>
                <a:gd name="T8" fmla="*/ 0 w 4"/>
                <a:gd name="T9" fmla="*/ 0 h 1"/>
                <a:gd name="T10" fmla="*/ 2 w 4"/>
                <a:gd name="T11" fmla="*/ 1 h 1"/>
                <a:gd name="T12" fmla="*/ 2 w 4"/>
                <a:gd name="T13" fmla="*/ 1 h 1"/>
                <a:gd name="T14" fmla="*/ 4 w 4"/>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4" y="1"/>
                  </a:moveTo>
                  <a:lnTo>
                    <a:pt x="4" y="1"/>
                  </a:lnTo>
                  <a:lnTo>
                    <a:pt x="2" y="0"/>
                  </a:lnTo>
                  <a:lnTo>
                    <a:pt x="2" y="0"/>
                  </a:lnTo>
                  <a:lnTo>
                    <a:pt x="0" y="0"/>
                  </a:lnTo>
                  <a:lnTo>
                    <a:pt x="2" y="1"/>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4" name="Freeform 487"/>
            <p:cNvSpPr>
              <a:spLocks/>
            </p:cNvSpPr>
            <p:nvPr/>
          </p:nvSpPr>
          <p:spPr bwMode="auto">
            <a:xfrm>
              <a:off x="5346569" y="2631504"/>
              <a:ext cx="22463" cy="21986"/>
            </a:xfrm>
            <a:custGeom>
              <a:avLst/>
              <a:gdLst>
                <a:gd name="T0" fmla="*/ 11 w 11"/>
                <a:gd name="T1" fmla="*/ 7 h 13"/>
                <a:gd name="T2" fmla="*/ 9 w 11"/>
                <a:gd name="T3" fmla="*/ 5 h 13"/>
                <a:gd name="T4" fmla="*/ 9 w 11"/>
                <a:gd name="T5" fmla="*/ 2 h 13"/>
                <a:gd name="T6" fmla="*/ 9 w 11"/>
                <a:gd name="T7" fmla="*/ 2 h 13"/>
                <a:gd name="T8" fmla="*/ 9 w 11"/>
                <a:gd name="T9" fmla="*/ 2 h 13"/>
                <a:gd name="T10" fmla="*/ 7 w 11"/>
                <a:gd name="T11" fmla="*/ 0 h 13"/>
                <a:gd name="T12" fmla="*/ 5 w 11"/>
                <a:gd name="T13" fmla="*/ 0 h 13"/>
                <a:gd name="T14" fmla="*/ 3 w 11"/>
                <a:gd name="T15" fmla="*/ 0 h 13"/>
                <a:gd name="T16" fmla="*/ 0 w 11"/>
                <a:gd name="T17" fmla="*/ 0 h 13"/>
                <a:gd name="T18" fmla="*/ 0 w 11"/>
                <a:gd name="T19" fmla="*/ 0 h 13"/>
                <a:gd name="T20" fmla="*/ 0 w 11"/>
                <a:gd name="T21" fmla="*/ 0 h 13"/>
                <a:gd name="T22" fmla="*/ 2 w 11"/>
                <a:gd name="T23" fmla="*/ 0 h 13"/>
                <a:gd name="T24" fmla="*/ 2 w 11"/>
                <a:gd name="T25" fmla="*/ 2 h 13"/>
                <a:gd name="T26" fmla="*/ 3 w 11"/>
                <a:gd name="T27" fmla="*/ 2 h 13"/>
                <a:gd name="T28" fmla="*/ 3 w 11"/>
                <a:gd name="T29" fmla="*/ 4 h 13"/>
                <a:gd name="T30" fmla="*/ 5 w 11"/>
                <a:gd name="T31" fmla="*/ 7 h 13"/>
                <a:gd name="T32" fmla="*/ 7 w 11"/>
                <a:gd name="T33" fmla="*/ 11 h 13"/>
                <a:gd name="T34" fmla="*/ 9 w 11"/>
                <a:gd name="T35" fmla="*/ 11 h 13"/>
                <a:gd name="T36" fmla="*/ 9 w 11"/>
                <a:gd name="T37" fmla="*/ 13 h 13"/>
                <a:gd name="T38" fmla="*/ 11 w 11"/>
                <a:gd name="T39" fmla="*/ 11 h 13"/>
                <a:gd name="T40" fmla="*/ 11 w 11"/>
                <a:gd name="T41" fmla="*/ 9 h 13"/>
                <a:gd name="T42" fmla="*/ 11 w 11"/>
                <a:gd name="T43" fmla="*/ 9 h 13"/>
                <a:gd name="T44" fmla="*/ 11 w 11"/>
                <a:gd name="T4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3">
                  <a:moveTo>
                    <a:pt x="11" y="7"/>
                  </a:moveTo>
                  <a:lnTo>
                    <a:pt x="9" y="5"/>
                  </a:lnTo>
                  <a:lnTo>
                    <a:pt x="9" y="2"/>
                  </a:lnTo>
                  <a:lnTo>
                    <a:pt x="9" y="2"/>
                  </a:lnTo>
                  <a:lnTo>
                    <a:pt x="9" y="2"/>
                  </a:lnTo>
                  <a:lnTo>
                    <a:pt x="7" y="0"/>
                  </a:lnTo>
                  <a:lnTo>
                    <a:pt x="5" y="0"/>
                  </a:lnTo>
                  <a:lnTo>
                    <a:pt x="3" y="0"/>
                  </a:lnTo>
                  <a:lnTo>
                    <a:pt x="0" y="0"/>
                  </a:lnTo>
                  <a:lnTo>
                    <a:pt x="0" y="0"/>
                  </a:lnTo>
                  <a:lnTo>
                    <a:pt x="0" y="0"/>
                  </a:lnTo>
                  <a:lnTo>
                    <a:pt x="2" y="0"/>
                  </a:lnTo>
                  <a:lnTo>
                    <a:pt x="2" y="2"/>
                  </a:lnTo>
                  <a:lnTo>
                    <a:pt x="3" y="2"/>
                  </a:lnTo>
                  <a:lnTo>
                    <a:pt x="3" y="4"/>
                  </a:lnTo>
                  <a:lnTo>
                    <a:pt x="5" y="7"/>
                  </a:lnTo>
                  <a:lnTo>
                    <a:pt x="7" y="11"/>
                  </a:lnTo>
                  <a:lnTo>
                    <a:pt x="9" y="11"/>
                  </a:lnTo>
                  <a:lnTo>
                    <a:pt x="9" y="13"/>
                  </a:lnTo>
                  <a:lnTo>
                    <a:pt x="11" y="11"/>
                  </a:lnTo>
                  <a:lnTo>
                    <a:pt x="11" y="9"/>
                  </a:lnTo>
                  <a:lnTo>
                    <a:pt x="11" y="9"/>
                  </a:lnTo>
                  <a:lnTo>
                    <a:pt x="11"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5" name="Freeform 488"/>
            <p:cNvSpPr>
              <a:spLocks/>
            </p:cNvSpPr>
            <p:nvPr/>
          </p:nvSpPr>
          <p:spPr bwMode="auto">
            <a:xfrm>
              <a:off x="5324106" y="2540181"/>
              <a:ext cx="87807" cy="106544"/>
            </a:xfrm>
            <a:custGeom>
              <a:avLst/>
              <a:gdLst>
                <a:gd name="T0" fmla="*/ 0 w 43"/>
                <a:gd name="T1" fmla="*/ 25 h 63"/>
                <a:gd name="T2" fmla="*/ 5 w 43"/>
                <a:gd name="T3" fmla="*/ 38 h 63"/>
                <a:gd name="T4" fmla="*/ 9 w 43"/>
                <a:gd name="T5" fmla="*/ 41 h 63"/>
                <a:gd name="T6" fmla="*/ 11 w 43"/>
                <a:gd name="T7" fmla="*/ 40 h 63"/>
                <a:gd name="T8" fmla="*/ 13 w 43"/>
                <a:gd name="T9" fmla="*/ 43 h 63"/>
                <a:gd name="T10" fmla="*/ 11 w 43"/>
                <a:gd name="T11" fmla="*/ 47 h 63"/>
                <a:gd name="T12" fmla="*/ 14 w 43"/>
                <a:gd name="T13" fmla="*/ 50 h 63"/>
                <a:gd name="T14" fmla="*/ 16 w 43"/>
                <a:gd name="T15" fmla="*/ 52 h 63"/>
                <a:gd name="T16" fmla="*/ 20 w 43"/>
                <a:gd name="T17" fmla="*/ 49 h 63"/>
                <a:gd name="T18" fmla="*/ 23 w 43"/>
                <a:gd name="T19" fmla="*/ 50 h 63"/>
                <a:gd name="T20" fmla="*/ 29 w 43"/>
                <a:gd name="T21" fmla="*/ 56 h 63"/>
                <a:gd name="T22" fmla="*/ 27 w 43"/>
                <a:gd name="T23" fmla="*/ 50 h 63"/>
                <a:gd name="T24" fmla="*/ 31 w 43"/>
                <a:gd name="T25" fmla="*/ 50 h 63"/>
                <a:gd name="T26" fmla="*/ 34 w 43"/>
                <a:gd name="T27" fmla="*/ 54 h 63"/>
                <a:gd name="T28" fmla="*/ 36 w 43"/>
                <a:gd name="T29" fmla="*/ 58 h 63"/>
                <a:gd name="T30" fmla="*/ 42 w 43"/>
                <a:gd name="T31" fmla="*/ 59 h 63"/>
                <a:gd name="T32" fmla="*/ 42 w 43"/>
                <a:gd name="T33" fmla="*/ 63 h 63"/>
                <a:gd name="T34" fmla="*/ 42 w 43"/>
                <a:gd name="T35" fmla="*/ 58 h 63"/>
                <a:gd name="T36" fmla="*/ 40 w 43"/>
                <a:gd name="T37" fmla="*/ 56 h 63"/>
                <a:gd name="T38" fmla="*/ 38 w 43"/>
                <a:gd name="T39" fmla="*/ 54 h 63"/>
                <a:gd name="T40" fmla="*/ 38 w 43"/>
                <a:gd name="T41" fmla="*/ 50 h 63"/>
                <a:gd name="T42" fmla="*/ 36 w 43"/>
                <a:gd name="T43" fmla="*/ 49 h 63"/>
                <a:gd name="T44" fmla="*/ 33 w 43"/>
                <a:gd name="T45" fmla="*/ 47 h 63"/>
                <a:gd name="T46" fmla="*/ 33 w 43"/>
                <a:gd name="T47" fmla="*/ 49 h 63"/>
                <a:gd name="T48" fmla="*/ 29 w 43"/>
                <a:gd name="T49" fmla="*/ 45 h 63"/>
                <a:gd name="T50" fmla="*/ 25 w 43"/>
                <a:gd name="T51" fmla="*/ 45 h 63"/>
                <a:gd name="T52" fmla="*/ 25 w 43"/>
                <a:gd name="T53" fmla="*/ 47 h 63"/>
                <a:gd name="T54" fmla="*/ 23 w 43"/>
                <a:gd name="T55" fmla="*/ 49 h 63"/>
                <a:gd name="T56" fmla="*/ 20 w 43"/>
                <a:gd name="T57" fmla="*/ 43 h 63"/>
                <a:gd name="T58" fmla="*/ 18 w 43"/>
                <a:gd name="T59" fmla="*/ 40 h 63"/>
                <a:gd name="T60" fmla="*/ 16 w 43"/>
                <a:gd name="T61" fmla="*/ 34 h 63"/>
                <a:gd name="T62" fmla="*/ 16 w 43"/>
                <a:gd name="T63" fmla="*/ 29 h 63"/>
                <a:gd name="T64" fmla="*/ 18 w 43"/>
                <a:gd name="T65" fmla="*/ 25 h 63"/>
                <a:gd name="T66" fmla="*/ 20 w 43"/>
                <a:gd name="T67" fmla="*/ 23 h 63"/>
                <a:gd name="T68" fmla="*/ 20 w 43"/>
                <a:gd name="T69" fmla="*/ 16 h 63"/>
                <a:gd name="T70" fmla="*/ 18 w 43"/>
                <a:gd name="T71" fmla="*/ 12 h 63"/>
                <a:gd name="T72" fmla="*/ 16 w 43"/>
                <a:gd name="T73" fmla="*/ 7 h 63"/>
                <a:gd name="T74" fmla="*/ 16 w 43"/>
                <a:gd name="T75" fmla="*/ 2 h 63"/>
                <a:gd name="T76" fmla="*/ 14 w 43"/>
                <a:gd name="T77" fmla="*/ 0 h 63"/>
                <a:gd name="T78" fmla="*/ 13 w 43"/>
                <a:gd name="T79" fmla="*/ 2 h 63"/>
                <a:gd name="T80" fmla="*/ 5 w 43"/>
                <a:gd name="T81" fmla="*/ 0 h 63"/>
                <a:gd name="T82" fmla="*/ 2 w 43"/>
                <a:gd name="T83" fmla="*/ 2 h 63"/>
                <a:gd name="T84" fmla="*/ 2 w 43"/>
                <a:gd name="T85" fmla="*/ 9 h 63"/>
                <a:gd name="T86" fmla="*/ 4 w 43"/>
                <a:gd name="T87" fmla="*/ 18 h 63"/>
                <a:gd name="T88" fmla="*/ 4 w 43"/>
                <a:gd name="T89"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 h="63">
                  <a:moveTo>
                    <a:pt x="2" y="25"/>
                  </a:moveTo>
                  <a:lnTo>
                    <a:pt x="0" y="23"/>
                  </a:lnTo>
                  <a:lnTo>
                    <a:pt x="0" y="25"/>
                  </a:lnTo>
                  <a:lnTo>
                    <a:pt x="2" y="29"/>
                  </a:lnTo>
                  <a:lnTo>
                    <a:pt x="4" y="34"/>
                  </a:lnTo>
                  <a:lnTo>
                    <a:pt x="5" y="38"/>
                  </a:lnTo>
                  <a:lnTo>
                    <a:pt x="7" y="40"/>
                  </a:lnTo>
                  <a:lnTo>
                    <a:pt x="7" y="40"/>
                  </a:lnTo>
                  <a:lnTo>
                    <a:pt x="9" y="41"/>
                  </a:lnTo>
                  <a:lnTo>
                    <a:pt x="11" y="43"/>
                  </a:lnTo>
                  <a:lnTo>
                    <a:pt x="11" y="43"/>
                  </a:lnTo>
                  <a:lnTo>
                    <a:pt x="11" y="40"/>
                  </a:lnTo>
                  <a:lnTo>
                    <a:pt x="11" y="40"/>
                  </a:lnTo>
                  <a:lnTo>
                    <a:pt x="13" y="41"/>
                  </a:lnTo>
                  <a:lnTo>
                    <a:pt x="13" y="43"/>
                  </a:lnTo>
                  <a:lnTo>
                    <a:pt x="13" y="43"/>
                  </a:lnTo>
                  <a:lnTo>
                    <a:pt x="11" y="45"/>
                  </a:lnTo>
                  <a:lnTo>
                    <a:pt x="11" y="47"/>
                  </a:lnTo>
                  <a:lnTo>
                    <a:pt x="13" y="49"/>
                  </a:lnTo>
                  <a:lnTo>
                    <a:pt x="13" y="50"/>
                  </a:lnTo>
                  <a:lnTo>
                    <a:pt x="14" y="50"/>
                  </a:lnTo>
                  <a:lnTo>
                    <a:pt x="14" y="50"/>
                  </a:lnTo>
                  <a:lnTo>
                    <a:pt x="16" y="50"/>
                  </a:lnTo>
                  <a:lnTo>
                    <a:pt x="16" y="52"/>
                  </a:lnTo>
                  <a:lnTo>
                    <a:pt x="18" y="52"/>
                  </a:lnTo>
                  <a:lnTo>
                    <a:pt x="20" y="50"/>
                  </a:lnTo>
                  <a:lnTo>
                    <a:pt x="20" y="49"/>
                  </a:lnTo>
                  <a:lnTo>
                    <a:pt x="22" y="49"/>
                  </a:lnTo>
                  <a:lnTo>
                    <a:pt x="22" y="49"/>
                  </a:lnTo>
                  <a:lnTo>
                    <a:pt x="23" y="50"/>
                  </a:lnTo>
                  <a:lnTo>
                    <a:pt x="27" y="52"/>
                  </a:lnTo>
                  <a:lnTo>
                    <a:pt x="27" y="54"/>
                  </a:lnTo>
                  <a:lnTo>
                    <a:pt x="29" y="56"/>
                  </a:lnTo>
                  <a:lnTo>
                    <a:pt x="29" y="56"/>
                  </a:lnTo>
                  <a:lnTo>
                    <a:pt x="29" y="56"/>
                  </a:lnTo>
                  <a:lnTo>
                    <a:pt x="27" y="50"/>
                  </a:lnTo>
                  <a:lnTo>
                    <a:pt x="27" y="49"/>
                  </a:lnTo>
                  <a:lnTo>
                    <a:pt x="29" y="49"/>
                  </a:lnTo>
                  <a:lnTo>
                    <a:pt x="31" y="50"/>
                  </a:lnTo>
                  <a:lnTo>
                    <a:pt x="31" y="52"/>
                  </a:lnTo>
                  <a:lnTo>
                    <a:pt x="33" y="52"/>
                  </a:lnTo>
                  <a:lnTo>
                    <a:pt x="34" y="54"/>
                  </a:lnTo>
                  <a:lnTo>
                    <a:pt x="34" y="56"/>
                  </a:lnTo>
                  <a:lnTo>
                    <a:pt x="36" y="58"/>
                  </a:lnTo>
                  <a:lnTo>
                    <a:pt x="36" y="58"/>
                  </a:lnTo>
                  <a:lnTo>
                    <a:pt x="38" y="59"/>
                  </a:lnTo>
                  <a:lnTo>
                    <a:pt x="40" y="59"/>
                  </a:lnTo>
                  <a:lnTo>
                    <a:pt x="42" y="59"/>
                  </a:lnTo>
                  <a:lnTo>
                    <a:pt x="40" y="61"/>
                  </a:lnTo>
                  <a:lnTo>
                    <a:pt x="40" y="61"/>
                  </a:lnTo>
                  <a:lnTo>
                    <a:pt x="42" y="63"/>
                  </a:lnTo>
                  <a:lnTo>
                    <a:pt x="43" y="61"/>
                  </a:lnTo>
                  <a:lnTo>
                    <a:pt x="42" y="58"/>
                  </a:lnTo>
                  <a:lnTo>
                    <a:pt x="42" y="58"/>
                  </a:lnTo>
                  <a:lnTo>
                    <a:pt x="40" y="58"/>
                  </a:lnTo>
                  <a:lnTo>
                    <a:pt x="40" y="56"/>
                  </a:lnTo>
                  <a:lnTo>
                    <a:pt x="40" y="56"/>
                  </a:lnTo>
                  <a:lnTo>
                    <a:pt x="40" y="56"/>
                  </a:lnTo>
                  <a:lnTo>
                    <a:pt x="40" y="54"/>
                  </a:lnTo>
                  <a:lnTo>
                    <a:pt x="38" y="54"/>
                  </a:lnTo>
                  <a:lnTo>
                    <a:pt x="38" y="52"/>
                  </a:lnTo>
                  <a:lnTo>
                    <a:pt x="36" y="52"/>
                  </a:lnTo>
                  <a:lnTo>
                    <a:pt x="38" y="50"/>
                  </a:lnTo>
                  <a:lnTo>
                    <a:pt x="38" y="50"/>
                  </a:lnTo>
                  <a:lnTo>
                    <a:pt x="38" y="49"/>
                  </a:lnTo>
                  <a:lnTo>
                    <a:pt x="36" y="49"/>
                  </a:lnTo>
                  <a:lnTo>
                    <a:pt x="34" y="47"/>
                  </a:lnTo>
                  <a:lnTo>
                    <a:pt x="34" y="47"/>
                  </a:lnTo>
                  <a:lnTo>
                    <a:pt x="33" y="47"/>
                  </a:lnTo>
                  <a:lnTo>
                    <a:pt x="34" y="49"/>
                  </a:lnTo>
                  <a:lnTo>
                    <a:pt x="33" y="50"/>
                  </a:lnTo>
                  <a:lnTo>
                    <a:pt x="33" y="49"/>
                  </a:lnTo>
                  <a:lnTo>
                    <a:pt x="31" y="47"/>
                  </a:lnTo>
                  <a:lnTo>
                    <a:pt x="31" y="45"/>
                  </a:lnTo>
                  <a:lnTo>
                    <a:pt x="29" y="45"/>
                  </a:lnTo>
                  <a:lnTo>
                    <a:pt x="27" y="43"/>
                  </a:lnTo>
                  <a:lnTo>
                    <a:pt x="27" y="45"/>
                  </a:lnTo>
                  <a:lnTo>
                    <a:pt x="25" y="45"/>
                  </a:lnTo>
                  <a:lnTo>
                    <a:pt x="25" y="47"/>
                  </a:lnTo>
                  <a:lnTo>
                    <a:pt x="25" y="45"/>
                  </a:lnTo>
                  <a:lnTo>
                    <a:pt x="25" y="47"/>
                  </a:lnTo>
                  <a:lnTo>
                    <a:pt x="25" y="49"/>
                  </a:lnTo>
                  <a:lnTo>
                    <a:pt x="23" y="49"/>
                  </a:lnTo>
                  <a:lnTo>
                    <a:pt x="23" y="49"/>
                  </a:lnTo>
                  <a:lnTo>
                    <a:pt x="20" y="47"/>
                  </a:lnTo>
                  <a:lnTo>
                    <a:pt x="20" y="45"/>
                  </a:lnTo>
                  <a:lnTo>
                    <a:pt x="20" y="43"/>
                  </a:lnTo>
                  <a:lnTo>
                    <a:pt x="18" y="41"/>
                  </a:lnTo>
                  <a:lnTo>
                    <a:pt x="20" y="40"/>
                  </a:lnTo>
                  <a:lnTo>
                    <a:pt x="18" y="40"/>
                  </a:lnTo>
                  <a:lnTo>
                    <a:pt x="16" y="38"/>
                  </a:lnTo>
                  <a:lnTo>
                    <a:pt x="16" y="36"/>
                  </a:lnTo>
                  <a:lnTo>
                    <a:pt x="16" y="34"/>
                  </a:lnTo>
                  <a:lnTo>
                    <a:pt x="16" y="32"/>
                  </a:lnTo>
                  <a:lnTo>
                    <a:pt x="16" y="30"/>
                  </a:lnTo>
                  <a:lnTo>
                    <a:pt x="16" y="29"/>
                  </a:lnTo>
                  <a:lnTo>
                    <a:pt x="16" y="29"/>
                  </a:lnTo>
                  <a:lnTo>
                    <a:pt x="18" y="27"/>
                  </a:lnTo>
                  <a:lnTo>
                    <a:pt x="18" y="25"/>
                  </a:lnTo>
                  <a:lnTo>
                    <a:pt x="18" y="27"/>
                  </a:lnTo>
                  <a:lnTo>
                    <a:pt x="20" y="25"/>
                  </a:lnTo>
                  <a:lnTo>
                    <a:pt x="20" y="23"/>
                  </a:lnTo>
                  <a:lnTo>
                    <a:pt x="20" y="21"/>
                  </a:lnTo>
                  <a:lnTo>
                    <a:pt x="20" y="20"/>
                  </a:lnTo>
                  <a:lnTo>
                    <a:pt x="20" y="16"/>
                  </a:lnTo>
                  <a:lnTo>
                    <a:pt x="20" y="14"/>
                  </a:lnTo>
                  <a:lnTo>
                    <a:pt x="20" y="14"/>
                  </a:lnTo>
                  <a:lnTo>
                    <a:pt x="18" y="12"/>
                  </a:lnTo>
                  <a:lnTo>
                    <a:pt x="18" y="12"/>
                  </a:lnTo>
                  <a:lnTo>
                    <a:pt x="16" y="11"/>
                  </a:lnTo>
                  <a:lnTo>
                    <a:pt x="16" y="7"/>
                  </a:lnTo>
                  <a:lnTo>
                    <a:pt x="16" y="5"/>
                  </a:lnTo>
                  <a:lnTo>
                    <a:pt x="16" y="3"/>
                  </a:lnTo>
                  <a:lnTo>
                    <a:pt x="16" y="2"/>
                  </a:lnTo>
                  <a:lnTo>
                    <a:pt x="16" y="2"/>
                  </a:lnTo>
                  <a:lnTo>
                    <a:pt x="14" y="2"/>
                  </a:lnTo>
                  <a:lnTo>
                    <a:pt x="14" y="0"/>
                  </a:lnTo>
                  <a:lnTo>
                    <a:pt x="13" y="0"/>
                  </a:lnTo>
                  <a:lnTo>
                    <a:pt x="13" y="2"/>
                  </a:lnTo>
                  <a:lnTo>
                    <a:pt x="13" y="2"/>
                  </a:lnTo>
                  <a:lnTo>
                    <a:pt x="11" y="2"/>
                  </a:lnTo>
                  <a:lnTo>
                    <a:pt x="7" y="0"/>
                  </a:lnTo>
                  <a:lnTo>
                    <a:pt x="5" y="0"/>
                  </a:lnTo>
                  <a:lnTo>
                    <a:pt x="4" y="0"/>
                  </a:lnTo>
                  <a:lnTo>
                    <a:pt x="2" y="0"/>
                  </a:lnTo>
                  <a:lnTo>
                    <a:pt x="2" y="2"/>
                  </a:lnTo>
                  <a:lnTo>
                    <a:pt x="2" y="3"/>
                  </a:lnTo>
                  <a:lnTo>
                    <a:pt x="2" y="7"/>
                  </a:lnTo>
                  <a:lnTo>
                    <a:pt x="2" y="9"/>
                  </a:lnTo>
                  <a:lnTo>
                    <a:pt x="2" y="11"/>
                  </a:lnTo>
                  <a:lnTo>
                    <a:pt x="4" y="14"/>
                  </a:lnTo>
                  <a:lnTo>
                    <a:pt x="4" y="18"/>
                  </a:lnTo>
                  <a:lnTo>
                    <a:pt x="4" y="20"/>
                  </a:lnTo>
                  <a:lnTo>
                    <a:pt x="5" y="25"/>
                  </a:lnTo>
                  <a:lnTo>
                    <a:pt x="4" y="27"/>
                  </a:lnTo>
                  <a:lnTo>
                    <a:pt x="2" y="2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6" name="Freeform 489"/>
            <p:cNvSpPr>
              <a:spLocks/>
            </p:cNvSpPr>
            <p:nvPr/>
          </p:nvSpPr>
          <p:spPr bwMode="auto">
            <a:xfrm>
              <a:off x="5364947" y="2601063"/>
              <a:ext cx="4084" cy="8456"/>
            </a:xfrm>
            <a:custGeom>
              <a:avLst/>
              <a:gdLst>
                <a:gd name="T0" fmla="*/ 0 w 2"/>
                <a:gd name="T1" fmla="*/ 0 h 5"/>
                <a:gd name="T2" fmla="*/ 0 w 2"/>
                <a:gd name="T3" fmla="*/ 2 h 5"/>
                <a:gd name="T4" fmla="*/ 2 w 2"/>
                <a:gd name="T5" fmla="*/ 5 h 5"/>
                <a:gd name="T6" fmla="*/ 2 w 2"/>
                <a:gd name="T7" fmla="*/ 4 h 5"/>
                <a:gd name="T8" fmla="*/ 0 w 2"/>
                <a:gd name="T9" fmla="*/ 0 h 5"/>
                <a:gd name="T10" fmla="*/ 0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0" y="0"/>
                  </a:moveTo>
                  <a:lnTo>
                    <a:pt x="0" y="2"/>
                  </a:lnTo>
                  <a:lnTo>
                    <a:pt x="2" y="5"/>
                  </a:lnTo>
                  <a:lnTo>
                    <a:pt x="2" y="4"/>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7" name="Freeform 490"/>
            <p:cNvSpPr>
              <a:spLocks/>
            </p:cNvSpPr>
            <p:nvPr/>
          </p:nvSpPr>
          <p:spPr bwMode="auto">
            <a:xfrm>
              <a:off x="5369031" y="2628122"/>
              <a:ext cx="6127" cy="6765"/>
            </a:xfrm>
            <a:custGeom>
              <a:avLst/>
              <a:gdLst>
                <a:gd name="T0" fmla="*/ 1 w 3"/>
                <a:gd name="T1" fmla="*/ 4 h 4"/>
                <a:gd name="T2" fmla="*/ 3 w 3"/>
                <a:gd name="T3" fmla="*/ 4 h 4"/>
                <a:gd name="T4" fmla="*/ 3 w 3"/>
                <a:gd name="T5" fmla="*/ 2 h 4"/>
                <a:gd name="T6" fmla="*/ 3 w 3"/>
                <a:gd name="T7" fmla="*/ 0 h 4"/>
                <a:gd name="T8" fmla="*/ 1 w 3"/>
                <a:gd name="T9" fmla="*/ 0 h 4"/>
                <a:gd name="T10" fmla="*/ 0 w 3"/>
                <a:gd name="T11" fmla="*/ 0 h 4"/>
                <a:gd name="T12" fmla="*/ 0 w 3"/>
                <a:gd name="T13" fmla="*/ 2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lnTo>
                    <a:pt x="3" y="4"/>
                  </a:lnTo>
                  <a:lnTo>
                    <a:pt x="3" y="2"/>
                  </a:lnTo>
                  <a:lnTo>
                    <a:pt x="3" y="0"/>
                  </a:lnTo>
                  <a:lnTo>
                    <a:pt x="1" y="0"/>
                  </a:lnTo>
                  <a:lnTo>
                    <a:pt x="0" y="0"/>
                  </a:lnTo>
                  <a:lnTo>
                    <a:pt x="0" y="2"/>
                  </a:lnTo>
                  <a:lnTo>
                    <a:pt x="1" y="4"/>
                  </a:lnTo>
                  <a:lnTo>
                    <a:pt x="1"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8" name="Freeform 491"/>
            <p:cNvSpPr>
              <a:spLocks/>
            </p:cNvSpPr>
            <p:nvPr/>
          </p:nvSpPr>
          <p:spPr bwMode="auto">
            <a:xfrm>
              <a:off x="5375157" y="2643342"/>
              <a:ext cx="4084" cy="10147"/>
            </a:xfrm>
            <a:custGeom>
              <a:avLst/>
              <a:gdLst>
                <a:gd name="T0" fmla="*/ 0 w 2"/>
                <a:gd name="T1" fmla="*/ 0 h 6"/>
                <a:gd name="T2" fmla="*/ 0 w 2"/>
                <a:gd name="T3" fmla="*/ 4 h 6"/>
                <a:gd name="T4" fmla="*/ 0 w 2"/>
                <a:gd name="T5" fmla="*/ 6 h 6"/>
                <a:gd name="T6" fmla="*/ 2 w 2"/>
                <a:gd name="T7" fmla="*/ 6 h 6"/>
                <a:gd name="T8" fmla="*/ 2 w 2"/>
                <a:gd name="T9" fmla="*/ 6 h 6"/>
                <a:gd name="T10" fmla="*/ 0 w 2"/>
                <a:gd name="T11" fmla="*/ 0 h 6"/>
                <a:gd name="T12" fmla="*/ 0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0"/>
                  </a:moveTo>
                  <a:lnTo>
                    <a:pt x="0" y="4"/>
                  </a:lnTo>
                  <a:lnTo>
                    <a:pt x="0" y="6"/>
                  </a:lnTo>
                  <a:lnTo>
                    <a:pt x="2" y="6"/>
                  </a:lnTo>
                  <a:lnTo>
                    <a:pt x="2" y="6"/>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89" name="Freeform 492"/>
            <p:cNvSpPr>
              <a:spLocks/>
            </p:cNvSpPr>
            <p:nvPr/>
          </p:nvSpPr>
          <p:spPr bwMode="auto">
            <a:xfrm>
              <a:off x="5383326" y="2646724"/>
              <a:ext cx="4084" cy="3382"/>
            </a:xfrm>
            <a:custGeom>
              <a:avLst/>
              <a:gdLst>
                <a:gd name="T0" fmla="*/ 2 w 2"/>
                <a:gd name="T1" fmla="*/ 0 h 2"/>
                <a:gd name="T2" fmla="*/ 0 w 2"/>
                <a:gd name="T3" fmla="*/ 0 h 2"/>
                <a:gd name="T4" fmla="*/ 0 w 2"/>
                <a:gd name="T5" fmla="*/ 2 h 2"/>
                <a:gd name="T6" fmla="*/ 2 w 2"/>
                <a:gd name="T7" fmla="*/ 2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0" y="0"/>
                  </a:lnTo>
                  <a:lnTo>
                    <a:pt x="0" y="2"/>
                  </a:lnTo>
                  <a:lnTo>
                    <a:pt x="2" y="2"/>
                  </a:lnTo>
                  <a:lnTo>
                    <a:pt x="2" y="2"/>
                  </a:lnTo>
                  <a:lnTo>
                    <a:pt x="2" y="2"/>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0" name="Freeform 493"/>
            <p:cNvSpPr>
              <a:spLocks/>
            </p:cNvSpPr>
            <p:nvPr/>
          </p:nvSpPr>
          <p:spPr bwMode="auto">
            <a:xfrm>
              <a:off x="5391494" y="2634886"/>
              <a:ext cx="6127" cy="8456"/>
            </a:xfrm>
            <a:custGeom>
              <a:avLst/>
              <a:gdLst>
                <a:gd name="T0" fmla="*/ 0 w 3"/>
                <a:gd name="T1" fmla="*/ 0 h 5"/>
                <a:gd name="T2" fmla="*/ 0 w 3"/>
                <a:gd name="T3" fmla="*/ 2 h 5"/>
                <a:gd name="T4" fmla="*/ 1 w 3"/>
                <a:gd name="T5" fmla="*/ 3 h 5"/>
                <a:gd name="T6" fmla="*/ 3 w 3"/>
                <a:gd name="T7" fmla="*/ 5 h 5"/>
                <a:gd name="T8" fmla="*/ 3 w 3"/>
                <a:gd name="T9" fmla="*/ 3 h 5"/>
                <a:gd name="T10" fmla="*/ 1 w 3"/>
                <a:gd name="T11" fmla="*/ 3 h 5"/>
                <a:gd name="T12" fmla="*/ 1 w 3"/>
                <a:gd name="T13" fmla="*/ 2 h 5"/>
                <a:gd name="T14" fmla="*/ 0 w 3"/>
                <a:gd name="T15" fmla="*/ 0 h 5"/>
                <a:gd name="T16" fmla="*/ 0 w 3"/>
                <a:gd name="T17" fmla="*/ 0 h 5"/>
                <a:gd name="T18" fmla="*/ 0 w 3"/>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0" y="0"/>
                  </a:moveTo>
                  <a:lnTo>
                    <a:pt x="0" y="2"/>
                  </a:lnTo>
                  <a:lnTo>
                    <a:pt x="1" y="3"/>
                  </a:lnTo>
                  <a:lnTo>
                    <a:pt x="3" y="5"/>
                  </a:lnTo>
                  <a:lnTo>
                    <a:pt x="3" y="3"/>
                  </a:lnTo>
                  <a:lnTo>
                    <a:pt x="1" y="3"/>
                  </a:lnTo>
                  <a:lnTo>
                    <a:pt x="1" y="2"/>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1" name="Freeform 494"/>
            <p:cNvSpPr>
              <a:spLocks/>
            </p:cNvSpPr>
            <p:nvPr/>
          </p:nvSpPr>
          <p:spPr bwMode="auto">
            <a:xfrm>
              <a:off x="5405787" y="2643342"/>
              <a:ext cx="0" cy="6765"/>
            </a:xfrm>
            <a:custGeom>
              <a:avLst/>
              <a:gdLst>
                <a:gd name="T0" fmla="*/ 2 h 4"/>
                <a:gd name="T1" fmla="*/ 0 h 4"/>
                <a:gd name="T2" fmla="*/ 4 h 4"/>
                <a:gd name="T3" fmla="*/ 2 h 4"/>
                <a:gd name="T4" fmla="*/ 2 h 4"/>
              </a:gdLst>
              <a:ahLst/>
              <a:cxnLst>
                <a:cxn ang="0">
                  <a:pos x="0" y="T0"/>
                </a:cxn>
                <a:cxn ang="0">
                  <a:pos x="0" y="T1"/>
                </a:cxn>
                <a:cxn ang="0">
                  <a:pos x="0" y="T2"/>
                </a:cxn>
                <a:cxn ang="0">
                  <a:pos x="0" y="T3"/>
                </a:cxn>
                <a:cxn ang="0">
                  <a:pos x="0" y="T4"/>
                </a:cxn>
              </a:cxnLst>
              <a:rect l="0" t="0" r="r" b="b"/>
              <a:pathLst>
                <a:path h="4">
                  <a:moveTo>
                    <a:pt x="0" y="2"/>
                  </a:moveTo>
                  <a:lnTo>
                    <a:pt x="0" y="0"/>
                  </a:lnTo>
                  <a:lnTo>
                    <a:pt x="0" y="4"/>
                  </a:lnTo>
                  <a:lnTo>
                    <a:pt x="0" y="2"/>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2" name="Freeform 495"/>
            <p:cNvSpPr>
              <a:spLocks/>
            </p:cNvSpPr>
            <p:nvPr/>
          </p:nvSpPr>
          <p:spPr bwMode="auto">
            <a:xfrm>
              <a:off x="5397619" y="2646724"/>
              <a:ext cx="14295" cy="11839"/>
            </a:xfrm>
            <a:custGeom>
              <a:avLst/>
              <a:gdLst>
                <a:gd name="T0" fmla="*/ 2 w 7"/>
                <a:gd name="T1" fmla="*/ 0 h 7"/>
                <a:gd name="T2" fmla="*/ 0 w 7"/>
                <a:gd name="T3" fmla="*/ 0 h 7"/>
                <a:gd name="T4" fmla="*/ 0 w 7"/>
                <a:gd name="T5" fmla="*/ 0 h 7"/>
                <a:gd name="T6" fmla="*/ 0 w 7"/>
                <a:gd name="T7" fmla="*/ 0 h 7"/>
                <a:gd name="T8" fmla="*/ 0 w 7"/>
                <a:gd name="T9" fmla="*/ 2 h 7"/>
                <a:gd name="T10" fmla="*/ 0 w 7"/>
                <a:gd name="T11" fmla="*/ 5 h 7"/>
                <a:gd name="T12" fmla="*/ 0 w 7"/>
                <a:gd name="T13" fmla="*/ 5 h 7"/>
                <a:gd name="T14" fmla="*/ 2 w 7"/>
                <a:gd name="T15" fmla="*/ 4 h 7"/>
                <a:gd name="T16" fmla="*/ 2 w 7"/>
                <a:gd name="T17" fmla="*/ 4 h 7"/>
                <a:gd name="T18" fmla="*/ 4 w 7"/>
                <a:gd name="T19" fmla="*/ 4 h 7"/>
                <a:gd name="T20" fmla="*/ 4 w 7"/>
                <a:gd name="T21" fmla="*/ 5 h 7"/>
                <a:gd name="T22" fmla="*/ 6 w 7"/>
                <a:gd name="T23" fmla="*/ 7 h 7"/>
                <a:gd name="T24" fmla="*/ 7 w 7"/>
                <a:gd name="T25" fmla="*/ 7 h 7"/>
                <a:gd name="T26" fmla="*/ 7 w 7"/>
                <a:gd name="T27" fmla="*/ 5 h 7"/>
                <a:gd name="T28" fmla="*/ 7 w 7"/>
                <a:gd name="T29" fmla="*/ 5 h 7"/>
                <a:gd name="T30" fmla="*/ 2 w 7"/>
                <a:gd name="T31" fmla="*/ 0 h 7"/>
                <a:gd name="T32" fmla="*/ 2 w 7"/>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2" y="0"/>
                  </a:moveTo>
                  <a:lnTo>
                    <a:pt x="0" y="0"/>
                  </a:lnTo>
                  <a:lnTo>
                    <a:pt x="0" y="0"/>
                  </a:lnTo>
                  <a:lnTo>
                    <a:pt x="0" y="0"/>
                  </a:lnTo>
                  <a:lnTo>
                    <a:pt x="0" y="2"/>
                  </a:lnTo>
                  <a:lnTo>
                    <a:pt x="0" y="5"/>
                  </a:lnTo>
                  <a:lnTo>
                    <a:pt x="0" y="5"/>
                  </a:lnTo>
                  <a:lnTo>
                    <a:pt x="2" y="4"/>
                  </a:lnTo>
                  <a:lnTo>
                    <a:pt x="2" y="4"/>
                  </a:lnTo>
                  <a:lnTo>
                    <a:pt x="4" y="4"/>
                  </a:lnTo>
                  <a:lnTo>
                    <a:pt x="4" y="5"/>
                  </a:lnTo>
                  <a:lnTo>
                    <a:pt x="6" y="7"/>
                  </a:lnTo>
                  <a:lnTo>
                    <a:pt x="7" y="7"/>
                  </a:lnTo>
                  <a:lnTo>
                    <a:pt x="7" y="5"/>
                  </a:lnTo>
                  <a:lnTo>
                    <a:pt x="7" y="5"/>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3" name="Freeform 496"/>
            <p:cNvSpPr>
              <a:spLocks/>
            </p:cNvSpPr>
            <p:nvPr/>
          </p:nvSpPr>
          <p:spPr bwMode="auto">
            <a:xfrm>
              <a:off x="5411914" y="2643342"/>
              <a:ext cx="30631" cy="28750"/>
            </a:xfrm>
            <a:custGeom>
              <a:avLst/>
              <a:gdLst>
                <a:gd name="T0" fmla="*/ 9 w 15"/>
                <a:gd name="T1" fmla="*/ 4 h 17"/>
                <a:gd name="T2" fmla="*/ 9 w 15"/>
                <a:gd name="T3" fmla="*/ 2 h 17"/>
                <a:gd name="T4" fmla="*/ 8 w 15"/>
                <a:gd name="T5" fmla="*/ 0 h 17"/>
                <a:gd name="T6" fmla="*/ 8 w 15"/>
                <a:gd name="T7" fmla="*/ 0 h 17"/>
                <a:gd name="T8" fmla="*/ 6 w 15"/>
                <a:gd name="T9" fmla="*/ 2 h 17"/>
                <a:gd name="T10" fmla="*/ 2 w 15"/>
                <a:gd name="T11" fmla="*/ 2 h 17"/>
                <a:gd name="T12" fmla="*/ 0 w 15"/>
                <a:gd name="T13" fmla="*/ 2 h 17"/>
                <a:gd name="T14" fmla="*/ 2 w 15"/>
                <a:gd name="T15" fmla="*/ 2 h 17"/>
                <a:gd name="T16" fmla="*/ 2 w 15"/>
                <a:gd name="T17" fmla="*/ 4 h 17"/>
                <a:gd name="T18" fmla="*/ 4 w 15"/>
                <a:gd name="T19" fmla="*/ 6 h 17"/>
                <a:gd name="T20" fmla="*/ 6 w 15"/>
                <a:gd name="T21" fmla="*/ 7 h 17"/>
                <a:gd name="T22" fmla="*/ 8 w 15"/>
                <a:gd name="T23" fmla="*/ 9 h 17"/>
                <a:gd name="T24" fmla="*/ 8 w 15"/>
                <a:gd name="T25" fmla="*/ 11 h 17"/>
                <a:gd name="T26" fmla="*/ 8 w 15"/>
                <a:gd name="T27" fmla="*/ 13 h 17"/>
                <a:gd name="T28" fmla="*/ 8 w 15"/>
                <a:gd name="T29" fmla="*/ 13 h 17"/>
                <a:gd name="T30" fmla="*/ 9 w 15"/>
                <a:gd name="T31" fmla="*/ 13 h 17"/>
                <a:gd name="T32" fmla="*/ 9 w 15"/>
                <a:gd name="T33" fmla="*/ 15 h 17"/>
                <a:gd name="T34" fmla="*/ 11 w 15"/>
                <a:gd name="T35" fmla="*/ 17 h 17"/>
                <a:gd name="T36" fmla="*/ 13 w 15"/>
                <a:gd name="T37" fmla="*/ 17 h 17"/>
                <a:gd name="T38" fmla="*/ 15 w 15"/>
                <a:gd name="T39" fmla="*/ 17 h 17"/>
                <a:gd name="T40" fmla="*/ 15 w 15"/>
                <a:gd name="T41" fmla="*/ 15 h 17"/>
                <a:gd name="T42" fmla="*/ 13 w 15"/>
                <a:gd name="T43" fmla="*/ 11 h 17"/>
                <a:gd name="T44" fmla="*/ 11 w 15"/>
                <a:gd name="T45" fmla="*/ 9 h 17"/>
                <a:gd name="T46" fmla="*/ 11 w 15"/>
                <a:gd name="T47" fmla="*/ 7 h 17"/>
                <a:gd name="T48" fmla="*/ 11 w 15"/>
                <a:gd name="T49" fmla="*/ 4 h 17"/>
                <a:gd name="T50" fmla="*/ 9 w 15"/>
                <a:gd name="T5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 h="17">
                  <a:moveTo>
                    <a:pt x="9" y="4"/>
                  </a:moveTo>
                  <a:lnTo>
                    <a:pt x="9" y="2"/>
                  </a:lnTo>
                  <a:lnTo>
                    <a:pt x="8" y="0"/>
                  </a:lnTo>
                  <a:lnTo>
                    <a:pt x="8" y="0"/>
                  </a:lnTo>
                  <a:lnTo>
                    <a:pt x="6" y="2"/>
                  </a:lnTo>
                  <a:lnTo>
                    <a:pt x="2" y="2"/>
                  </a:lnTo>
                  <a:lnTo>
                    <a:pt x="0" y="2"/>
                  </a:lnTo>
                  <a:lnTo>
                    <a:pt x="2" y="2"/>
                  </a:lnTo>
                  <a:lnTo>
                    <a:pt x="2" y="4"/>
                  </a:lnTo>
                  <a:lnTo>
                    <a:pt x="4" y="6"/>
                  </a:lnTo>
                  <a:lnTo>
                    <a:pt x="6" y="7"/>
                  </a:lnTo>
                  <a:lnTo>
                    <a:pt x="8" y="9"/>
                  </a:lnTo>
                  <a:lnTo>
                    <a:pt x="8" y="11"/>
                  </a:lnTo>
                  <a:lnTo>
                    <a:pt x="8" y="13"/>
                  </a:lnTo>
                  <a:lnTo>
                    <a:pt x="8" y="13"/>
                  </a:lnTo>
                  <a:lnTo>
                    <a:pt x="9" y="13"/>
                  </a:lnTo>
                  <a:lnTo>
                    <a:pt x="9" y="15"/>
                  </a:lnTo>
                  <a:lnTo>
                    <a:pt x="11" y="17"/>
                  </a:lnTo>
                  <a:lnTo>
                    <a:pt x="13" y="17"/>
                  </a:lnTo>
                  <a:lnTo>
                    <a:pt x="15" y="17"/>
                  </a:lnTo>
                  <a:lnTo>
                    <a:pt x="15" y="15"/>
                  </a:lnTo>
                  <a:lnTo>
                    <a:pt x="13" y="11"/>
                  </a:lnTo>
                  <a:lnTo>
                    <a:pt x="11" y="9"/>
                  </a:lnTo>
                  <a:lnTo>
                    <a:pt x="11" y="7"/>
                  </a:lnTo>
                  <a:lnTo>
                    <a:pt x="11" y="4"/>
                  </a:lnTo>
                  <a:lnTo>
                    <a:pt x="9"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4" name="Freeform 497"/>
            <p:cNvSpPr>
              <a:spLocks/>
            </p:cNvSpPr>
            <p:nvPr/>
          </p:nvSpPr>
          <p:spPr bwMode="auto">
            <a:xfrm>
              <a:off x="5375157" y="2658563"/>
              <a:ext cx="22463" cy="25368"/>
            </a:xfrm>
            <a:custGeom>
              <a:avLst/>
              <a:gdLst>
                <a:gd name="T0" fmla="*/ 2 w 11"/>
                <a:gd name="T1" fmla="*/ 0 h 15"/>
                <a:gd name="T2" fmla="*/ 0 w 11"/>
                <a:gd name="T3" fmla="*/ 0 h 15"/>
                <a:gd name="T4" fmla="*/ 2 w 11"/>
                <a:gd name="T5" fmla="*/ 0 h 15"/>
                <a:gd name="T6" fmla="*/ 2 w 11"/>
                <a:gd name="T7" fmla="*/ 2 h 15"/>
                <a:gd name="T8" fmla="*/ 2 w 11"/>
                <a:gd name="T9" fmla="*/ 4 h 15"/>
                <a:gd name="T10" fmla="*/ 4 w 11"/>
                <a:gd name="T11" fmla="*/ 9 h 15"/>
                <a:gd name="T12" fmla="*/ 2 w 11"/>
                <a:gd name="T13" fmla="*/ 11 h 15"/>
                <a:gd name="T14" fmla="*/ 4 w 11"/>
                <a:gd name="T15" fmla="*/ 13 h 15"/>
                <a:gd name="T16" fmla="*/ 4 w 11"/>
                <a:gd name="T17" fmla="*/ 15 h 15"/>
                <a:gd name="T18" fmla="*/ 4 w 11"/>
                <a:gd name="T19" fmla="*/ 13 h 15"/>
                <a:gd name="T20" fmla="*/ 8 w 11"/>
                <a:gd name="T21" fmla="*/ 13 h 15"/>
                <a:gd name="T22" fmla="*/ 8 w 11"/>
                <a:gd name="T23" fmla="*/ 13 h 15"/>
                <a:gd name="T24" fmla="*/ 9 w 11"/>
                <a:gd name="T25" fmla="*/ 13 h 15"/>
                <a:gd name="T26" fmla="*/ 9 w 11"/>
                <a:gd name="T27" fmla="*/ 11 h 15"/>
                <a:gd name="T28" fmla="*/ 9 w 11"/>
                <a:gd name="T29" fmla="*/ 9 h 15"/>
                <a:gd name="T30" fmla="*/ 11 w 11"/>
                <a:gd name="T31" fmla="*/ 9 h 15"/>
                <a:gd name="T32" fmla="*/ 11 w 11"/>
                <a:gd name="T33" fmla="*/ 6 h 15"/>
                <a:gd name="T34" fmla="*/ 11 w 11"/>
                <a:gd name="T35" fmla="*/ 4 h 15"/>
                <a:gd name="T36" fmla="*/ 11 w 11"/>
                <a:gd name="T37" fmla="*/ 4 h 15"/>
                <a:gd name="T38" fmla="*/ 9 w 11"/>
                <a:gd name="T39" fmla="*/ 4 h 15"/>
                <a:gd name="T40" fmla="*/ 9 w 11"/>
                <a:gd name="T41" fmla="*/ 4 h 15"/>
                <a:gd name="T42" fmla="*/ 6 w 11"/>
                <a:gd name="T43" fmla="*/ 4 h 15"/>
                <a:gd name="T44" fmla="*/ 6 w 11"/>
                <a:gd name="T45" fmla="*/ 4 h 15"/>
                <a:gd name="T46" fmla="*/ 4 w 11"/>
                <a:gd name="T47" fmla="*/ 2 h 15"/>
                <a:gd name="T48" fmla="*/ 2 w 11"/>
                <a:gd name="T49" fmla="*/ 0 h 15"/>
                <a:gd name="T50" fmla="*/ 2 w 11"/>
                <a:gd name="T5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15">
                  <a:moveTo>
                    <a:pt x="2" y="0"/>
                  </a:moveTo>
                  <a:lnTo>
                    <a:pt x="0" y="0"/>
                  </a:lnTo>
                  <a:lnTo>
                    <a:pt x="2" y="0"/>
                  </a:lnTo>
                  <a:lnTo>
                    <a:pt x="2" y="2"/>
                  </a:lnTo>
                  <a:lnTo>
                    <a:pt x="2" y="4"/>
                  </a:lnTo>
                  <a:lnTo>
                    <a:pt x="4" y="9"/>
                  </a:lnTo>
                  <a:lnTo>
                    <a:pt x="2" y="11"/>
                  </a:lnTo>
                  <a:lnTo>
                    <a:pt x="4" y="13"/>
                  </a:lnTo>
                  <a:lnTo>
                    <a:pt x="4" y="15"/>
                  </a:lnTo>
                  <a:lnTo>
                    <a:pt x="4" y="13"/>
                  </a:lnTo>
                  <a:lnTo>
                    <a:pt x="8" y="13"/>
                  </a:lnTo>
                  <a:lnTo>
                    <a:pt x="8" y="13"/>
                  </a:lnTo>
                  <a:lnTo>
                    <a:pt x="9" y="13"/>
                  </a:lnTo>
                  <a:lnTo>
                    <a:pt x="9" y="11"/>
                  </a:lnTo>
                  <a:lnTo>
                    <a:pt x="9" y="9"/>
                  </a:lnTo>
                  <a:lnTo>
                    <a:pt x="11" y="9"/>
                  </a:lnTo>
                  <a:lnTo>
                    <a:pt x="11" y="6"/>
                  </a:lnTo>
                  <a:lnTo>
                    <a:pt x="11" y="4"/>
                  </a:lnTo>
                  <a:lnTo>
                    <a:pt x="11" y="4"/>
                  </a:lnTo>
                  <a:lnTo>
                    <a:pt x="9" y="4"/>
                  </a:lnTo>
                  <a:lnTo>
                    <a:pt x="9" y="4"/>
                  </a:lnTo>
                  <a:lnTo>
                    <a:pt x="6" y="4"/>
                  </a:lnTo>
                  <a:lnTo>
                    <a:pt x="6" y="4"/>
                  </a:lnTo>
                  <a:lnTo>
                    <a:pt x="4"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5" name="Freeform 498"/>
            <p:cNvSpPr>
              <a:spLocks/>
            </p:cNvSpPr>
            <p:nvPr/>
          </p:nvSpPr>
          <p:spPr bwMode="auto">
            <a:xfrm>
              <a:off x="5391494" y="2680547"/>
              <a:ext cx="2043" cy="3382"/>
            </a:xfrm>
            <a:custGeom>
              <a:avLst/>
              <a:gdLst>
                <a:gd name="T0" fmla="*/ 1 w 1"/>
                <a:gd name="T1" fmla="*/ 2 h 2"/>
                <a:gd name="T2" fmla="*/ 1 w 1"/>
                <a:gd name="T3" fmla="*/ 0 h 2"/>
                <a:gd name="T4" fmla="*/ 1 w 1"/>
                <a:gd name="T5" fmla="*/ 0 h 2"/>
                <a:gd name="T6" fmla="*/ 0 w 1"/>
                <a:gd name="T7" fmla="*/ 0 h 2"/>
                <a:gd name="T8" fmla="*/ 1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1" y="0"/>
                  </a:lnTo>
                  <a:lnTo>
                    <a:pt x="1" y="0"/>
                  </a:lnTo>
                  <a:lnTo>
                    <a:pt x="0" y="0"/>
                  </a:lnTo>
                  <a:lnTo>
                    <a:pt x="1" y="2"/>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6" name="Freeform 499"/>
            <p:cNvSpPr>
              <a:spLocks/>
            </p:cNvSpPr>
            <p:nvPr/>
          </p:nvSpPr>
          <p:spPr bwMode="auto">
            <a:xfrm>
              <a:off x="5393535" y="2673783"/>
              <a:ext cx="16336" cy="33823"/>
            </a:xfrm>
            <a:custGeom>
              <a:avLst/>
              <a:gdLst>
                <a:gd name="T0" fmla="*/ 6 w 8"/>
                <a:gd name="T1" fmla="*/ 6 h 20"/>
                <a:gd name="T2" fmla="*/ 8 w 8"/>
                <a:gd name="T3" fmla="*/ 6 h 20"/>
                <a:gd name="T4" fmla="*/ 8 w 8"/>
                <a:gd name="T5" fmla="*/ 4 h 20"/>
                <a:gd name="T6" fmla="*/ 6 w 8"/>
                <a:gd name="T7" fmla="*/ 0 h 20"/>
                <a:gd name="T8" fmla="*/ 4 w 8"/>
                <a:gd name="T9" fmla="*/ 0 h 20"/>
                <a:gd name="T10" fmla="*/ 4 w 8"/>
                <a:gd name="T11" fmla="*/ 0 h 20"/>
                <a:gd name="T12" fmla="*/ 2 w 8"/>
                <a:gd name="T13" fmla="*/ 2 h 20"/>
                <a:gd name="T14" fmla="*/ 2 w 8"/>
                <a:gd name="T15" fmla="*/ 2 h 20"/>
                <a:gd name="T16" fmla="*/ 2 w 8"/>
                <a:gd name="T17" fmla="*/ 6 h 20"/>
                <a:gd name="T18" fmla="*/ 2 w 8"/>
                <a:gd name="T19" fmla="*/ 9 h 20"/>
                <a:gd name="T20" fmla="*/ 2 w 8"/>
                <a:gd name="T21" fmla="*/ 9 h 20"/>
                <a:gd name="T22" fmla="*/ 0 w 8"/>
                <a:gd name="T23" fmla="*/ 11 h 20"/>
                <a:gd name="T24" fmla="*/ 0 w 8"/>
                <a:gd name="T25" fmla="*/ 15 h 20"/>
                <a:gd name="T26" fmla="*/ 0 w 8"/>
                <a:gd name="T27" fmla="*/ 17 h 20"/>
                <a:gd name="T28" fmla="*/ 2 w 8"/>
                <a:gd name="T29" fmla="*/ 17 h 20"/>
                <a:gd name="T30" fmla="*/ 4 w 8"/>
                <a:gd name="T31" fmla="*/ 18 h 20"/>
                <a:gd name="T32" fmla="*/ 4 w 8"/>
                <a:gd name="T33" fmla="*/ 18 h 20"/>
                <a:gd name="T34" fmla="*/ 6 w 8"/>
                <a:gd name="T35" fmla="*/ 20 h 20"/>
                <a:gd name="T36" fmla="*/ 6 w 8"/>
                <a:gd name="T37" fmla="*/ 20 h 20"/>
                <a:gd name="T38" fmla="*/ 6 w 8"/>
                <a:gd name="T39" fmla="*/ 18 h 20"/>
                <a:gd name="T40" fmla="*/ 6 w 8"/>
                <a:gd name="T41" fmla="*/ 17 h 20"/>
                <a:gd name="T42" fmla="*/ 6 w 8"/>
                <a:gd name="T43" fmla="*/ 15 h 20"/>
                <a:gd name="T44" fmla="*/ 6 w 8"/>
                <a:gd name="T45" fmla="*/ 13 h 20"/>
                <a:gd name="T46" fmla="*/ 6 w 8"/>
                <a:gd name="T47" fmla="*/ 9 h 20"/>
                <a:gd name="T48" fmla="*/ 6 w 8"/>
                <a:gd name="T49"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20">
                  <a:moveTo>
                    <a:pt x="6" y="6"/>
                  </a:moveTo>
                  <a:lnTo>
                    <a:pt x="8" y="6"/>
                  </a:lnTo>
                  <a:lnTo>
                    <a:pt x="8" y="4"/>
                  </a:lnTo>
                  <a:lnTo>
                    <a:pt x="6" y="0"/>
                  </a:lnTo>
                  <a:lnTo>
                    <a:pt x="4" y="0"/>
                  </a:lnTo>
                  <a:lnTo>
                    <a:pt x="4" y="0"/>
                  </a:lnTo>
                  <a:lnTo>
                    <a:pt x="2" y="2"/>
                  </a:lnTo>
                  <a:lnTo>
                    <a:pt x="2" y="2"/>
                  </a:lnTo>
                  <a:lnTo>
                    <a:pt x="2" y="6"/>
                  </a:lnTo>
                  <a:lnTo>
                    <a:pt x="2" y="9"/>
                  </a:lnTo>
                  <a:lnTo>
                    <a:pt x="2" y="9"/>
                  </a:lnTo>
                  <a:lnTo>
                    <a:pt x="0" y="11"/>
                  </a:lnTo>
                  <a:lnTo>
                    <a:pt x="0" y="15"/>
                  </a:lnTo>
                  <a:lnTo>
                    <a:pt x="0" y="17"/>
                  </a:lnTo>
                  <a:lnTo>
                    <a:pt x="2" y="17"/>
                  </a:lnTo>
                  <a:lnTo>
                    <a:pt x="4" y="18"/>
                  </a:lnTo>
                  <a:lnTo>
                    <a:pt x="4" y="18"/>
                  </a:lnTo>
                  <a:lnTo>
                    <a:pt x="6" y="20"/>
                  </a:lnTo>
                  <a:lnTo>
                    <a:pt x="6" y="20"/>
                  </a:lnTo>
                  <a:lnTo>
                    <a:pt x="6" y="18"/>
                  </a:lnTo>
                  <a:lnTo>
                    <a:pt x="6" y="17"/>
                  </a:lnTo>
                  <a:lnTo>
                    <a:pt x="6" y="15"/>
                  </a:lnTo>
                  <a:lnTo>
                    <a:pt x="6" y="13"/>
                  </a:lnTo>
                  <a:lnTo>
                    <a:pt x="6" y="9"/>
                  </a:lnTo>
                  <a:lnTo>
                    <a:pt x="6"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7" name="Freeform 500"/>
            <p:cNvSpPr>
              <a:spLocks/>
            </p:cNvSpPr>
            <p:nvPr/>
          </p:nvSpPr>
          <p:spPr bwMode="auto">
            <a:xfrm>
              <a:off x="5420082" y="2658563"/>
              <a:ext cx="4084" cy="6765"/>
            </a:xfrm>
            <a:custGeom>
              <a:avLst/>
              <a:gdLst>
                <a:gd name="T0" fmla="*/ 2 w 2"/>
                <a:gd name="T1" fmla="*/ 4 h 4"/>
                <a:gd name="T2" fmla="*/ 2 w 2"/>
                <a:gd name="T3" fmla="*/ 4 h 4"/>
                <a:gd name="T4" fmla="*/ 2 w 2"/>
                <a:gd name="T5" fmla="*/ 2 h 4"/>
                <a:gd name="T6" fmla="*/ 0 w 2"/>
                <a:gd name="T7" fmla="*/ 2 h 4"/>
                <a:gd name="T8" fmla="*/ 0 w 2"/>
                <a:gd name="T9" fmla="*/ 0 h 4"/>
                <a:gd name="T10" fmla="*/ 0 w 2"/>
                <a:gd name="T11" fmla="*/ 2 h 4"/>
                <a:gd name="T12" fmla="*/ 0 w 2"/>
                <a:gd name="T13" fmla="*/ 4 h 4"/>
                <a:gd name="T14" fmla="*/ 2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4"/>
                  </a:moveTo>
                  <a:lnTo>
                    <a:pt x="2" y="4"/>
                  </a:lnTo>
                  <a:lnTo>
                    <a:pt x="2" y="2"/>
                  </a:lnTo>
                  <a:lnTo>
                    <a:pt x="0" y="2"/>
                  </a:lnTo>
                  <a:lnTo>
                    <a:pt x="0" y="0"/>
                  </a:lnTo>
                  <a:lnTo>
                    <a:pt x="0" y="2"/>
                  </a:lnTo>
                  <a:lnTo>
                    <a:pt x="0"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8" name="Freeform 501"/>
            <p:cNvSpPr>
              <a:spLocks/>
            </p:cNvSpPr>
            <p:nvPr/>
          </p:nvSpPr>
          <p:spPr bwMode="auto">
            <a:xfrm>
              <a:off x="5420082" y="2665327"/>
              <a:ext cx="18379" cy="23676"/>
            </a:xfrm>
            <a:custGeom>
              <a:avLst/>
              <a:gdLst>
                <a:gd name="T0" fmla="*/ 0 w 9"/>
                <a:gd name="T1" fmla="*/ 2 h 14"/>
                <a:gd name="T2" fmla="*/ 2 w 9"/>
                <a:gd name="T3" fmla="*/ 4 h 14"/>
                <a:gd name="T4" fmla="*/ 2 w 9"/>
                <a:gd name="T5" fmla="*/ 5 h 14"/>
                <a:gd name="T6" fmla="*/ 4 w 9"/>
                <a:gd name="T7" fmla="*/ 5 h 14"/>
                <a:gd name="T8" fmla="*/ 4 w 9"/>
                <a:gd name="T9" fmla="*/ 7 h 14"/>
                <a:gd name="T10" fmla="*/ 5 w 9"/>
                <a:gd name="T11" fmla="*/ 13 h 14"/>
                <a:gd name="T12" fmla="*/ 5 w 9"/>
                <a:gd name="T13" fmla="*/ 14 h 14"/>
                <a:gd name="T14" fmla="*/ 7 w 9"/>
                <a:gd name="T15" fmla="*/ 14 h 14"/>
                <a:gd name="T16" fmla="*/ 7 w 9"/>
                <a:gd name="T17" fmla="*/ 13 h 14"/>
                <a:gd name="T18" fmla="*/ 7 w 9"/>
                <a:gd name="T19" fmla="*/ 13 h 14"/>
                <a:gd name="T20" fmla="*/ 9 w 9"/>
                <a:gd name="T21" fmla="*/ 13 h 14"/>
                <a:gd name="T22" fmla="*/ 7 w 9"/>
                <a:gd name="T23" fmla="*/ 11 h 14"/>
                <a:gd name="T24" fmla="*/ 7 w 9"/>
                <a:gd name="T25" fmla="*/ 9 h 14"/>
                <a:gd name="T26" fmla="*/ 5 w 9"/>
                <a:gd name="T27" fmla="*/ 7 h 14"/>
                <a:gd name="T28" fmla="*/ 5 w 9"/>
                <a:gd name="T29" fmla="*/ 4 h 14"/>
                <a:gd name="T30" fmla="*/ 4 w 9"/>
                <a:gd name="T31" fmla="*/ 0 h 14"/>
                <a:gd name="T32" fmla="*/ 2 w 9"/>
                <a:gd name="T33" fmla="*/ 2 h 14"/>
                <a:gd name="T34" fmla="*/ 2 w 9"/>
                <a:gd name="T35" fmla="*/ 0 h 14"/>
                <a:gd name="T36" fmla="*/ 0 w 9"/>
                <a:gd name="T37" fmla="*/ 0 h 14"/>
                <a:gd name="T38" fmla="*/ 0 w 9"/>
                <a:gd name="T39" fmla="*/ 0 h 14"/>
                <a:gd name="T40" fmla="*/ 0 w 9"/>
                <a:gd name="T41" fmla="*/ 0 h 14"/>
                <a:gd name="T42" fmla="*/ 0 w 9"/>
                <a:gd name="T4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0" y="2"/>
                  </a:moveTo>
                  <a:lnTo>
                    <a:pt x="2" y="4"/>
                  </a:lnTo>
                  <a:lnTo>
                    <a:pt x="2" y="5"/>
                  </a:lnTo>
                  <a:lnTo>
                    <a:pt x="4" y="5"/>
                  </a:lnTo>
                  <a:lnTo>
                    <a:pt x="4" y="7"/>
                  </a:lnTo>
                  <a:lnTo>
                    <a:pt x="5" y="13"/>
                  </a:lnTo>
                  <a:lnTo>
                    <a:pt x="5" y="14"/>
                  </a:lnTo>
                  <a:lnTo>
                    <a:pt x="7" y="14"/>
                  </a:lnTo>
                  <a:lnTo>
                    <a:pt x="7" y="13"/>
                  </a:lnTo>
                  <a:lnTo>
                    <a:pt x="7" y="13"/>
                  </a:lnTo>
                  <a:lnTo>
                    <a:pt x="9" y="13"/>
                  </a:lnTo>
                  <a:lnTo>
                    <a:pt x="7" y="11"/>
                  </a:lnTo>
                  <a:lnTo>
                    <a:pt x="7" y="9"/>
                  </a:lnTo>
                  <a:lnTo>
                    <a:pt x="5" y="7"/>
                  </a:lnTo>
                  <a:lnTo>
                    <a:pt x="5" y="4"/>
                  </a:lnTo>
                  <a:lnTo>
                    <a:pt x="4" y="0"/>
                  </a:lnTo>
                  <a:lnTo>
                    <a:pt x="2" y="2"/>
                  </a:lnTo>
                  <a:lnTo>
                    <a:pt x="2" y="0"/>
                  </a:lnTo>
                  <a:lnTo>
                    <a:pt x="0" y="0"/>
                  </a:lnTo>
                  <a:lnTo>
                    <a:pt x="0" y="0"/>
                  </a:lnTo>
                  <a:lnTo>
                    <a:pt x="0"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99" name="Freeform 502"/>
            <p:cNvSpPr>
              <a:spLocks/>
            </p:cNvSpPr>
            <p:nvPr/>
          </p:nvSpPr>
          <p:spPr bwMode="auto">
            <a:xfrm>
              <a:off x="5442543" y="2683930"/>
              <a:ext cx="4084" cy="11839"/>
            </a:xfrm>
            <a:custGeom>
              <a:avLst/>
              <a:gdLst>
                <a:gd name="T0" fmla="*/ 0 w 2"/>
                <a:gd name="T1" fmla="*/ 0 h 7"/>
                <a:gd name="T2" fmla="*/ 0 w 2"/>
                <a:gd name="T3" fmla="*/ 2 h 7"/>
                <a:gd name="T4" fmla="*/ 0 w 2"/>
                <a:gd name="T5" fmla="*/ 3 h 7"/>
                <a:gd name="T6" fmla="*/ 0 w 2"/>
                <a:gd name="T7" fmla="*/ 3 h 7"/>
                <a:gd name="T8" fmla="*/ 2 w 2"/>
                <a:gd name="T9" fmla="*/ 5 h 7"/>
                <a:gd name="T10" fmla="*/ 2 w 2"/>
                <a:gd name="T11" fmla="*/ 7 h 7"/>
                <a:gd name="T12" fmla="*/ 2 w 2"/>
                <a:gd name="T13" fmla="*/ 5 h 7"/>
                <a:gd name="T14" fmla="*/ 2 w 2"/>
                <a:gd name="T15" fmla="*/ 0 h 7"/>
                <a:gd name="T16" fmla="*/ 0 w 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0"/>
                  </a:moveTo>
                  <a:lnTo>
                    <a:pt x="0" y="2"/>
                  </a:lnTo>
                  <a:lnTo>
                    <a:pt x="0" y="3"/>
                  </a:lnTo>
                  <a:lnTo>
                    <a:pt x="0" y="3"/>
                  </a:lnTo>
                  <a:lnTo>
                    <a:pt x="2" y="5"/>
                  </a:lnTo>
                  <a:lnTo>
                    <a:pt x="2" y="7"/>
                  </a:lnTo>
                  <a:lnTo>
                    <a:pt x="2" y="5"/>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0" name="Freeform 503"/>
            <p:cNvSpPr>
              <a:spLocks/>
            </p:cNvSpPr>
            <p:nvPr/>
          </p:nvSpPr>
          <p:spPr bwMode="auto">
            <a:xfrm>
              <a:off x="5450711" y="2689004"/>
              <a:ext cx="2043" cy="6765"/>
            </a:xfrm>
            <a:custGeom>
              <a:avLst/>
              <a:gdLst>
                <a:gd name="T0" fmla="*/ 1 w 1"/>
                <a:gd name="T1" fmla="*/ 2 h 4"/>
                <a:gd name="T2" fmla="*/ 0 w 1"/>
                <a:gd name="T3" fmla="*/ 0 h 4"/>
                <a:gd name="T4" fmla="*/ 0 w 1"/>
                <a:gd name="T5" fmla="*/ 2 h 4"/>
                <a:gd name="T6" fmla="*/ 1 w 1"/>
                <a:gd name="T7" fmla="*/ 2 h 4"/>
                <a:gd name="T8" fmla="*/ 1 w 1"/>
                <a:gd name="T9" fmla="*/ 4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lnTo>
                    <a:pt x="0" y="0"/>
                  </a:lnTo>
                  <a:lnTo>
                    <a:pt x="0" y="2"/>
                  </a:lnTo>
                  <a:lnTo>
                    <a:pt x="1" y="2"/>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1" name="Freeform 504"/>
            <p:cNvSpPr>
              <a:spLocks/>
            </p:cNvSpPr>
            <p:nvPr/>
          </p:nvSpPr>
          <p:spPr bwMode="auto">
            <a:xfrm>
              <a:off x="5409871" y="2668710"/>
              <a:ext cx="6127" cy="33823"/>
            </a:xfrm>
            <a:custGeom>
              <a:avLst/>
              <a:gdLst>
                <a:gd name="T0" fmla="*/ 1 w 3"/>
                <a:gd name="T1" fmla="*/ 0 h 20"/>
                <a:gd name="T2" fmla="*/ 1 w 3"/>
                <a:gd name="T3" fmla="*/ 0 h 20"/>
                <a:gd name="T4" fmla="*/ 1 w 3"/>
                <a:gd name="T5" fmla="*/ 2 h 20"/>
                <a:gd name="T6" fmla="*/ 1 w 3"/>
                <a:gd name="T7" fmla="*/ 3 h 20"/>
                <a:gd name="T8" fmla="*/ 1 w 3"/>
                <a:gd name="T9" fmla="*/ 9 h 20"/>
                <a:gd name="T10" fmla="*/ 0 w 3"/>
                <a:gd name="T11" fmla="*/ 12 h 20"/>
                <a:gd name="T12" fmla="*/ 0 w 3"/>
                <a:gd name="T13" fmla="*/ 14 h 20"/>
                <a:gd name="T14" fmla="*/ 0 w 3"/>
                <a:gd name="T15" fmla="*/ 18 h 20"/>
                <a:gd name="T16" fmla="*/ 0 w 3"/>
                <a:gd name="T17" fmla="*/ 20 h 20"/>
                <a:gd name="T18" fmla="*/ 1 w 3"/>
                <a:gd name="T19" fmla="*/ 20 h 20"/>
                <a:gd name="T20" fmla="*/ 1 w 3"/>
                <a:gd name="T21" fmla="*/ 18 h 20"/>
                <a:gd name="T22" fmla="*/ 1 w 3"/>
                <a:gd name="T23" fmla="*/ 14 h 20"/>
                <a:gd name="T24" fmla="*/ 1 w 3"/>
                <a:gd name="T25" fmla="*/ 12 h 20"/>
                <a:gd name="T26" fmla="*/ 3 w 3"/>
                <a:gd name="T27" fmla="*/ 9 h 20"/>
                <a:gd name="T28" fmla="*/ 3 w 3"/>
                <a:gd name="T29" fmla="*/ 7 h 20"/>
                <a:gd name="T30" fmla="*/ 3 w 3"/>
                <a:gd name="T31" fmla="*/ 3 h 20"/>
                <a:gd name="T32" fmla="*/ 3 w 3"/>
                <a:gd name="T33" fmla="*/ 2 h 20"/>
                <a:gd name="T34" fmla="*/ 1 w 3"/>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20">
                  <a:moveTo>
                    <a:pt x="1" y="0"/>
                  </a:moveTo>
                  <a:lnTo>
                    <a:pt x="1" y="0"/>
                  </a:lnTo>
                  <a:lnTo>
                    <a:pt x="1" y="2"/>
                  </a:lnTo>
                  <a:lnTo>
                    <a:pt x="1" y="3"/>
                  </a:lnTo>
                  <a:lnTo>
                    <a:pt x="1" y="9"/>
                  </a:lnTo>
                  <a:lnTo>
                    <a:pt x="0" y="12"/>
                  </a:lnTo>
                  <a:lnTo>
                    <a:pt x="0" y="14"/>
                  </a:lnTo>
                  <a:lnTo>
                    <a:pt x="0" y="18"/>
                  </a:lnTo>
                  <a:lnTo>
                    <a:pt x="0" y="20"/>
                  </a:lnTo>
                  <a:lnTo>
                    <a:pt x="1" y="20"/>
                  </a:lnTo>
                  <a:lnTo>
                    <a:pt x="1" y="18"/>
                  </a:lnTo>
                  <a:lnTo>
                    <a:pt x="1" y="14"/>
                  </a:lnTo>
                  <a:lnTo>
                    <a:pt x="1" y="12"/>
                  </a:lnTo>
                  <a:lnTo>
                    <a:pt x="3" y="9"/>
                  </a:lnTo>
                  <a:lnTo>
                    <a:pt x="3" y="7"/>
                  </a:lnTo>
                  <a:lnTo>
                    <a:pt x="3" y="3"/>
                  </a:lnTo>
                  <a:lnTo>
                    <a:pt x="3" y="2"/>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2" name="Freeform 505"/>
            <p:cNvSpPr>
              <a:spLocks/>
            </p:cNvSpPr>
            <p:nvPr/>
          </p:nvSpPr>
          <p:spPr bwMode="auto">
            <a:xfrm>
              <a:off x="5415998" y="2689004"/>
              <a:ext cx="12252" cy="10147"/>
            </a:xfrm>
            <a:custGeom>
              <a:avLst/>
              <a:gdLst>
                <a:gd name="T0" fmla="*/ 0 w 6"/>
                <a:gd name="T1" fmla="*/ 2 h 6"/>
                <a:gd name="T2" fmla="*/ 0 w 6"/>
                <a:gd name="T3" fmla="*/ 2 h 6"/>
                <a:gd name="T4" fmla="*/ 0 w 6"/>
                <a:gd name="T5" fmla="*/ 2 h 6"/>
                <a:gd name="T6" fmla="*/ 0 w 6"/>
                <a:gd name="T7" fmla="*/ 4 h 6"/>
                <a:gd name="T8" fmla="*/ 0 w 6"/>
                <a:gd name="T9" fmla="*/ 6 h 6"/>
                <a:gd name="T10" fmla="*/ 2 w 6"/>
                <a:gd name="T11" fmla="*/ 6 h 6"/>
                <a:gd name="T12" fmla="*/ 4 w 6"/>
                <a:gd name="T13" fmla="*/ 6 h 6"/>
                <a:gd name="T14" fmla="*/ 6 w 6"/>
                <a:gd name="T15" fmla="*/ 6 h 6"/>
                <a:gd name="T16" fmla="*/ 6 w 6"/>
                <a:gd name="T17" fmla="*/ 4 h 6"/>
                <a:gd name="T18" fmla="*/ 6 w 6"/>
                <a:gd name="T19" fmla="*/ 2 h 6"/>
                <a:gd name="T20" fmla="*/ 6 w 6"/>
                <a:gd name="T21" fmla="*/ 2 h 6"/>
                <a:gd name="T22" fmla="*/ 6 w 6"/>
                <a:gd name="T23" fmla="*/ 0 h 6"/>
                <a:gd name="T24" fmla="*/ 4 w 6"/>
                <a:gd name="T25" fmla="*/ 0 h 6"/>
                <a:gd name="T26" fmla="*/ 2 w 6"/>
                <a:gd name="T27" fmla="*/ 0 h 6"/>
                <a:gd name="T28" fmla="*/ 2 w 6"/>
                <a:gd name="T29" fmla="*/ 0 h 6"/>
                <a:gd name="T30" fmla="*/ 0 w 6"/>
                <a:gd name="T3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2"/>
                  </a:moveTo>
                  <a:lnTo>
                    <a:pt x="0" y="2"/>
                  </a:lnTo>
                  <a:lnTo>
                    <a:pt x="0" y="2"/>
                  </a:lnTo>
                  <a:lnTo>
                    <a:pt x="0" y="4"/>
                  </a:lnTo>
                  <a:lnTo>
                    <a:pt x="0" y="6"/>
                  </a:lnTo>
                  <a:lnTo>
                    <a:pt x="2" y="6"/>
                  </a:lnTo>
                  <a:lnTo>
                    <a:pt x="4" y="6"/>
                  </a:lnTo>
                  <a:lnTo>
                    <a:pt x="6" y="6"/>
                  </a:lnTo>
                  <a:lnTo>
                    <a:pt x="6" y="4"/>
                  </a:lnTo>
                  <a:lnTo>
                    <a:pt x="6" y="2"/>
                  </a:lnTo>
                  <a:lnTo>
                    <a:pt x="6" y="2"/>
                  </a:lnTo>
                  <a:lnTo>
                    <a:pt x="6" y="0"/>
                  </a:lnTo>
                  <a:lnTo>
                    <a:pt x="4" y="0"/>
                  </a:lnTo>
                  <a:lnTo>
                    <a:pt x="2" y="0"/>
                  </a:lnTo>
                  <a:lnTo>
                    <a:pt x="2" y="0"/>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3" name="Freeform 506"/>
            <p:cNvSpPr>
              <a:spLocks/>
            </p:cNvSpPr>
            <p:nvPr/>
          </p:nvSpPr>
          <p:spPr bwMode="auto">
            <a:xfrm>
              <a:off x="5391494" y="2695768"/>
              <a:ext cx="77597" cy="76103"/>
            </a:xfrm>
            <a:custGeom>
              <a:avLst/>
              <a:gdLst>
                <a:gd name="T0" fmla="*/ 27 w 38"/>
                <a:gd name="T1" fmla="*/ 0 h 45"/>
                <a:gd name="T2" fmla="*/ 25 w 38"/>
                <a:gd name="T3" fmla="*/ 0 h 45"/>
                <a:gd name="T4" fmla="*/ 27 w 38"/>
                <a:gd name="T5" fmla="*/ 5 h 45"/>
                <a:gd name="T6" fmla="*/ 25 w 38"/>
                <a:gd name="T7" fmla="*/ 9 h 45"/>
                <a:gd name="T8" fmla="*/ 23 w 38"/>
                <a:gd name="T9" fmla="*/ 9 h 45"/>
                <a:gd name="T10" fmla="*/ 19 w 38"/>
                <a:gd name="T11" fmla="*/ 11 h 45"/>
                <a:gd name="T12" fmla="*/ 19 w 38"/>
                <a:gd name="T13" fmla="*/ 13 h 45"/>
                <a:gd name="T14" fmla="*/ 18 w 38"/>
                <a:gd name="T15" fmla="*/ 14 h 45"/>
                <a:gd name="T16" fmla="*/ 14 w 38"/>
                <a:gd name="T17" fmla="*/ 18 h 45"/>
                <a:gd name="T18" fmla="*/ 12 w 38"/>
                <a:gd name="T19" fmla="*/ 13 h 45"/>
                <a:gd name="T20" fmla="*/ 9 w 38"/>
                <a:gd name="T21" fmla="*/ 13 h 45"/>
                <a:gd name="T22" fmla="*/ 7 w 38"/>
                <a:gd name="T23" fmla="*/ 14 h 45"/>
                <a:gd name="T24" fmla="*/ 1 w 38"/>
                <a:gd name="T25" fmla="*/ 18 h 45"/>
                <a:gd name="T26" fmla="*/ 0 w 38"/>
                <a:gd name="T27" fmla="*/ 24 h 45"/>
                <a:gd name="T28" fmla="*/ 0 w 38"/>
                <a:gd name="T29" fmla="*/ 31 h 45"/>
                <a:gd name="T30" fmla="*/ 1 w 38"/>
                <a:gd name="T31" fmla="*/ 31 h 45"/>
                <a:gd name="T32" fmla="*/ 5 w 38"/>
                <a:gd name="T33" fmla="*/ 22 h 45"/>
                <a:gd name="T34" fmla="*/ 7 w 38"/>
                <a:gd name="T35" fmla="*/ 24 h 45"/>
                <a:gd name="T36" fmla="*/ 7 w 38"/>
                <a:gd name="T37" fmla="*/ 25 h 45"/>
                <a:gd name="T38" fmla="*/ 10 w 38"/>
                <a:gd name="T39" fmla="*/ 24 h 45"/>
                <a:gd name="T40" fmla="*/ 10 w 38"/>
                <a:gd name="T41" fmla="*/ 24 h 45"/>
                <a:gd name="T42" fmla="*/ 12 w 38"/>
                <a:gd name="T43" fmla="*/ 20 h 45"/>
                <a:gd name="T44" fmla="*/ 14 w 38"/>
                <a:gd name="T45" fmla="*/ 22 h 45"/>
                <a:gd name="T46" fmla="*/ 18 w 38"/>
                <a:gd name="T47" fmla="*/ 25 h 45"/>
                <a:gd name="T48" fmla="*/ 16 w 38"/>
                <a:gd name="T49" fmla="*/ 29 h 45"/>
                <a:gd name="T50" fmla="*/ 18 w 38"/>
                <a:gd name="T51" fmla="*/ 33 h 45"/>
                <a:gd name="T52" fmla="*/ 19 w 38"/>
                <a:gd name="T53" fmla="*/ 38 h 45"/>
                <a:gd name="T54" fmla="*/ 25 w 38"/>
                <a:gd name="T55" fmla="*/ 42 h 45"/>
                <a:gd name="T56" fmla="*/ 27 w 38"/>
                <a:gd name="T57" fmla="*/ 42 h 45"/>
                <a:gd name="T58" fmla="*/ 29 w 38"/>
                <a:gd name="T59" fmla="*/ 42 h 45"/>
                <a:gd name="T60" fmla="*/ 30 w 38"/>
                <a:gd name="T61" fmla="*/ 45 h 45"/>
                <a:gd name="T62" fmla="*/ 32 w 38"/>
                <a:gd name="T63" fmla="*/ 40 h 45"/>
                <a:gd name="T64" fmla="*/ 29 w 38"/>
                <a:gd name="T65" fmla="*/ 34 h 45"/>
                <a:gd name="T66" fmla="*/ 29 w 38"/>
                <a:gd name="T67" fmla="*/ 31 h 45"/>
                <a:gd name="T68" fmla="*/ 30 w 38"/>
                <a:gd name="T69" fmla="*/ 25 h 45"/>
                <a:gd name="T70" fmla="*/ 32 w 38"/>
                <a:gd name="T71" fmla="*/ 27 h 45"/>
                <a:gd name="T72" fmla="*/ 34 w 38"/>
                <a:gd name="T73" fmla="*/ 33 h 45"/>
                <a:gd name="T74" fmla="*/ 36 w 38"/>
                <a:gd name="T75" fmla="*/ 36 h 45"/>
                <a:gd name="T76" fmla="*/ 36 w 38"/>
                <a:gd name="T77" fmla="*/ 29 h 45"/>
                <a:gd name="T78" fmla="*/ 38 w 38"/>
                <a:gd name="T79" fmla="*/ 27 h 45"/>
                <a:gd name="T80" fmla="*/ 36 w 38"/>
                <a:gd name="T81" fmla="*/ 22 h 45"/>
                <a:gd name="T82" fmla="*/ 36 w 38"/>
                <a:gd name="T83" fmla="*/ 16 h 45"/>
                <a:gd name="T84" fmla="*/ 34 w 38"/>
                <a:gd name="T85" fmla="*/ 13 h 45"/>
                <a:gd name="T86" fmla="*/ 34 w 38"/>
                <a:gd name="T87" fmla="*/ 11 h 45"/>
                <a:gd name="T88" fmla="*/ 32 w 38"/>
                <a:gd name="T89" fmla="*/ 5 h 45"/>
                <a:gd name="T90" fmla="*/ 30 w 38"/>
                <a:gd name="T91" fmla="*/ 5 h 45"/>
                <a:gd name="T92" fmla="*/ 29 w 38"/>
                <a:gd name="T93"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 h="45">
                  <a:moveTo>
                    <a:pt x="29" y="2"/>
                  </a:moveTo>
                  <a:lnTo>
                    <a:pt x="27" y="0"/>
                  </a:lnTo>
                  <a:lnTo>
                    <a:pt x="25" y="0"/>
                  </a:lnTo>
                  <a:lnTo>
                    <a:pt x="25" y="0"/>
                  </a:lnTo>
                  <a:lnTo>
                    <a:pt x="25" y="2"/>
                  </a:lnTo>
                  <a:lnTo>
                    <a:pt x="27" y="5"/>
                  </a:lnTo>
                  <a:lnTo>
                    <a:pt x="27" y="7"/>
                  </a:lnTo>
                  <a:lnTo>
                    <a:pt x="25" y="9"/>
                  </a:lnTo>
                  <a:lnTo>
                    <a:pt x="25" y="7"/>
                  </a:lnTo>
                  <a:lnTo>
                    <a:pt x="23" y="9"/>
                  </a:lnTo>
                  <a:lnTo>
                    <a:pt x="21" y="9"/>
                  </a:lnTo>
                  <a:lnTo>
                    <a:pt x="19" y="11"/>
                  </a:lnTo>
                  <a:lnTo>
                    <a:pt x="19" y="11"/>
                  </a:lnTo>
                  <a:lnTo>
                    <a:pt x="19" y="13"/>
                  </a:lnTo>
                  <a:lnTo>
                    <a:pt x="19" y="13"/>
                  </a:lnTo>
                  <a:lnTo>
                    <a:pt x="18" y="14"/>
                  </a:lnTo>
                  <a:lnTo>
                    <a:pt x="16" y="16"/>
                  </a:lnTo>
                  <a:lnTo>
                    <a:pt x="14" y="18"/>
                  </a:lnTo>
                  <a:lnTo>
                    <a:pt x="14" y="14"/>
                  </a:lnTo>
                  <a:lnTo>
                    <a:pt x="12" y="13"/>
                  </a:lnTo>
                  <a:lnTo>
                    <a:pt x="10" y="11"/>
                  </a:lnTo>
                  <a:lnTo>
                    <a:pt x="9" y="13"/>
                  </a:lnTo>
                  <a:lnTo>
                    <a:pt x="7" y="14"/>
                  </a:lnTo>
                  <a:lnTo>
                    <a:pt x="7" y="14"/>
                  </a:lnTo>
                  <a:lnTo>
                    <a:pt x="7" y="16"/>
                  </a:lnTo>
                  <a:lnTo>
                    <a:pt x="1" y="18"/>
                  </a:lnTo>
                  <a:lnTo>
                    <a:pt x="1" y="20"/>
                  </a:lnTo>
                  <a:lnTo>
                    <a:pt x="0" y="24"/>
                  </a:lnTo>
                  <a:lnTo>
                    <a:pt x="0" y="29"/>
                  </a:lnTo>
                  <a:lnTo>
                    <a:pt x="0" y="31"/>
                  </a:lnTo>
                  <a:lnTo>
                    <a:pt x="1" y="31"/>
                  </a:lnTo>
                  <a:lnTo>
                    <a:pt x="1" y="31"/>
                  </a:lnTo>
                  <a:lnTo>
                    <a:pt x="3" y="24"/>
                  </a:lnTo>
                  <a:lnTo>
                    <a:pt x="5" y="22"/>
                  </a:lnTo>
                  <a:lnTo>
                    <a:pt x="7" y="22"/>
                  </a:lnTo>
                  <a:lnTo>
                    <a:pt x="7" y="24"/>
                  </a:lnTo>
                  <a:lnTo>
                    <a:pt x="7" y="25"/>
                  </a:lnTo>
                  <a:lnTo>
                    <a:pt x="7" y="25"/>
                  </a:lnTo>
                  <a:lnTo>
                    <a:pt x="9" y="22"/>
                  </a:lnTo>
                  <a:lnTo>
                    <a:pt x="10" y="24"/>
                  </a:lnTo>
                  <a:lnTo>
                    <a:pt x="10" y="24"/>
                  </a:lnTo>
                  <a:lnTo>
                    <a:pt x="10" y="24"/>
                  </a:lnTo>
                  <a:lnTo>
                    <a:pt x="10" y="24"/>
                  </a:lnTo>
                  <a:lnTo>
                    <a:pt x="12" y="20"/>
                  </a:lnTo>
                  <a:lnTo>
                    <a:pt x="14" y="20"/>
                  </a:lnTo>
                  <a:lnTo>
                    <a:pt x="14" y="22"/>
                  </a:lnTo>
                  <a:lnTo>
                    <a:pt x="16" y="24"/>
                  </a:lnTo>
                  <a:lnTo>
                    <a:pt x="18" y="25"/>
                  </a:lnTo>
                  <a:lnTo>
                    <a:pt x="18" y="27"/>
                  </a:lnTo>
                  <a:lnTo>
                    <a:pt x="16" y="29"/>
                  </a:lnTo>
                  <a:lnTo>
                    <a:pt x="18" y="33"/>
                  </a:lnTo>
                  <a:lnTo>
                    <a:pt x="18" y="33"/>
                  </a:lnTo>
                  <a:lnTo>
                    <a:pt x="18" y="36"/>
                  </a:lnTo>
                  <a:lnTo>
                    <a:pt x="19" y="38"/>
                  </a:lnTo>
                  <a:lnTo>
                    <a:pt x="19" y="38"/>
                  </a:lnTo>
                  <a:lnTo>
                    <a:pt x="25" y="42"/>
                  </a:lnTo>
                  <a:lnTo>
                    <a:pt x="25" y="42"/>
                  </a:lnTo>
                  <a:lnTo>
                    <a:pt x="27" y="42"/>
                  </a:lnTo>
                  <a:lnTo>
                    <a:pt x="29" y="40"/>
                  </a:lnTo>
                  <a:lnTo>
                    <a:pt x="29" y="42"/>
                  </a:lnTo>
                  <a:lnTo>
                    <a:pt x="29" y="43"/>
                  </a:lnTo>
                  <a:lnTo>
                    <a:pt x="30" y="45"/>
                  </a:lnTo>
                  <a:lnTo>
                    <a:pt x="32" y="40"/>
                  </a:lnTo>
                  <a:lnTo>
                    <a:pt x="32" y="40"/>
                  </a:lnTo>
                  <a:lnTo>
                    <a:pt x="30" y="36"/>
                  </a:lnTo>
                  <a:lnTo>
                    <a:pt x="29" y="34"/>
                  </a:lnTo>
                  <a:lnTo>
                    <a:pt x="29" y="33"/>
                  </a:lnTo>
                  <a:lnTo>
                    <a:pt x="29" y="31"/>
                  </a:lnTo>
                  <a:lnTo>
                    <a:pt x="30" y="27"/>
                  </a:lnTo>
                  <a:lnTo>
                    <a:pt x="30" y="25"/>
                  </a:lnTo>
                  <a:lnTo>
                    <a:pt x="32" y="25"/>
                  </a:lnTo>
                  <a:lnTo>
                    <a:pt x="32" y="27"/>
                  </a:lnTo>
                  <a:lnTo>
                    <a:pt x="34" y="29"/>
                  </a:lnTo>
                  <a:lnTo>
                    <a:pt x="34" y="33"/>
                  </a:lnTo>
                  <a:lnTo>
                    <a:pt x="34" y="34"/>
                  </a:lnTo>
                  <a:lnTo>
                    <a:pt x="36" y="36"/>
                  </a:lnTo>
                  <a:lnTo>
                    <a:pt x="36" y="31"/>
                  </a:lnTo>
                  <a:lnTo>
                    <a:pt x="36" y="29"/>
                  </a:lnTo>
                  <a:lnTo>
                    <a:pt x="38" y="29"/>
                  </a:lnTo>
                  <a:lnTo>
                    <a:pt x="38" y="27"/>
                  </a:lnTo>
                  <a:lnTo>
                    <a:pt x="38" y="24"/>
                  </a:lnTo>
                  <a:lnTo>
                    <a:pt x="36" y="22"/>
                  </a:lnTo>
                  <a:lnTo>
                    <a:pt x="36" y="20"/>
                  </a:lnTo>
                  <a:lnTo>
                    <a:pt x="36" y="16"/>
                  </a:lnTo>
                  <a:lnTo>
                    <a:pt x="34" y="16"/>
                  </a:lnTo>
                  <a:lnTo>
                    <a:pt x="34" y="13"/>
                  </a:lnTo>
                  <a:lnTo>
                    <a:pt x="32" y="13"/>
                  </a:lnTo>
                  <a:lnTo>
                    <a:pt x="34" y="11"/>
                  </a:lnTo>
                  <a:lnTo>
                    <a:pt x="34" y="9"/>
                  </a:lnTo>
                  <a:lnTo>
                    <a:pt x="32" y="5"/>
                  </a:lnTo>
                  <a:lnTo>
                    <a:pt x="30" y="5"/>
                  </a:lnTo>
                  <a:lnTo>
                    <a:pt x="30" y="5"/>
                  </a:lnTo>
                  <a:lnTo>
                    <a:pt x="29" y="2"/>
                  </a:lnTo>
                  <a:lnTo>
                    <a:pt x="29"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4" name="Freeform 507"/>
            <p:cNvSpPr>
              <a:spLocks/>
            </p:cNvSpPr>
            <p:nvPr/>
          </p:nvSpPr>
          <p:spPr bwMode="auto">
            <a:xfrm>
              <a:off x="5391494" y="2751577"/>
              <a:ext cx="6127" cy="5074"/>
            </a:xfrm>
            <a:custGeom>
              <a:avLst/>
              <a:gdLst>
                <a:gd name="T0" fmla="*/ 1 w 3"/>
                <a:gd name="T1" fmla="*/ 3 h 3"/>
                <a:gd name="T2" fmla="*/ 1 w 3"/>
                <a:gd name="T3" fmla="*/ 3 h 3"/>
                <a:gd name="T4" fmla="*/ 3 w 3"/>
                <a:gd name="T5" fmla="*/ 1 h 3"/>
                <a:gd name="T6" fmla="*/ 3 w 3"/>
                <a:gd name="T7" fmla="*/ 0 h 3"/>
                <a:gd name="T8" fmla="*/ 1 w 3"/>
                <a:gd name="T9" fmla="*/ 0 h 3"/>
                <a:gd name="T10" fmla="*/ 0 w 3"/>
                <a:gd name="T11" fmla="*/ 0 h 3"/>
                <a:gd name="T12" fmla="*/ 0 w 3"/>
                <a:gd name="T13" fmla="*/ 1 h 3"/>
                <a:gd name="T14" fmla="*/ 0 w 3"/>
                <a:gd name="T15" fmla="*/ 1 h 3"/>
                <a:gd name="T16" fmla="*/ 1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1" y="3"/>
                  </a:moveTo>
                  <a:lnTo>
                    <a:pt x="1" y="3"/>
                  </a:lnTo>
                  <a:lnTo>
                    <a:pt x="3" y="1"/>
                  </a:lnTo>
                  <a:lnTo>
                    <a:pt x="3" y="0"/>
                  </a:lnTo>
                  <a:lnTo>
                    <a:pt x="1" y="0"/>
                  </a:lnTo>
                  <a:lnTo>
                    <a:pt x="0" y="0"/>
                  </a:lnTo>
                  <a:lnTo>
                    <a:pt x="0" y="1"/>
                  </a:lnTo>
                  <a:lnTo>
                    <a:pt x="0" y="1"/>
                  </a:lnTo>
                  <a:lnTo>
                    <a:pt x="1"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5" name="Freeform 508"/>
            <p:cNvSpPr>
              <a:spLocks/>
            </p:cNvSpPr>
            <p:nvPr/>
          </p:nvSpPr>
          <p:spPr bwMode="auto">
            <a:xfrm>
              <a:off x="5287350" y="2420107"/>
              <a:ext cx="22463" cy="59192"/>
            </a:xfrm>
            <a:custGeom>
              <a:avLst/>
              <a:gdLst>
                <a:gd name="T0" fmla="*/ 5 w 11"/>
                <a:gd name="T1" fmla="*/ 0 h 35"/>
                <a:gd name="T2" fmla="*/ 5 w 11"/>
                <a:gd name="T3" fmla="*/ 0 h 35"/>
                <a:gd name="T4" fmla="*/ 5 w 11"/>
                <a:gd name="T5" fmla="*/ 0 h 35"/>
                <a:gd name="T6" fmla="*/ 3 w 11"/>
                <a:gd name="T7" fmla="*/ 2 h 35"/>
                <a:gd name="T8" fmla="*/ 2 w 11"/>
                <a:gd name="T9" fmla="*/ 4 h 35"/>
                <a:gd name="T10" fmla="*/ 0 w 11"/>
                <a:gd name="T11" fmla="*/ 13 h 35"/>
                <a:gd name="T12" fmla="*/ 0 w 11"/>
                <a:gd name="T13" fmla="*/ 16 h 35"/>
                <a:gd name="T14" fmla="*/ 0 w 11"/>
                <a:gd name="T15" fmla="*/ 18 h 35"/>
                <a:gd name="T16" fmla="*/ 2 w 11"/>
                <a:gd name="T17" fmla="*/ 22 h 35"/>
                <a:gd name="T18" fmla="*/ 3 w 11"/>
                <a:gd name="T19" fmla="*/ 26 h 35"/>
                <a:gd name="T20" fmla="*/ 5 w 11"/>
                <a:gd name="T21" fmla="*/ 29 h 35"/>
                <a:gd name="T22" fmla="*/ 7 w 11"/>
                <a:gd name="T23" fmla="*/ 31 h 35"/>
                <a:gd name="T24" fmla="*/ 9 w 11"/>
                <a:gd name="T25" fmla="*/ 33 h 35"/>
                <a:gd name="T26" fmla="*/ 11 w 11"/>
                <a:gd name="T27" fmla="*/ 35 h 35"/>
                <a:gd name="T28" fmla="*/ 11 w 11"/>
                <a:gd name="T29" fmla="*/ 35 h 35"/>
                <a:gd name="T30" fmla="*/ 11 w 11"/>
                <a:gd name="T31" fmla="*/ 29 h 35"/>
                <a:gd name="T32" fmla="*/ 11 w 11"/>
                <a:gd name="T33" fmla="*/ 27 h 35"/>
                <a:gd name="T34" fmla="*/ 11 w 11"/>
                <a:gd name="T35" fmla="*/ 26 h 35"/>
                <a:gd name="T36" fmla="*/ 11 w 11"/>
                <a:gd name="T37" fmla="*/ 24 h 35"/>
                <a:gd name="T38" fmla="*/ 11 w 11"/>
                <a:gd name="T39" fmla="*/ 20 h 35"/>
                <a:gd name="T40" fmla="*/ 11 w 11"/>
                <a:gd name="T41" fmla="*/ 16 h 35"/>
                <a:gd name="T42" fmla="*/ 11 w 11"/>
                <a:gd name="T43" fmla="*/ 11 h 35"/>
                <a:gd name="T44" fmla="*/ 11 w 11"/>
                <a:gd name="T45" fmla="*/ 9 h 35"/>
                <a:gd name="T46" fmla="*/ 11 w 11"/>
                <a:gd name="T47" fmla="*/ 7 h 35"/>
                <a:gd name="T48" fmla="*/ 9 w 11"/>
                <a:gd name="T49" fmla="*/ 6 h 35"/>
                <a:gd name="T50" fmla="*/ 9 w 11"/>
                <a:gd name="T51" fmla="*/ 4 h 35"/>
                <a:gd name="T52" fmla="*/ 9 w 11"/>
                <a:gd name="T53" fmla="*/ 2 h 35"/>
                <a:gd name="T54" fmla="*/ 9 w 11"/>
                <a:gd name="T55" fmla="*/ 2 h 35"/>
                <a:gd name="T56" fmla="*/ 9 w 11"/>
                <a:gd name="T57" fmla="*/ 2 h 35"/>
                <a:gd name="T58" fmla="*/ 7 w 11"/>
                <a:gd name="T59" fmla="*/ 2 h 35"/>
                <a:gd name="T60" fmla="*/ 5 w 11"/>
                <a:gd name="T6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35">
                  <a:moveTo>
                    <a:pt x="5" y="0"/>
                  </a:moveTo>
                  <a:lnTo>
                    <a:pt x="5" y="0"/>
                  </a:lnTo>
                  <a:lnTo>
                    <a:pt x="5" y="0"/>
                  </a:lnTo>
                  <a:lnTo>
                    <a:pt x="3" y="2"/>
                  </a:lnTo>
                  <a:lnTo>
                    <a:pt x="2" y="4"/>
                  </a:lnTo>
                  <a:lnTo>
                    <a:pt x="0" y="13"/>
                  </a:lnTo>
                  <a:lnTo>
                    <a:pt x="0" y="16"/>
                  </a:lnTo>
                  <a:lnTo>
                    <a:pt x="0" y="18"/>
                  </a:lnTo>
                  <a:lnTo>
                    <a:pt x="2" y="22"/>
                  </a:lnTo>
                  <a:lnTo>
                    <a:pt x="3" y="26"/>
                  </a:lnTo>
                  <a:lnTo>
                    <a:pt x="5" y="29"/>
                  </a:lnTo>
                  <a:lnTo>
                    <a:pt x="7" y="31"/>
                  </a:lnTo>
                  <a:lnTo>
                    <a:pt x="9" y="33"/>
                  </a:lnTo>
                  <a:lnTo>
                    <a:pt x="11" y="35"/>
                  </a:lnTo>
                  <a:lnTo>
                    <a:pt x="11" y="35"/>
                  </a:lnTo>
                  <a:lnTo>
                    <a:pt x="11" y="29"/>
                  </a:lnTo>
                  <a:lnTo>
                    <a:pt x="11" y="27"/>
                  </a:lnTo>
                  <a:lnTo>
                    <a:pt x="11" y="26"/>
                  </a:lnTo>
                  <a:lnTo>
                    <a:pt x="11" y="24"/>
                  </a:lnTo>
                  <a:lnTo>
                    <a:pt x="11" y="20"/>
                  </a:lnTo>
                  <a:lnTo>
                    <a:pt x="11" y="16"/>
                  </a:lnTo>
                  <a:lnTo>
                    <a:pt x="11" y="11"/>
                  </a:lnTo>
                  <a:lnTo>
                    <a:pt x="11" y="9"/>
                  </a:lnTo>
                  <a:lnTo>
                    <a:pt x="11" y="7"/>
                  </a:lnTo>
                  <a:lnTo>
                    <a:pt x="9" y="6"/>
                  </a:lnTo>
                  <a:lnTo>
                    <a:pt x="9" y="4"/>
                  </a:lnTo>
                  <a:lnTo>
                    <a:pt x="9" y="2"/>
                  </a:lnTo>
                  <a:lnTo>
                    <a:pt x="9" y="2"/>
                  </a:lnTo>
                  <a:lnTo>
                    <a:pt x="9" y="2"/>
                  </a:lnTo>
                  <a:lnTo>
                    <a:pt x="7" y="2"/>
                  </a:lnTo>
                  <a:lnTo>
                    <a:pt x="5"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6" name="Freeform 509"/>
            <p:cNvSpPr>
              <a:spLocks/>
            </p:cNvSpPr>
            <p:nvPr/>
          </p:nvSpPr>
          <p:spPr bwMode="auto">
            <a:xfrm>
              <a:off x="5364947" y="2044667"/>
              <a:ext cx="87807" cy="72721"/>
            </a:xfrm>
            <a:custGeom>
              <a:avLst/>
              <a:gdLst>
                <a:gd name="T0" fmla="*/ 32 w 43"/>
                <a:gd name="T1" fmla="*/ 10 h 43"/>
                <a:gd name="T2" fmla="*/ 32 w 43"/>
                <a:gd name="T3" fmla="*/ 12 h 43"/>
                <a:gd name="T4" fmla="*/ 31 w 43"/>
                <a:gd name="T5" fmla="*/ 14 h 43"/>
                <a:gd name="T6" fmla="*/ 27 w 43"/>
                <a:gd name="T7" fmla="*/ 12 h 43"/>
                <a:gd name="T8" fmla="*/ 20 w 43"/>
                <a:gd name="T9" fmla="*/ 10 h 43"/>
                <a:gd name="T10" fmla="*/ 11 w 43"/>
                <a:gd name="T11" fmla="*/ 7 h 43"/>
                <a:gd name="T12" fmla="*/ 3 w 43"/>
                <a:gd name="T13" fmla="*/ 1 h 43"/>
                <a:gd name="T14" fmla="*/ 2 w 43"/>
                <a:gd name="T15" fmla="*/ 0 h 43"/>
                <a:gd name="T16" fmla="*/ 0 w 43"/>
                <a:gd name="T17" fmla="*/ 3 h 43"/>
                <a:gd name="T18" fmla="*/ 5 w 43"/>
                <a:gd name="T19" fmla="*/ 9 h 43"/>
                <a:gd name="T20" fmla="*/ 11 w 43"/>
                <a:gd name="T21" fmla="*/ 14 h 43"/>
                <a:gd name="T22" fmla="*/ 11 w 43"/>
                <a:gd name="T23" fmla="*/ 18 h 43"/>
                <a:gd name="T24" fmla="*/ 14 w 43"/>
                <a:gd name="T25" fmla="*/ 21 h 43"/>
                <a:gd name="T26" fmla="*/ 13 w 43"/>
                <a:gd name="T27" fmla="*/ 25 h 43"/>
                <a:gd name="T28" fmla="*/ 7 w 43"/>
                <a:gd name="T29" fmla="*/ 23 h 43"/>
                <a:gd name="T30" fmla="*/ 9 w 43"/>
                <a:gd name="T31" fmla="*/ 27 h 43"/>
                <a:gd name="T32" fmla="*/ 11 w 43"/>
                <a:gd name="T33" fmla="*/ 29 h 43"/>
                <a:gd name="T34" fmla="*/ 9 w 43"/>
                <a:gd name="T35" fmla="*/ 32 h 43"/>
                <a:gd name="T36" fmla="*/ 16 w 43"/>
                <a:gd name="T37" fmla="*/ 38 h 43"/>
                <a:gd name="T38" fmla="*/ 20 w 43"/>
                <a:gd name="T39" fmla="*/ 43 h 43"/>
                <a:gd name="T40" fmla="*/ 22 w 43"/>
                <a:gd name="T41" fmla="*/ 41 h 43"/>
                <a:gd name="T42" fmla="*/ 22 w 43"/>
                <a:gd name="T43" fmla="*/ 39 h 43"/>
                <a:gd name="T44" fmla="*/ 23 w 43"/>
                <a:gd name="T45" fmla="*/ 39 h 43"/>
                <a:gd name="T46" fmla="*/ 20 w 43"/>
                <a:gd name="T47" fmla="*/ 36 h 43"/>
                <a:gd name="T48" fmla="*/ 14 w 43"/>
                <a:gd name="T49" fmla="*/ 34 h 43"/>
                <a:gd name="T50" fmla="*/ 16 w 43"/>
                <a:gd name="T51" fmla="*/ 30 h 43"/>
                <a:gd name="T52" fmla="*/ 20 w 43"/>
                <a:gd name="T53" fmla="*/ 32 h 43"/>
                <a:gd name="T54" fmla="*/ 22 w 43"/>
                <a:gd name="T55" fmla="*/ 30 h 43"/>
                <a:gd name="T56" fmla="*/ 29 w 43"/>
                <a:gd name="T57" fmla="*/ 32 h 43"/>
                <a:gd name="T58" fmla="*/ 36 w 43"/>
                <a:gd name="T59" fmla="*/ 36 h 43"/>
                <a:gd name="T60" fmla="*/ 36 w 43"/>
                <a:gd name="T61" fmla="*/ 30 h 43"/>
                <a:gd name="T62" fmla="*/ 34 w 43"/>
                <a:gd name="T63" fmla="*/ 27 h 43"/>
                <a:gd name="T64" fmla="*/ 38 w 43"/>
                <a:gd name="T65" fmla="*/ 23 h 43"/>
                <a:gd name="T66" fmla="*/ 40 w 43"/>
                <a:gd name="T67" fmla="*/ 23 h 43"/>
                <a:gd name="T68" fmla="*/ 42 w 43"/>
                <a:gd name="T69" fmla="*/ 23 h 43"/>
                <a:gd name="T70" fmla="*/ 43 w 43"/>
                <a:gd name="T71" fmla="*/ 20 h 43"/>
                <a:gd name="T72" fmla="*/ 42 w 43"/>
                <a:gd name="T73" fmla="*/ 20 h 43"/>
                <a:gd name="T74" fmla="*/ 38 w 43"/>
                <a:gd name="T75" fmla="*/ 18 h 43"/>
                <a:gd name="T76" fmla="*/ 34 w 43"/>
                <a:gd name="T7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3">
                  <a:moveTo>
                    <a:pt x="34" y="12"/>
                  </a:moveTo>
                  <a:lnTo>
                    <a:pt x="32" y="10"/>
                  </a:lnTo>
                  <a:lnTo>
                    <a:pt x="32" y="9"/>
                  </a:lnTo>
                  <a:lnTo>
                    <a:pt x="32" y="12"/>
                  </a:lnTo>
                  <a:lnTo>
                    <a:pt x="32" y="14"/>
                  </a:lnTo>
                  <a:lnTo>
                    <a:pt x="31" y="14"/>
                  </a:lnTo>
                  <a:lnTo>
                    <a:pt x="29" y="14"/>
                  </a:lnTo>
                  <a:lnTo>
                    <a:pt x="27" y="12"/>
                  </a:lnTo>
                  <a:lnTo>
                    <a:pt x="23" y="12"/>
                  </a:lnTo>
                  <a:lnTo>
                    <a:pt x="20" y="10"/>
                  </a:lnTo>
                  <a:lnTo>
                    <a:pt x="16" y="9"/>
                  </a:lnTo>
                  <a:lnTo>
                    <a:pt x="11" y="7"/>
                  </a:lnTo>
                  <a:lnTo>
                    <a:pt x="5" y="3"/>
                  </a:lnTo>
                  <a:lnTo>
                    <a:pt x="3" y="1"/>
                  </a:lnTo>
                  <a:lnTo>
                    <a:pt x="2" y="1"/>
                  </a:lnTo>
                  <a:lnTo>
                    <a:pt x="2" y="0"/>
                  </a:lnTo>
                  <a:lnTo>
                    <a:pt x="0" y="1"/>
                  </a:lnTo>
                  <a:lnTo>
                    <a:pt x="0" y="3"/>
                  </a:lnTo>
                  <a:lnTo>
                    <a:pt x="2" y="3"/>
                  </a:lnTo>
                  <a:lnTo>
                    <a:pt x="5" y="9"/>
                  </a:lnTo>
                  <a:lnTo>
                    <a:pt x="9" y="12"/>
                  </a:lnTo>
                  <a:lnTo>
                    <a:pt x="11" y="14"/>
                  </a:lnTo>
                  <a:lnTo>
                    <a:pt x="11" y="18"/>
                  </a:lnTo>
                  <a:lnTo>
                    <a:pt x="11" y="18"/>
                  </a:lnTo>
                  <a:lnTo>
                    <a:pt x="13" y="20"/>
                  </a:lnTo>
                  <a:lnTo>
                    <a:pt x="14" y="21"/>
                  </a:lnTo>
                  <a:lnTo>
                    <a:pt x="14" y="23"/>
                  </a:lnTo>
                  <a:lnTo>
                    <a:pt x="13" y="25"/>
                  </a:lnTo>
                  <a:lnTo>
                    <a:pt x="9" y="23"/>
                  </a:lnTo>
                  <a:lnTo>
                    <a:pt x="7" y="23"/>
                  </a:lnTo>
                  <a:lnTo>
                    <a:pt x="9" y="25"/>
                  </a:lnTo>
                  <a:lnTo>
                    <a:pt x="9" y="27"/>
                  </a:lnTo>
                  <a:lnTo>
                    <a:pt x="11" y="27"/>
                  </a:lnTo>
                  <a:lnTo>
                    <a:pt x="11" y="29"/>
                  </a:lnTo>
                  <a:lnTo>
                    <a:pt x="9" y="30"/>
                  </a:lnTo>
                  <a:lnTo>
                    <a:pt x="9" y="32"/>
                  </a:lnTo>
                  <a:lnTo>
                    <a:pt x="13" y="36"/>
                  </a:lnTo>
                  <a:lnTo>
                    <a:pt x="16" y="38"/>
                  </a:lnTo>
                  <a:lnTo>
                    <a:pt x="18" y="41"/>
                  </a:lnTo>
                  <a:lnTo>
                    <a:pt x="20" y="43"/>
                  </a:lnTo>
                  <a:lnTo>
                    <a:pt x="20" y="43"/>
                  </a:lnTo>
                  <a:lnTo>
                    <a:pt x="22" y="41"/>
                  </a:lnTo>
                  <a:lnTo>
                    <a:pt x="20" y="39"/>
                  </a:lnTo>
                  <a:lnTo>
                    <a:pt x="22" y="39"/>
                  </a:lnTo>
                  <a:lnTo>
                    <a:pt x="22" y="39"/>
                  </a:lnTo>
                  <a:lnTo>
                    <a:pt x="23" y="39"/>
                  </a:lnTo>
                  <a:lnTo>
                    <a:pt x="23" y="38"/>
                  </a:lnTo>
                  <a:lnTo>
                    <a:pt x="20" y="36"/>
                  </a:lnTo>
                  <a:lnTo>
                    <a:pt x="16" y="36"/>
                  </a:lnTo>
                  <a:lnTo>
                    <a:pt x="14" y="34"/>
                  </a:lnTo>
                  <a:lnTo>
                    <a:pt x="14" y="32"/>
                  </a:lnTo>
                  <a:lnTo>
                    <a:pt x="16" y="30"/>
                  </a:lnTo>
                  <a:lnTo>
                    <a:pt x="18" y="32"/>
                  </a:lnTo>
                  <a:lnTo>
                    <a:pt x="20" y="32"/>
                  </a:lnTo>
                  <a:lnTo>
                    <a:pt x="20" y="30"/>
                  </a:lnTo>
                  <a:lnTo>
                    <a:pt x="22" y="30"/>
                  </a:lnTo>
                  <a:lnTo>
                    <a:pt x="23" y="30"/>
                  </a:lnTo>
                  <a:lnTo>
                    <a:pt x="29" y="32"/>
                  </a:lnTo>
                  <a:lnTo>
                    <a:pt x="32" y="32"/>
                  </a:lnTo>
                  <a:lnTo>
                    <a:pt x="36" y="36"/>
                  </a:lnTo>
                  <a:lnTo>
                    <a:pt x="36" y="34"/>
                  </a:lnTo>
                  <a:lnTo>
                    <a:pt x="36" y="30"/>
                  </a:lnTo>
                  <a:lnTo>
                    <a:pt x="34" y="29"/>
                  </a:lnTo>
                  <a:lnTo>
                    <a:pt x="34" y="27"/>
                  </a:lnTo>
                  <a:lnTo>
                    <a:pt x="36" y="25"/>
                  </a:lnTo>
                  <a:lnTo>
                    <a:pt x="38" y="23"/>
                  </a:lnTo>
                  <a:lnTo>
                    <a:pt x="40" y="23"/>
                  </a:lnTo>
                  <a:lnTo>
                    <a:pt x="40" y="23"/>
                  </a:lnTo>
                  <a:lnTo>
                    <a:pt x="40" y="23"/>
                  </a:lnTo>
                  <a:lnTo>
                    <a:pt x="42" y="23"/>
                  </a:lnTo>
                  <a:lnTo>
                    <a:pt x="42" y="21"/>
                  </a:lnTo>
                  <a:lnTo>
                    <a:pt x="43" y="20"/>
                  </a:lnTo>
                  <a:lnTo>
                    <a:pt x="42" y="18"/>
                  </a:lnTo>
                  <a:lnTo>
                    <a:pt x="42" y="20"/>
                  </a:lnTo>
                  <a:lnTo>
                    <a:pt x="40" y="20"/>
                  </a:lnTo>
                  <a:lnTo>
                    <a:pt x="38" y="18"/>
                  </a:lnTo>
                  <a:lnTo>
                    <a:pt x="36" y="16"/>
                  </a:lnTo>
                  <a:lnTo>
                    <a:pt x="34" y="14"/>
                  </a:lnTo>
                  <a:lnTo>
                    <a:pt x="34" y="1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7" name="Freeform 510"/>
            <p:cNvSpPr>
              <a:spLocks/>
            </p:cNvSpPr>
            <p:nvPr/>
          </p:nvSpPr>
          <p:spPr bwMode="auto">
            <a:xfrm>
              <a:off x="5360863" y="2049741"/>
              <a:ext cx="4084" cy="3382"/>
            </a:xfrm>
            <a:custGeom>
              <a:avLst/>
              <a:gdLst>
                <a:gd name="T0" fmla="*/ 2 w 2"/>
                <a:gd name="T1" fmla="*/ 2 h 2"/>
                <a:gd name="T2" fmla="*/ 0 w 2"/>
                <a:gd name="T3" fmla="*/ 0 h 2"/>
                <a:gd name="T4" fmla="*/ 0 w 2"/>
                <a:gd name="T5" fmla="*/ 0 h 2"/>
                <a:gd name="T6" fmla="*/ 0 w 2"/>
                <a:gd name="T7" fmla="*/ 0 h 2"/>
                <a:gd name="T8" fmla="*/ 2 w 2"/>
                <a:gd name="T9" fmla="*/ 2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lnTo>
                    <a:pt x="0" y="0"/>
                  </a:lnTo>
                  <a:lnTo>
                    <a:pt x="0"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8" name="Freeform 511"/>
            <p:cNvSpPr>
              <a:spLocks/>
            </p:cNvSpPr>
            <p:nvPr/>
          </p:nvSpPr>
          <p:spPr bwMode="auto">
            <a:xfrm>
              <a:off x="5364947" y="2114005"/>
              <a:ext cx="124564" cy="147132"/>
            </a:xfrm>
            <a:custGeom>
              <a:avLst/>
              <a:gdLst>
                <a:gd name="T0" fmla="*/ 40 w 61"/>
                <a:gd name="T1" fmla="*/ 13 h 87"/>
                <a:gd name="T2" fmla="*/ 32 w 61"/>
                <a:gd name="T3" fmla="*/ 7 h 87"/>
                <a:gd name="T4" fmla="*/ 29 w 61"/>
                <a:gd name="T5" fmla="*/ 2 h 87"/>
                <a:gd name="T6" fmla="*/ 23 w 61"/>
                <a:gd name="T7" fmla="*/ 0 h 87"/>
                <a:gd name="T8" fmla="*/ 29 w 61"/>
                <a:gd name="T9" fmla="*/ 4 h 87"/>
                <a:gd name="T10" fmla="*/ 31 w 61"/>
                <a:gd name="T11" fmla="*/ 6 h 87"/>
                <a:gd name="T12" fmla="*/ 29 w 61"/>
                <a:gd name="T13" fmla="*/ 7 h 87"/>
                <a:gd name="T14" fmla="*/ 23 w 61"/>
                <a:gd name="T15" fmla="*/ 4 h 87"/>
                <a:gd name="T16" fmla="*/ 25 w 61"/>
                <a:gd name="T17" fmla="*/ 9 h 87"/>
                <a:gd name="T18" fmla="*/ 27 w 61"/>
                <a:gd name="T19" fmla="*/ 15 h 87"/>
                <a:gd name="T20" fmla="*/ 29 w 61"/>
                <a:gd name="T21" fmla="*/ 18 h 87"/>
                <a:gd name="T22" fmla="*/ 32 w 61"/>
                <a:gd name="T23" fmla="*/ 24 h 87"/>
                <a:gd name="T24" fmla="*/ 34 w 61"/>
                <a:gd name="T25" fmla="*/ 29 h 87"/>
                <a:gd name="T26" fmla="*/ 36 w 61"/>
                <a:gd name="T27" fmla="*/ 36 h 87"/>
                <a:gd name="T28" fmla="*/ 36 w 61"/>
                <a:gd name="T29" fmla="*/ 40 h 87"/>
                <a:gd name="T30" fmla="*/ 34 w 61"/>
                <a:gd name="T31" fmla="*/ 45 h 87"/>
                <a:gd name="T32" fmla="*/ 31 w 61"/>
                <a:gd name="T33" fmla="*/ 49 h 87"/>
                <a:gd name="T34" fmla="*/ 29 w 61"/>
                <a:gd name="T35" fmla="*/ 53 h 87"/>
                <a:gd name="T36" fmla="*/ 25 w 61"/>
                <a:gd name="T37" fmla="*/ 49 h 87"/>
                <a:gd name="T38" fmla="*/ 27 w 61"/>
                <a:gd name="T39" fmla="*/ 45 h 87"/>
                <a:gd name="T40" fmla="*/ 25 w 61"/>
                <a:gd name="T41" fmla="*/ 49 h 87"/>
                <a:gd name="T42" fmla="*/ 27 w 61"/>
                <a:gd name="T43" fmla="*/ 56 h 87"/>
                <a:gd name="T44" fmla="*/ 27 w 61"/>
                <a:gd name="T45" fmla="*/ 65 h 87"/>
                <a:gd name="T46" fmla="*/ 23 w 61"/>
                <a:gd name="T47" fmla="*/ 65 h 87"/>
                <a:gd name="T48" fmla="*/ 20 w 61"/>
                <a:gd name="T49" fmla="*/ 65 h 87"/>
                <a:gd name="T50" fmla="*/ 13 w 61"/>
                <a:gd name="T51" fmla="*/ 67 h 87"/>
                <a:gd name="T52" fmla="*/ 7 w 61"/>
                <a:gd name="T53" fmla="*/ 69 h 87"/>
                <a:gd name="T54" fmla="*/ 5 w 61"/>
                <a:gd name="T55" fmla="*/ 73 h 87"/>
                <a:gd name="T56" fmla="*/ 2 w 61"/>
                <a:gd name="T57" fmla="*/ 78 h 87"/>
                <a:gd name="T58" fmla="*/ 0 w 61"/>
                <a:gd name="T59" fmla="*/ 82 h 87"/>
                <a:gd name="T60" fmla="*/ 3 w 61"/>
                <a:gd name="T61" fmla="*/ 85 h 87"/>
                <a:gd name="T62" fmla="*/ 5 w 61"/>
                <a:gd name="T63" fmla="*/ 83 h 87"/>
                <a:gd name="T64" fmla="*/ 11 w 61"/>
                <a:gd name="T65" fmla="*/ 85 h 87"/>
                <a:gd name="T66" fmla="*/ 13 w 61"/>
                <a:gd name="T67" fmla="*/ 82 h 87"/>
                <a:gd name="T68" fmla="*/ 16 w 61"/>
                <a:gd name="T69" fmla="*/ 80 h 87"/>
                <a:gd name="T70" fmla="*/ 18 w 61"/>
                <a:gd name="T71" fmla="*/ 78 h 87"/>
                <a:gd name="T72" fmla="*/ 22 w 61"/>
                <a:gd name="T73" fmla="*/ 74 h 87"/>
                <a:gd name="T74" fmla="*/ 27 w 61"/>
                <a:gd name="T75" fmla="*/ 76 h 87"/>
                <a:gd name="T76" fmla="*/ 31 w 61"/>
                <a:gd name="T77" fmla="*/ 76 h 87"/>
                <a:gd name="T78" fmla="*/ 31 w 61"/>
                <a:gd name="T79" fmla="*/ 82 h 87"/>
                <a:gd name="T80" fmla="*/ 36 w 61"/>
                <a:gd name="T81" fmla="*/ 87 h 87"/>
                <a:gd name="T82" fmla="*/ 40 w 61"/>
                <a:gd name="T83" fmla="*/ 82 h 87"/>
                <a:gd name="T84" fmla="*/ 40 w 61"/>
                <a:gd name="T85" fmla="*/ 80 h 87"/>
                <a:gd name="T86" fmla="*/ 43 w 61"/>
                <a:gd name="T87" fmla="*/ 80 h 87"/>
                <a:gd name="T88" fmla="*/ 38 w 61"/>
                <a:gd name="T89" fmla="*/ 71 h 87"/>
                <a:gd name="T90" fmla="*/ 42 w 61"/>
                <a:gd name="T91" fmla="*/ 73 h 87"/>
                <a:gd name="T92" fmla="*/ 43 w 61"/>
                <a:gd name="T93" fmla="*/ 73 h 87"/>
                <a:gd name="T94" fmla="*/ 43 w 61"/>
                <a:gd name="T95" fmla="*/ 74 h 87"/>
                <a:gd name="T96" fmla="*/ 51 w 61"/>
                <a:gd name="T97" fmla="*/ 74 h 87"/>
                <a:gd name="T98" fmla="*/ 51 w 61"/>
                <a:gd name="T99" fmla="*/ 69 h 87"/>
                <a:gd name="T100" fmla="*/ 54 w 61"/>
                <a:gd name="T101" fmla="*/ 73 h 87"/>
                <a:gd name="T102" fmla="*/ 54 w 61"/>
                <a:gd name="T103" fmla="*/ 67 h 87"/>
                <a:gd name="T104" fmla="*/ 58 w 61"/>
                <a:gd name="T105" fmla="*/ 67 h 87"/>
                <a:gd name="T106" fmla="*/ 56 w 61"/>
                <a:gd name="T107" fmla="*/ 62 h 87"/>
                <a:gd name="T108" fmla="*/ 58 w 61"/>
                <a:gd name="T109" fmla="*/ 64 h 87"/>
                <a:gd name="T110" fmla="*/ 61 w 61"/>
                <a:gd name="T111" fmla="*/ 67 h 87"/>
                <a:gd name="T112" fmla="*/ 61 w 61"/>
                <a:gd name="T113" fmla="*/ 60 h 87"/>
                <a:gd name="T114" fmla="*/ 58 w 61"/>
                <a:gd name="T115" fmla="*/ 55 h 87"/>
                <a:gd name="T116" fmla="*/ 56 w 61"/>
                <a:gd name="T117" fmla="*/ 47 h 87"/>
                <a:gd name="T118" fmla="*/ 51 w 61"/>
                <a:gd name="T119" fmla="*/ 40 h 87"/>
                <a:gd name="T120" fmla="*/ 49 w 61"/>
                <a:gd name="T121" fmla="*/ 33 h 87"/>
                <a:gd name="T122" fmla="*/ 47 w 61"/>
                <a:gd name="T123" fmla="*/ 26 h 87"/>
                <a:gd name="T124" fmla="*/ 47 w 61"/>
                <a:gd name="T125"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87">
                  <a:moveTo>
                    <a:pt x="47" y="20"/>
                  </a:moveTo>
                  <a:lnTo>
                    <a:pt x="43" y="17"/>
                  </a:lnTo>
                  <a:lnTo>
                    <a:pt x="40" y="13"/>
                  </a:lnTo>
                  <a:lnTo>
                    <a:pt x="38" y="11"/>
                  </a:lnTo>
                  <a:lnTo>
                    <a:pt x="36" y="9"/>
                  </a:lnTo>
                  <a:lnTo>
                    <a:pt x="32" y="7"/>
                  </a:lnTo>
                  <a:lnTo>
                    <a:pt x="31" y="6"/>
                  </a:lnTo>
                  <a:lnTo>
                    <a:pt x="29" y="2"/>
                  </a:lnTo>
                  <a:lnTo>
                    <a:pt x="29" y="2"/>
                  </a:lnTo>
                  <a:lnTo>
                    <a:pt x="27" y="2"/>
                  </a:lnTo>
                  <a:lnTo>
                    <a:pt x="25" y="0"/>
                  </a:lnTo>
                  <a:lnTo>
                    <a:pt x="23" y="0"/>
                  </a:lnTo>
                  <a:lnTo>
                    <a:pt x="25" y="2"/>
                  </a:lnTo>
                  <a:lnTo>
                    <a:pt x="27" y="4"/>
                  </a:lnTo>
                  <a:lnTo>
                    <a:pt x="29" y="4"/>
                  </a:lnTo>
                  <a:lnTo>
                    <a:pt x="29" y="2"/>
                  </a:lnTo>
                  <a:lnTo>
                    <a:pt x="29" y="4"/>
                  </a:lnTo>
                  <a:lnTo>
                    <a:pt x="31" y="6"/>
                  </a:lnTo>
                  <a:lnTo>
                    <a:pt x="29" y="7"/>
                  </a:lnTo>
                  <a:lnTo>
                    <a:pt x="29" y="6"/>
                  </a:lnTo>
                  <a:lnTo>
                    <a:pt x="29" y="7"/>
                  </a:lnTo>
                  <a:lnTo>
                    <a:pt x="27" y="7"/>
                  </a:lnTo>
                  <a:lnTo>
                    <a:pt x="25" y="4"/>
                  </a:lnTo>
                  <a:lnTo>
                    <a:pt x="23" y="4"/>
                  </a:lnTo>
                  <a:lnTo>
                    <a:pt x="23" y="4"/>
                  </a:lnTo>
                  <a:lnTo>
                    <a:pt x="23" y="6"/>
                  </a:lnTo>
                  <a:lnTo>
                    <a:pt x="25" y="9"/>
                  </a:lnTo>
                  <a:lnTo>
                    <a:pt x="23" y="9"/>
                  </a:lnTo>
                  <a:lnTo>
                    <a:pt x="23" y="9"/>
                  </a:lnTo>
                  <a:lnTo>
                    <a:pt x="27" y="15"/>
                  </a:lnTo>
                  <a:lnTo>
                    <a:pt x="27" y="17"/>
                  </a:lnTo>
                  <a:lnTo>
                    <a:pt x="27" y="18"/>
                  </a:lnTo>
                  <a:lnTo>
                    <a:pt x="29" y="18"/>
                  </a:lnTo>
                  <a:lnTo>
                    <a:pt x="31" y="18"/>
                  </a:lnTo>
                  <a:lnTo>
                    <a:pt x="32" y="22"/>
                  </a:lnTo>
                  <a:lnTo>
                    <a:pt x="32" y="24"/>
                  </a:lnTo>
                  <a:lnTo>
                    <a:pt x="32" y="26"/>
                  </a:lnTo>
                  <a:lnTo>
                    <a:pt x="34" y="27"/>
                  </a:lnTo>
                  <a:lnTo>
                    <a:pt x="34" y="29"/>
                  </a:lnTo>
                  <a:lnTo>
                    <a:pt x="36" y="33"/>
                  </a:lnTo>
                  <a:lnTo>
                    <a:pt x="36" y="35"/>
                  </a:lnTo>
                  <a:lnTo>
                    <a:pt x="36" y="36"/>
                  </a:lnTo>
                  <a:lnTo>
                    <a:pt x="36" y="38"/>
                  </a:lnTo>
                  <a:lnTo>
                    <a:pt x="36" y="38"/>
                  </a:lnTo>
                  <a:lnTo>
                    <a:pt x="36" y="40"/>
                  </a:lnTo>
                  <a:lnTo>
                    <a:pt x="36" y="42"/>
                  </a:lnTo>
                  <a:lnTo>
                    <a:pt x="36" y="44"/>
                  </a:lnTo>
                  <a:lnTo>
                    <a:pt x="34" y="45"/>
                  </a:lnTo>
                  <a:lnTo>
                    <a:pt x="34" y="47"/>
                  </a:lnTo>
                  <a:lnTo>
                    <a:pt x="32" y="49"/>
                  </a:lnTo>
                  <a:lnTo>
                    <a:pt x="31" y="49"/>
                  </a:lnTo>
                  <a:lnTo>
                    <a:pt x="31" y="51"/>
                  </a:lnTo>
                  <a:lnTo>
                    <a:pt x="29" y="53"/>
                  </a:lnTo>
                  <a:lnTo>
                    <a:pt x="29" y="53"/>
                  </a:lnTo>
                  <a:lnTo>
                    <a:pt x="29" y="51"/>
                  </a:lnTo>
                  <a:lnTo>
                    <a:pt x="27" y="49"/>
                  </a:lnTo>
                  <a:lnTo>
                    <a:pt x="25" y="49"/>
                  </a:lnTo>
                  <a:lnTo>
                    <a:pt x="27" y="47"/>
                  </a:lnTo>
                  <a:lnTo>
                    <a:pt x="27" y="45"/>
                  </a:lnTo>
                  <a:lnTo>
                    <a:pt x="27" y="45"/>
                  </a:lnTo>
                  <a:lnTo>
                    <a:pt x="25" y="45"/>
                  </a:lnTo>
                  <a:lnTo>
                    <a:pt x="23" y="45"/>
                  </a:lnTo>
                  <a:lnTo>
                    <a:pt x="25" y="49"/>
                  </a:lnTo>
                  <a:lnTo>
                    <a:pt x="25" y="51"/>
                  </a:lnTo>
                  <a:lnTo>
                    <a:pt x="27" y="55"/>
                  </a:lnTo>
                  <a:lnTo>
                    <a:pt x="27" y="56"/>
                  </a:lnTo>
                  <a:lnTo>
                    <a:pt x="25" y="58"/>
                  </a:lnTo>
                  <a:lnTo>
                    <a:pt x="29" y="64"/>
                  </a:lnTo>
                  <a:lnTo>
                    <a:pt x="27" y="65"/>
                  </a:lnTo>
                  <a:lnTo>
                    <a:pt x="27" y="65"/>
                  </a:lnTo>
                  <a:lnTo>
                    <a:pt x="27" y="67"/>
                  </a:lnTo>
                  <a:lnTo>
                    <a:pt x="23" y="65"/>
                  </a:lnTo>
                  <a:lnTo>
                    <a:pt x="23" y="64"/>
                  </a:lnTo>
                  <a:lnTo>
                    <a:pt x="22" y="64"/>
                  </a:lnTo>
                  <a:lnTo>
                    <a:pt x="20" y="65"/>
                  </a:lnTo>
                  <a:lnTo>
                    <a:pt x="20" y="65"/>
                  </a:lnTo>
                  <a:lnTo>
                    <a:pt x="14" y="67"/>
                  </a:lnTo>
                  <a:lnTo>
                    <a:pt x="13" y="67"/>
                  </a:lnTo>
                  <a:lnTo>
                    <a:pt x="11" y="67"/>
                  </a:lnTo>
                  <a:lnTo>
                    <a:pt x="7" y="67"/>
                  </a:lnTo>
                  <a:lnTo>
                    <a:pt x="7" y="69"/>
                  </a:lnTo>
                  <a:lnTo>
                    <a:pt x="5" y="69"/>
                  </a:lnTo>
                  <a:lnTo>
                    <a:pt x="5" y="71"/>
                  </a:lnTo>
                  <a:lnTo>
                    <a:pt x="5" y="73"/>
                  </a:lnTo>
                  <a:lnTo>
                    <a:pt x="5" y="76"/>
                  </a:lnTo>
                  <a:lnTo>
                    <a:pt x="3" y="78"/>
                  </a:lnTo>
                  <a:lnTo>
                    <a:pt x="2" y="78"/>
                  </a:lnTo>
                  <a:lnTo>
                    <a:pt x="2" y="80"/>
                  </a:lnTo>
                  <a:lnTo>
                    <a:pt x="0" y="82"/>
                  </a:lnTo>
                  <a:lnTo>
                    <a:pt x="0" y="82"/>
                  </a:lnTo>
                  <a:lnTo>
                    <a:pt x="0" y="85"/>
                  </a:lnTo>
                  <a:lnTo>
                    <a:pt x="2" y="85"/>
                  </a:lnTo>
                  <a:lnTo>
                    <a:pt x="3" y="85"/>
                  </a:lnTo>
                  <a:lnTo>
                    <a:pt x="3" y="85"/>
                  </a:lnTo>
                  <a:lnTo>
                    <a:pt x="5" y="85"/>
                  </a:lnTo>
                  <a:lnTo>
                    <a:pt x="5" y="83"/>
                  </a:lnTo>
                  <a:lnTo>
                    <a:pt x="7" y="85"/>
                  </a:lnTo>
                  <a:lnTo>
                    <a:pt x="9" y="85"/>
                  </a:lnTo>
                  <a:lnTo>
                    <a:pt x="11" y="85"/>
                  </a:lnTo>
                  <a:lnTo>
                    <a:pt x="9" y="82"/>
                  </a:lnTo>
                  <a:lnTo>
                    <a:pt x="11" y="80"/>
                  </a:lnTo>
                  <a:lnTo>
                    <a:pt x="13" y="82"/>
                  </a:lnTo>
                  <a:lnTo>
                    <a:pt x="14" y="80"/>
                  </a:lnTo>
                  <a:lnTo>
                    <a:pt x="14" y="80"/>
                  </a:lnTo>
                  <a:lnTo>
                    <a:pt x="16" y="80"/>
                  </a:lnTo>
                  <a:lnTo>
                    <a:pt x="18" y="78"/>
                  </a:lnTo>
                  <a:lnTo>
                    <a:pt x="18" y="78"/>
                  </a:lnTo>
                  <a:lnTo>
                    <a:pt x="18" y="78"/>
                  </a:lnTo>
                  <a:lnTo>
                    <a:pt x="20" y="78"/>
                  </a:lnTo>
                  <a:lnTo>
                    <a:pt x="22" y="76"/>
                  </a:lnTo>
                  <a:lnTo>
                    <a:pt x="22" y="74"/>
                  </a:lnTo>
                  <a:lnTo>
                    <a:pt x="23" y="74"/>
                  </a:lnTo>
                  <a:lnTo>
                    <a:pt x="25" y="74"/>
                  </a:lnTo>
                  <a:lnTo>
                    <a:pt x="27" y="76"/>
                  </a:lnTo>
                  <a:lnTo>
                    <a:pt x="29" y="74"/>
                  </a:lnTo>
                  <a:lnTo>
                    <a:pt x="31" y="74"/>
                  </a:lnTo>
                  <a:lnTo>
                    <a:pt x="31" y="76"/>
                  </a:lnTo>
                  <a:lnTo>
                    <a:pt x="31" y="78"/>
                  </a:lnTo>
                  <a:lnTo>
                    <a:pt x="31" y="80"/>
                  </a:lnTo>
                  <a:lnTo>
                    <a:pt x="31" y="82"/>
                  </a:lnTo>
                  <a:lnTo>
                    <a:pt x="32" y="83"/>
                  </a:lnTo>
                  <a:lnTo>
                    <a:pt x="34" y="85"/>
                  </a:lnTo>
                  <a:lnTo>
                    <a:pt x="36" y="87"/>
                  </a:lnTo>
                  <a:lnTo>
                    <a:pt x="38" y="87"/>
                  </a:lnTo>
                  <a:lnTo>
                    <a:pt x="40" y="87"/>
                  </a:lnTo>
                  <a:lnTo>
                    <a:pt x="40" y="82"/>
                  </a:lnTo>
                  <a:lnTo>
                    <a:pt x="40" y="82"/>
                  </a:lnTo>
                  <a:lnTo>
                    <a:pt x="40" y="80"/>
                  </a:lnTo>
                  <a:lnTo>
                    <a:pt x="40" y="80"/>
                  </a:lnTo>
                  <a:lnTo>
                    <a:pt x="42" y="78"/>
                  </a:lnTo>
                  <a:lnTo>
                    <a:pt x="42" y="78"/>
                  </a:lnTo>
                  <a:lnTo>
                    <a:pt x="43" y="80"/>
                  </a:lnTo>
                  <a:lnTo>
                    <a:pt x="42" y="76"/>
                  </a:lnTo>
                  <a:lnTo>
                    <a:pt x="38" y="74"/>
                  </a:lnTo>
                  <a:lnTo>
                    <a:pt x="38" y="71"/>
                  </a:lnTo>
                  <a:lnTo>
                    <a:pt x="38" y="71"/>
                  </a:lnTo>
                  <a:lnTo>
                    <a:pt x="40" y="73"/>
                  </a:lnTo>
                  <a:lnTo>
                    <a:pt x="42" y="73"/>
                  </a:lnTo>
                  <a:lnTo>
                    <a:pt x="40" y="73"/>
                  </a:lnTo>
                  <a:lnTo>
                    <a:pt x="42" y="73"/>
                  </a:lnTo>
                  <a:lnTo>
                    <a:pt x="43" y="73"/>
                  </a:lnTo>
                  <a:lnTo>
                    <a:pt x="42" y="74"/>
                  </a:lnTo>
                  <a:lnTo>
                    <a:pt x="42" y="74"/>
                  </a:lnTo>
                  <a:lnTo>
                    <a:pt x="43" y="74"/>
                  </a:lnTo>
                  <a:lnTo>
                    <a:pt x="47" y="74"/>
                  </a:lnTo>
                  <a:lnTo>
                    <a:pt x="51" y="74"/>
                  </a:lnTo>
                  <a:lnTo>
                    <a:pt x="51" y="74"/>
                  </a:lnTo>
                  <a:lnTo>
                    <a:pt x="51" y="73"/>
                  </a:lnTo>
                  <a:lnTo>
                    <a:pt x="51" y="69"/>
                  </a:lnTo>
                  <a:lnTo>
                    <a:pt x="51" y="69"/>
                  </a:lnTo>
                  <a:lnTo>
                    <a:pt x="52" y="69"/>
                  </a:lnTo>
                  <a:lnTo>
                    <a:pt x="52" y="71"/>
                  </a:lnTo>
                  <a:lnTo>
                    <a:pt x="54" y="73"/>
                  </a:lnTo>
                  <a:lnTo>
                    <a:pt x="56" y="73"/>
                  </a:lnTo>
                  <a:lnTo>
                    <a:pt x="56" y="73"/>
                  </a:lnTo>
                  <a:lnTo>
                    <a:pt x="54" y="67"/>
                  </a:lnTo>
                  <a:lnTo>
                    <a:pt x="54" y="65"/>
                  </a:lnTo>
                  <a:lnTo>
                    <a:pt x="56" y="65"/>
                  </a:lnTo>
                  <a:lnTo>
                    <a:pt x="58" y="67"/>
                  </a:lnTo>
                  <a:lnTo>
                    <a:pt x="56" y="65"/>
                  </a:lnTo>
                  <a:lnTo>
                    <a:pt x="56" y="64"/>
                  </a:lnTo>
                  <a:lnTo>
                    <a:pt x="56" y="62"/>
                  </a:lnTo>
                  <a:lnTo>
                    <a:pt x="58" y="62"/>
                  </a:lnTo>
                  <a:lnTo>
                    <a:pt x="58" y="64"/>
                  </a:lnTo>
                  <a:lnTo>
                    <a:pt x="58" y="64"/>
                  </a:lnTo>
                  <a:lnTo>
                    <a:pt x="60" y="69"/>
                  </a:lnTo>
                  <a:lnTo>
                    <a:pt x="61" y="69"/>
                  </a:lnTo>
                  <a:lnTo>
                    <a:pt x="61" y="67"/>
                  </a:lnTo>
                  <a:lnTo>
                    <a:pt x="61" y="64"/>
                  </a:lnTo>
                  <a:lnTo>
                    <a:pt x="61" y="62"/>
                  </a:lnTo>
                  <a:lnTo>
                    <a:pt x="61" y="60"/>
                  </a:lnTo>
                  <a:lnTo>
                    <a:pt x="61" y="60"/>
                  </a:lnTo>
                  <a:lnTo>
                    <a:pt x="60" y="58"/>
                  </a:lnTo>
                  <a:lnTo>
                    <a:pt x="58" y="55"/>
                  </a:lnTo>
                  <a:lnTo>
                    <a:pt x="56" y="51"/>
                  </a:lnTo>
                  <a:lnTo>
                    <a:pt x="56" y="49"/>
                  </a:lnTo>
                  <a:lnTo>
                    <a:pt x="56" y="47"/>
                  </a:lnTo>
                  <a:lnTo>
                    <a:pt x="54" y="45"/>
                  </a:lnTo>
                  <a:lnTo>
                    <a:pt x="52" y="42"/>
                  </a:lnTo>
                  <a:lnTo>
                    <a:pt x="51" y="40"/>
                  </a:lnTo>
                  <a:lnTo>
                    <a:pt x="49" y="36"/>
                  </a:lnTo>
                  <a:lnTo>
                    <a:pt x="49" y="35"/>
                  </a:lnTo>
                  <a:lnTo>
                    <a:pt x="49" y="33"/>
                  </a:lnTo>
                  <a:lnTo>
                    <a:pt x="51" y="33"/>
                  </a:lnTo>
                  <a:lnTo>
                    <a:pt x="49" y="31"/>
                  </a:lnTo>
                  <a:lnTo>
                    <a:pt x="47" y="26"/>
                  </a:lnTo>
                  <a:lnTo>
                    <a:pt x="49" y="26"/>
                  </a:lnTo>
                  <a:lnTo>
                    <a:pt x="49" y="24"/>
                  </a:lnTo>
                  <a:lnTo>
                    <a:pt x="47" y="22"/>
                  </a:lnTo>
                  <a:lnTo>
                    <a:pt x="47" y="22"/>
                  </a:lnTo>
                  <a:lnTo>
                    <a:pt x="47" y="2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09" name="Freeform 512"/>
            <p:cNvSpPr>
              <a:spLocks/>
            </p:cNvSpPr>
            <p:nvPr/>
          </p:nvSpPr>
          <p:spPr bwMode="auto">
            <a:xfrm>
              <a:off x="5424166" y="2173196"/>
              <a:ext cx="6127" cy="8456"/>
            </a:xfrm>
            <a:custGeom>
              <a:avLst/>
              <a:gdLst>
                <a:gd name="T0" fmla="*/ 2 w 3"/>
                <a:gd name="T1" fmla="*/ 5 h 5"/>
                <a:gd name="T2" fmla="*/ 3 w 3"/>
                <a:gd name="T3" fmla="*/ 5 h 5"/>
                <a:gd name="T4" fmla="*/ 2 w 3"/>
                <a:gd name="T5" fmla="*/ 3 h 5"/>
                <a:gd name="T6" fmla="*/ 2 w 3"/>
                <a:gd name="T7" fmla="*/ 1 h 5"/>
                <a:gd name="T8" fmla="*/ 0 w 3"/>
                <a:gd name="T9" fmla="*/ 0 h 5"/>
                <a:gd name="T10" fmla="*/ 0 w 3"/>
                <a:gd name="T11" fmla="*/ 1 h 5"/>
                <a:gd name="T12" fmla="*/ 2 w 3"/>
                <a:gd name="T13" fmla="*/ 3 h 5"/>
                <a:gd name="T14" fmla="*/ 2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5"/>
                  </a:moveTo>
                  <a:lnTo>
                    <a:pt x="3" y="5"/>
                  </a:lnTo>
                  <a:lnTo>
                    <a:pt x="2" y="3"/>
                  </a:lnTo>
                  <a:lnTo>
                    <a:pt x="2" y="1"/>
                  </a:lnTo>
                  <a:lnTo>
                    <a:pt x="0" y="0"/>
                  </a:lnTo>
                  <a:lnTo>
                    <a:pt x="0" y="1"/>
                  </a:lnTo>
                  <a:lnTo>
                    <a:pt x="2" y="3"/>
                  </a:lnTo>
                  <a:lnTo>
                    <a:pt x="2" y="5"/>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0" name="Freeform 513"/>
            <p:cNvSpPr>
              <a:spLocks/>
            </p:cNvSpPr>
            <p:nvPr/>
          </p:nvSpPr>
          <p:spPr bwMode="auto">
            <a:xfrm>
              <a:off x="5391494" y="2249299"/>
              <a:ext cx="32672" cy="30441"/>
            </a:xfrm>
            <a:custGeom>
              <a:avLst/>
              <a:gdLst>
                <a:gd name="T0" fmla="*/ 5 w 16"/>
                <a:gd name="T1" fmla="*/ 5 h 18"/>
                <a:gd name="T2" fmla="*/ 3 w 16"/>
                <a:gd name="T3" fmla="*/ 3 h 18"/>
                <a:gd name="T4" fmla="*/ 1 w 16"/>
                <a:gd name="T5" fmla="*/ 3 h 18"/>
                <a:gd name="T6" fmla="*/ 1 w 16"/>
                <a:gd name="T7" fmla="*/ 9 h 18"/>
                <a:gd name="T8" fmla="*/ 0 w 16"/>
                <a:gd name="T9" fmla="*/ 11 h 18"/>
                <a:gd name="T10" fmla="*/ 1 w 16"/>
                <a:gd name="T11" fmla="*/ 11 h 18"/>
                <a:gd name="T12" fmla="*/ 1 w 16"/>
                <a:gd name="T13" fmla="*/ 11 h 18"/>
                <a:gd name="T14" fmla="*/ 3 w 16"/>
                <a:gd name="T15" fmla="*/ 13 h 18"/>
                <a:gd name="T16" fmla="*/ 3 w 16"/>
                <a:gd name="T17" fmla="*/ 13 h 18"/>
                <a:gd name="T18" fmla="*/ 7 w 16"/>
                <a:gd name="T19" fmla="*/ 16 h 18"/>
                <a:gd name="T20" fmla="*/ 7 w 16"/>
                <a:gd name="T21" fmla="*/ 16 h 18"/>
                <a:gd name="T22" fmla="*/ 9 w 16"/>
                <a:gd name="T23" fmla="*/ 18 h 18"/>
                <a:gd name="T24" fmla="*/ 10 w 16"/>
                <a:gd name="T25" fmla="*/ 16 h 18"/>
                <a:gd name="T26" fmla="*/ 9 w 16"/>
                <a:gd name="T27" fmla="*/ 16 h 18"/>
                <a:gd name="T28" fmla="*/ 9 w 16"/>
                <a:gd name="T29" fmla="*/ 13 h 18"/>
                <a:gd name="T30" fmla="*/ 9 w 16"/>
                <a:gd name="T31" fmla="*/ 11 h 18"/>
                <a:gd name="T32" fmla="*/ 10 w 16"/>
                <a:gd name="T33" fmla="*/ 9 h 18"/>
                <a:gd name="T34" fmla="*/ 10 w 16"/>
                <a:gd name="T35" fmla="*/ 9 h 18"/>
                <a:gd name="T36" fmla="*/ 14 w 16"/>
                <a:gd name="T37" fmla="*/ 9 h 18"/>
                <a:gd name="T38" fmla="*/ 16 w 16"/>
                <a:gd name="T39" fmla="*/ 11 h 18"/>
                <a:gd name="T40" fmla="*/ 16 w 16"/>
                <a:gd name="T41" fmla="*/ 9 h 18"/>
                <a:gd name="T42" fmla="*/ 16 w 16"/>
                <a:gd name="T43" fmla="*/ 7 h 18"/>
                <a:gd name="T44" fmla="*/ 16 w 16"/>
                <a:gd name="T45" fmla="*/ 7 h 18"/>
                <a:gd name="T46" fmla="*/ 16 w 16"/>
                <a:gd name="T47" fmla="*/ 5 h 18"/>
                <a:gd name="T48" fmla="*/ 16 w 16"/>
                <a:gd name="T49" fmla="*/ 5 h 18"/>
                <a:gd name="T50" fmla="*/ 16 w 16"/>
                <a:gd name="T51" fmla="*/ 3 h 18"/>
                <a:gd name="T52" fmla="*/ 12 w 16"/>
                <a:gd name="T53" fmla="*/ 0 h 18"/>
                <a:gd name="T54" fmla="*/ 12 w 16"/>
                <a:gd name="T55" fmla="*/ 0 h 18"/>
                <a:gd name="T56" fmla="*/ 10 w 16"/>
                <a:gd name="T57" fmla="*/ 0 h 18"/>
                <a:gd name="T58" fmla="*/ 9 w 16"/>
                <a:gd name="T59" fmla="*/ 0 h 18"/>
                <a:gd name="T60" fmla="*/ 7 w 16"/>
                <a:gd name="T61" fmla="*/ 0 h 18"/>
                <a:gd name="T62" fmla="*/ 7 w 16"/>
                <a:gd name="T63" fmla="*/ 2 h 18"/>
                <a:gd name="T64" fmla="*/ 7 w 16"/>
                <a:gd name="T65" fmla="*/ 3 h 18"/>
                <a:gd name="T66" fmla="*/ 5 w 16"/>
                <a:gd name="T67" fmla="*/ 3 h 18"/>
                <a:gd name="T68" fmla="*/ 5 w 16"/>
                <a:gd name="T6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18">
                  <a:moveTo>
                    <a:pt x="5" y="5"/>
                  </a:moveTo>
                  <a:lnTo>
                    <a:pt x="3" y="3"/>
                  </a:lnTo>
                  <a:lnTo>
                    <a:pt x="1" y="3"/>
                  </a:lnTo>
                  <a:lnTo>
                    <a:pt x="1" y="9"/>
                  </a:lnTo>
                  <a:lnTo>
                    <a:pt x="0" y="11"/>
                  </a:lnTo>
                  <a:lnTo>
                    <a:pt x="1" y="11"/>
                  </a:lnTo>
                  <a:lnTo>
                    <a:pt x="1" y="11"/>
                  </a:lnTo>
                  <a:lnTo>
                    <a:pt x="3" y="13"/>
                  </a:lnTo>
                  <a:lnTo>
                    <a:pt x="3" y="13"/>
                  </a:lnTo>
                  <a:lnTo>
                    <a:pt x="7" y="16"/>
                  </a:lnTo>
                  <a:lnTo>
                    <a:pt x="7" y="16"/>
                  </a:lnTo>
                  <a:lnTo>
                    <a:pt x="9" y="18"/>
                  </a:lnTo>
                  <a:lnTo>
                    <a:pt x="10" y="16"/>
                  </a:lnTo>
                  <a:lnTo>
                    <a:pt x="9" y="16"/>
                  </a:lnTo>
                  <a:lnTo>
                    <a:pt x="9" y="13"/>
                  </a:lnTo>
                  <a:lnTo>
                    <a:pt x="9" y="11"/>
                  </a:lnTo>
                  <a:lnTo>
                    <a:pt x="10" y="9"/>
                  </a:lnTo>
                  <a:lnTo>
                    <a:pt x="10" y="9"/>
                  </a:lnTo>
                  <a:lnTo>
                    <a:pt x="14" y="9"/>
                  </a:lnTo>
                  <a:lnTo>
                    <a:pt x="16" y="11"/>
                  </a:lnTo>
                  <a:lnTo>
                    <a:pt x="16" y="9"/>
                  </a:lnTo>
                  <a:lnTo>
                    <a:pt x="16" y="7"/>
                  </a:lnTo>
                  <a:lnTo>
                    <a:pt x="16" y="7"/>
                  </a:lnTo>
                  <a:lnTo>
                    <a:pt x="16" y="5"/>
                  </a:lnTo>
                  <a:lnTo>
                    <a:pt x="16" y="5"/>
                  </a:lnTo>
                  <a:lnTo>
                    <a:pt x="16" y="3"/>
                  </a:lnTo>
                  <a:lnTo>
                    <a:pt x="12" y="0"/>
                  </a:lnTo>
                  <a:lnTo>
                    <a:pt x="12" y="0"/>
                  </a:lnTo>
                  <a:lnTo>
                    <a:pt x="10" y="0"/>
                  </a:lnTo>
                  <a:lnTo>
                    <a:pt x="9" y="0"/>
                  </a:lnTo>
                  <a:lnTo>
                    <a:pt x="7" y="0"/>
                  </a:lnTo>
                  <a:lnTo>
                    <a:pt x="7" y="2"/>
                  </a:lnTo>
                  <a:lnTo>
                    <a:pt x="7" y="3"/>
                  </a:lnTo>
                  <a:lnTo>
                    <a:pt x="5" y="3"/>
                  </a:lnTo>
                  <a:lnTo>
                    <a:pt x="5"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1" name="Freeform 514"/>
            <p:cNvSpPr>
              <a:spLocks/>
            </p:cNvSpPr>
            <p:nvPr/>
          </p:nvSpPr>
          <p:spPr bwMode="auto">
            <a:xfrm>
              <a:off x="5420082" y="2242535"/>
              <a:ext cx="4084" cy="6765"/>
            </a:xfrm>
            <a:custGeom>
              <a:avLst/>
              <a:gdLst>
                <a:gd name="T0" fmla="*/ 2 w 2"/>
                <a:gd name="T1" fmla="*/ 4 h 4"/>
                <a:gd name="T2" fmla="*/ 0 w 2"/>
                <a:gd name="T3" fmla="*/ 2 h 4"/>
                <a:gd name="T4" fmla="*/ 0 w 2"/>
                <a:gd name="T5" fmla="*/ 0 h 4"/>
                <a:gd name="T6" fmla="*/ 0 w 2"/>
                <a:gd name="T7" fmla="*/ 2 h 4"/>
                <a:gd name="T8" fmla="*/ 0 w 2"/>
                <a:gd name="T9" fmla="*/ 4 h 4"/>
                <a:gd name="T10" fmla="*/ 2 w 2"/>
                <a:gd name="T11" fmla="*/ 4 h 4"/>
                <a:gd name="T12" fmla="*/ 2 w 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4"/>
                  </a:moveTo>
                  <a:lnTo>
                    <a:pt x="0" y="2"/>
                  </a:lnTo>
                  <a:lnTo>
                    <a:pt x="0" y="0"/>
                  </a:lnTo>
                  <a:lnTo>
                    <a:pt x="0" y="2"/>
                  </a:lnTo>
                  <a:lnTo>
                    <a:pt x="0" y="4"/>
                  </a:lnTo>
                  <a:lnTo>
                    <a:pt x="2" y="4"/>
                  </a:lnTo>
                  <a:lnTo>
                    <a:pt x="2"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2" name="Freeform 515"/>
            <p:cNvSpPr>
              <a:spLocks/>
            </p:cNvSpPr>
            <p:nvPr/>
          </p:nvSpPr>
          <p:spPr bwMode="auto">
            <a:xfrm>
              <a:off x="5352695" y="2257755"/>
              <a:ext cx="44924" cy="52427"/>
            </a:xfrm>
            <a:custGeom>
              <a:avLst/>
              <a:gdLst>
                <a:gd name="T0" fmla="*/ 6 w 22"/>
                <a:gd name="T1" fmla="*/ 2 h 31"/>
                <a:gd name="T2" fmla="*/ 4 w 22"/>
                <a:gd name="T3" fmla="*/ 6 h 31"/>
                <a:gd name="T4" fmla="*/ 4 w 22"/>
                <a:gd name="T5" fmla="*/ 6 h 31"/>
                <a:gd name="T6" fmla="*/ 2 w 22"/>
                <a:gd name="T7" fmla="*/ 6 h 31"/>
                <a:gd name="T8" fmla="*/ 0 w 22"/>
                <a:gd name="T9" fmla="*/ 9 h 31"/>
                <a:gd name="T10" fmla="*/ 4 w 22"/>
                <a:gd name="T11" fmla="*/ 11 h 31"/>
                <a:gd name="T12" fmla="*/ 4 w 22"/>
                <a:gd name="T13" fmla="*/ 11 h 31"/>
                <a:gd name="T14" fmla="*/ 6 w 22"/>
                <a:gd name="T15" fmla="*/ 17 h 31"/>
                <a:gd name="T16" fmla="*/ 8 w 22"/>
                <a:gd name="T17" fmla="*/ 13 h 31"/>
                <a:gd name="T18" fmla="*/ 9 w 22"/>
                <a:gd name="T19" fmla="*/ 13 h 31"/>
                <a:gd name="T20" fmla="*/ 6 w 22"/>
                <a:gd name="T21" fmla="*/ 11 h 31"/>
                <a:gd name="T22" fmla="*/ 6 w 22"/>
                <a:gd name="T23" fmla="*/ 9 h 31"/>
                <a:gd name="T24" fmla="*/ 9 w 22"/>
                <a:gd name="T25" fmla="*/ 13 h 31"/>
                <a:gd name="T26" fmla="*/ 11 w 22"/>
                <a:gd name="T27" fmla="*/ 15 h 31"/>
                <a:gd name="T28" fmla="*/ 13 w 22"/>
                <a:gd name="T29" fmla="*/ 18 h 31"/>
                <a:gd name="T30" fmla="*/ 11 w 22"/>
                <a:gd name="T31" fmla="*/ 22 h 31"/>
                <a:gd name="T32" fmla="*/ 15 w 22"/>
                <a:gd name="T33" fmla="*/ 26 h 31"/>
                <a:gd name="T34" fmla="*/ 17 w 22"/>
                <a:gd name="T35" fmla="*/ 29 h 31"/>
                <a:gd name="T36" fmla="*/ 19 w 22"/>
                <a:gd name="T37" fmla="*/ 27 h 31"/>
                <a:gd name="T38" fmla="*/ 17 w 22"/>
                <a:gd name="T39" fmla="*/ 24 h 31"/>
                <a:gd name="T40" fmla="*/ 17 w 22"/>
                <a:gd name="T41" fmla="*/ 26 h 31"/>
                <a:gd name="T42" fmla="*/ 19 w 22"/>
                <a:gd name="T43" fmla="*/ 29 h 31"/>
                <a:gd name="T44" fmla="*/ 20 w 22"/>
                <a:gd name="T45" fmla="*/ 31 h 31"/>
                <a:gd name="T46" fmla="*/ 20 w 22"/>
                <a:gd name="T47" fmla="*/ 27 h 31"/>
                <a:gd name="T48" fmla="*/ 22 w 22"/>
                <a:gd name="T49" fmla="*/ 27 h 31"/>
                <a:gd name="T50" fmla="*/ 20 w 22"/>
                <a:gd name="T51" fmla="*/ 18 h 31"/>
                <a:gd name="T52" fmla="*/ 20 w 22"/>
                <a:gd name="T53" fmla="*/ 15 h 31"/>
                <a:gd name="T54" fmla="*/ 20 w 22"/>
                <a:gd name="T55" fmla="*/ 11 h 31"/>
                <a:gd name="T56" fmla="*/ 19 w 22"/>
                <a:gd name="T57" fmla="*/ 8 h 31"/>
                <a:gd name="T58" fmla="*/ 15 w 22"/>
                <a:gd name="T59" fmla="*/ 6 h 31"/>
                <a:gd name="T60" fmla="*/ 13 w 22"/>
                <a:gd name="T61" fmla="*/ 4 h 31"/>
                <a:gd name="T62" fmla="*/ 11 w 22"/>
                <a:gd name="T63" fmla="*/ 4 h 31"/>
                <a:gd name="T64" fmla="*/ 8 w 22"/>
                <a:gd name="T65" fmla="*/ 2 h 31"/>
                <a:gd name="T66" fmla="*/ 6 w 22"/>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31">
                  <a:moveTo>
                    <a:pt x="6" y="0"/>
                  </a:moveTo>
                  <a:lnTo>
                    <a:pt x="6" y="2"/>
                  </a:lnTo>
                  <a:lnTo>
                    <a:pt x="4" y="2"/>
                  </a:lnTo>
                  <a:lnTo>
                    <a:pt x="4" y="6"/>
                  </a:lnTo>
                  <a:lnTo>
                    <a:pt x="4" y="6"/>
                  </a:lnTo>
                  <a:lnTo>
                    <a:pt x="4" y="6"/>
                  </a:lnTo>
                  <a:lnTo>
                    <a:pt x="2" y="6"/>
                  </a:lnTo>
                  <a:lnTo>
                    <a:pt x="2" y="6"/>
                  </a:lnTo>
                  <a:lnTo>
                    <a:pt x="2" y="8"/>
                  </a:lnTo>
                  <a:lnTo>
                    <a:pt x="0" y="9"/>
                  </a:lnTo>
                  <a:lnTo>
                    <a:pt x="2" y="11"/>
                  </a:lnTo>
                  <a:lnTo>
                    <a:pt x="4" y="11"/>
                  </a:lnTo>
                  <a:lnTo>
                    <a:pt x="6" y="13"/>
                  </a:lnTo>
                  <a:lnTo>
                    <a:pt x="4" y="11"/>
                  </a:lnTo>
                  <a:lnTo>
                    <a:pt x="2" y="11"/>
                  </a:lnTo>
                  <a:lnTo>
                    <a:pt x="6" y="17"/>
                  </a:lnTo>
                  <a:lnTo>
                    <a:pt x="6" y="15"/>
                  </a:lnTo>
                  <a:lnTo>
                    <a:pt x="8" y="13"/>
                  </a:lnTo>
                  <a:lnTo>
                    <a:pt x="9" y="15"/>
                  </a:lnTo>
                  <a:lnTo>
                    <a:pt x="9" y="13"/>
                  </a:lnTo>
                  <a:lnTo>
                    <a:pt x="8" y="13"/>
                  </a:lnTo>
                  <a:lnTo>
                    <a:pt x="6" y="11"/>
                  </a:lnTo>
                  <a:lnTo>
                    <a:pt x="6" y="9"/>
                  </a:lnTo>
                  <a:lnTo>
                    <a:pt x="6" y="9"/>
                  </a:lnTo>
                  <a:lnTo>
                    <a:pt x="8" y="11"/>
                  </a:lnTo>
                  <a:lnTo>
                    <a:pt x="9" y="13"/>
                  </a:lnTo>
                  <a:lnTo>
                    <a:pt x="11" y="15"/>
                  </a:lnTo>
                  <a:lnTo>
                    <a:pt x="11" y="15"/>
                  </a:lnTo>
                  <a:lnTo>
                    <a:pt x="11" y="17"/>
                  </a:lnTo>
                  <a:lnTo>
                    <a:pt x="13" y="18"/>
                  </a:lnTo>
                  <a:lnTo>
                    <a:pt x="11" y="20"/>
                  </a:lnTo>
                  <a:lnTo>
                    <a:pt x="11" y="22"/>
                  </a:lnTo>
                  <a:lnTo>
                    <a:pt x="13" y="24"/>
                  </a:lnTo>
                  <a:lnTo>
                    <a:pt x="15" y="26"/>
                  </a:lnTo>
                  <a:lnTo>
                    <a:pt x="15" y="27"/>
                  </a:lnTo>
                  <a:lnTo>
                    <a:pt x="17" y="29"/>
                  </a:lnTo>
                  <a:lnTo>
                    <a:pt x="19" y="29"/>
                  </a:lnTo>
                  <a:lnTo>
                    <a:pt x="19" y="27"/>
                  </a:lnTo>
                  <a:lnTo>
                    <a:pt x="17" y="26"/>
                  </a:lnTo>
                  <a:lnTo>
                    <a:pt x="17" y="24"/>
                  </a:lnTo>
                  <a:lnTo>
                    <a:pt x="19" y="26"/>
                  </a:lnTo>
                  <a:lnTo>
                    <a:pt x="17" y="26"/>
                  </a:lnTo>
                  <a:lnTo>
                    <a:pt x="19" y="26"/>
                  </a:lnTo>
                  <a:lnTo>
                    <a:pt x="19" y="29"/>
                  </a:lnTo>
                  <a:lnTo>
                    <a:pt x="20" y="31"/>
                  </a:lnTo>
                  <a:lnTo>
                    <a:pt x="20" y="31"/>
                  </a:lnTo>
                  <a:lnTo>
                    <a:pt x="22" y="29"/>
                  </a:lnTo>
                  <a:lnTo>
                    <a:pt x="20" y="27"/>
                  </a:lnTo>
                  <a:lnTo>
                    <a:pt x="22" y="26"/>
                  </a:lnTo>
                  <a:lnTo>
                    <a:pt x="22" y="27"/>
                  </a:lnTo>
                  <a:lnTo>
                    <a:pt x="22" y="24"/>
                  </a:lnTo>
                  <a:lnTo>
                    <a:pt x="20" y="18"/>
                  </a:lnTo>
                  <a:lnTo>
                    <a:pt x="20" y="17"/>
                  </a:lnTo>
                  <a:lnTo>
                    <a:pt x="20" y="15"/>
                  </a:lnTo>
                  <a:lnTo>
                    <a:pt x="20" y="13"/>
                  </a:lnTo>
                  <a:lnTo>
                    <a:pt x="20" y="11"/>
                  </a:lnTo>
                  <a:lnTo>
                    <a:pt x="19" y="9"/>
                  </a:lnTo>
                  <a:lnTo>
                    <a:pt x="19" y="8"/>
                  </a:lnTo>
                  <a:lnTo>
                    <a:pt x="15" y="8"/>
                  </a:lnTo>
                  <a:lnTo>
                    <a:pt x="15" y="6"/>
                  </a:lnTo>
                  <a:lnTo>
                    <a:pt x="15" y="4"/>
                  </a:lnTo>
                  <a:lnTo>
                    <a:pt x="13" y="4"/>
                  </a:lnTo>
                  <a:lnTo>
                    <a:pt x="13" y="4"/>
                  </a:lnTo>
                  <a:lnTo>
                    <a:pt x="11" y="4"/>
                  </a:lnTo>
                  <a:lnTo>
                    <a:pt x="8" y="2"/>
                  </a:lnTo>
                  <a:lnTo>
                    <a:pt x="8" y="2"/>
                  </a:lnTo>
                  <a:lnTo>
                    <a:pt x="6" y="2"/>
                  </a:lnTo>
                  <a:lnTo>
                    <a:pt x="6" y="0"/>
                  </a:lnTo>
                  <a:lnTo>
                    <a:pt x="6"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3" name="Freeform 516"/>
            <p:cNvSpPr>
              <a:spLocks/>
            </p:cNvSpPr>
            <p:nvPr/>
          </p:nvSpPr>
          <p:spPr bwMode="auto">
            <a:xfrm>
              <a:off x="5369031" y="2286505"/>
              <a:ext cx="2043" cy="5074"/>
            </a:xfrm>
            <a:custGeom>
              <a:avLst/>
              <a:gdLst>
                <a:gd name="T0" fmla="*/ 0 w 1"/>
                <a:gd name="T1" fmla="*/ 0 h 3"/>
                <a:gd name="T2" fmla="*/ 0 w 1"/>
                <a:gd name="T3" fmla="*/ 1 h 3"/>
                <a:gd name="T4" fmla="*/ 1 w 1"/>
                <a:gd name="T5" fmla="*/ 1 h 3"/>
                <a:gd name="T6" fmla="*/ 1 w 1"/>
                <a:gd name="T7" fmla="*/ 3 h 3"/>
                <a:gd name="T8" fmla="*/ 1 w 1"/>
                <a:gd name="T9" fmla="*/ 0 h 3"/>
                <a:gd name="T10" fmla="*/ 0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0" y="0"/>
                  </a:moveTo>
                  <a:lnTo>
                    <a:pt x="0" y="1"/>
                  </a:lnTo>
                  <a:lnTo>
                    <a:pt x="1" y="1"/>
                  </a:lnTo>
                  <a:lnTo>
                    <a:pt x="1" y="3"/>
                  </a:lnTo>
                  <a:lnTo>
                    <a:pt x="1"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4" name="Freeform 517"/>
            <p:cNvSpPr>
              <a:spLocks/>
            </p:cNvSpPr>
            <p:nvPr/>
          </p:nvSpPr>
          <p:spPr bwMode="auto">
            <a:xfrm>
              <a:off x="5401703" y="2316946"/>
              <a:ext cx="4084" cy="5074"/>
            </a:xfrm>
            <a:custGeom>
              <a:avLst/>
              <a:gdLst>
                <a:gd name="T0" fmla="*/ 0 w 2"/>
                <a:gd name="T1" fmla="*/ 0 h 3"/>
                <a:gd name="T2" fmla="*/ 0 w 2"/>
                <a:gd name="T3" fmla="*/ 0 h 3"/>
                <a:gd name="T4" fmla="*/ 0 w 2"/>
                <a:gd name="T5" fmla="*/ 1 h 3"/>
                <a:gd name="T6" fmla="*/ 2 w 2"/>
                <a:gd name="T7" fmla="*/ 3 h 3"/>
                <a:gd name="T8" fmla="*/ 0 w 2"/>
                <a:gd name="T9" fmla="*/ 0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lnTo>
                    <a:pt x="0" y="0"/>
                  </a:lnTo>
                  <a:lnTo>
                    <a:pt x="0" y="1"/>
                  </a:lnTo>
                  <a:lnTo>
                    <a:pt x="2" y="3"/>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5" name="Freeform 518"/>
            <p:cNvSpPr>
              <a:spLocks/>
            </p:cNvSpPr>
            <p:nvPr/>
          </p:nvSpPr>
          <p:spPr bwMode="auto">
            <a:xfrm>
              <a:off x="5393535" y="2322019"/>
              <a:ext cx="8168" cy="3382"/>
            </a:xfrm>
            <a:custGeom>
              <a:avLst/>
              <a:gdLst>
                <a:gd name="T0" fmla="*/ 2 w 4"/>
                <a:gd name="T1" fmla="*/ 0 h 2"/>
                <a:gd name="T2" fmla="*/ 2 w 4"/>
                <a:gd name="T3" fmla="*/ 0 h 2"/>
                <a:gd name="T4" fmla="*/ 0 w 4"/>
                <a:gd name="T5" fmla="*/ 0 h 2"/>
                <a:gd name="T6" fmla="*/ 0 w 4"/>
                <a:gd name="T7" fmla="*/ 0 h 2"/>
                <a:gd name="T8" fmla="*/ 2 w 4"/>
                <a:gd name="T9" fmla="*/ 2 h 2"/>
                <a:gd name="T10" fmla="*/ 4 w 4"/>
                <a:gd name="T11" fmla="*/ 2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lnTo>
                    <a:pt x="2" y="0"/>
                  </a:lnTo>
                  <a:lnTo>
                    <a:pt x="0" y="0"/>
                  </a:lnTo>
                  <a:lnTo>
                    <a:pt x="0" y="0"/>
                  </a:lnTo>
                  <a:lnTo>
                    <a:pt x="2" y="2"/>
                  </a:lnTo>
                  <a:lnTo>
                    <a:pt x="4" y="2"/>
                  </a:lnTo>
                  <a:lnTo>
                    <a:pt x="2"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6" name="Freeform 519"/>
            <p:cNvSpPr>
              <a:spLocks/>
            </p:cNvSpPr>
            <p:nvPr/>
          </p:nvSpPr>
          <p:spPr bwMode="auto">
            <a:xfrm>
              <a:off x="5346569" y="2283123"/>
              <a:ext cx="4084" cy="3382"/>
            </a:xfrm>
            <a:custGeom>
              <a:avLst/>
              <a:gdLst>
                <a:gd name="T0" fmla="*/ 0 w 2"/>
                <a:gd name="T1" fmla="*/ 0 h 2"/>
                <a:gd name="T2" fmla="*/ 0 w 2"/>
                <a:gd name="T3" fmla="*/ 2 h 2"/>
                <a:gd name="T4" fmla="*/ 2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0"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7" name="Freeform 520"/>
            <p:cNvSpPr>
              <a:spLocks/>
            </p:cNvSpPr>
            <p:nvPr/>
          </p:nvSpPr>
          <p:spPr bwMode="auto">
            <a:xfrm>
              <a:off x="5346569" y="2276358"/>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2 w 2"/>
                <a:gd name="T11" fmla="*/ 2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lnTo>
                    <a:pt x="2" y="2"/>
                  </a:lnTo>
                  <a:lnTo>
                    <a:pt x="2" y="0"/>
                  </a:lnTo>
                  <a:lnTo>
                    <a:pt x="2" y="0"/>
                  </a:lnTo>
                  <a:lnTo>
                    <a:pt x="0" y="0"/>
                  </a:lnTo>
                  <a:lnTo>
                    <a:pt x="2" y="2"/>
                  </a:lnTo>
                  <a:lnTo>
                    <a:pt x="2"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8" name="Freeform 521"/>
            <p:cNvSpPr>
              <a:spLocks/>
            </p:cNvSpPr>
            <p:nvPr/>
          </p:nvSpPr>
          <p:spPr bwMode="auto">
            <a:xfrm>
              <a:off x="5350653" y="2261137"/>
              <a:ext cx="0" cy="3382"/>
            </a:xfrm>
            <a:custGeom>
              <a:avLst/>
              <a:gdLst>
                <a:gd name="T0" fmla="*/ 0 h 2"/>
                <a:gd name="T1" fmla="*/ 0 h 2"/>
                <a:gd name="T2" fmla="*/ 0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0"/>
                  </a:lnTo>
                  <a:lnTo>
                    <a:pt x="0" y="0"/>
                  </a:lnTo>
                  <a:lnTo>
                    <a:pt x="0" y="2"/>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19" name="Freeform 522"/>
            <p:cNvSpPr>
              <a:spLocks/>
            </p:cNvSpPr>
            <p:nvPr/>
          </p:nvSpPr>
          <p:spPr bwMode="auto">
            <a:xfrm>
              <a:off x="5387410" y="2386284"/>
              <a:ext cx="6127" cy="13529"/>
            </a:xfrm>
            <a:custGeom>
              <a:avLst/>
              <a:gdLst>
                <a:gd name="T0" fmla="*/ 0 w 3"/>
                <a:gd name="T1" fmla="*/ 4 h 8"/>
                <a:gd name="T2" fmla="*/ 0 w 3"/>
                <a:gd name="T3" fmla="*/ 6 h 8"/>
                <a:gd name="T4" fmla="*/ 2 w 3"/>
                <a:gd name="T5" fmla="*/ 8 h 8"/>
                <a:gd name="T6" fmla="*/ 2 w 3"/>
                <a:gd name="T7" fmla="*/ 8 h 8"/>
                <a:gd name="T8" fmla="*/ 2 w 3"/>
                <a:gd name="T9" fmla="*/ 6 h 8"/>
                <a:gd name="T10" fmla="*/ 2 w 3"/>
                <a:gd name="T11" fmla="*/ 6 h 8"/>
                <a:gd name="T12" fmla="*/ 2 w 3"/>
                <a:gd name="T13" fmla="*/ 6 h 8"/>
                <a:gd name="T14" fmla="*/ 2 w 3"/>
                <a:gd name="T15" fmla="*/ 4 h 8"/>
                <a:gd name="T16" fmla="*/ 3 w 3"/>
                <a:gd name="T17" fmla="*/ 4 h 8"/>
                <a:gd name="T18" fmla="*/ 3 w 3"/>
                <a:gd name="T19" fmla="*/ 0 h 8"/>
                <a:gd name="T20" fmla="*/ 2 w 3"/>
                <a:gd name="T21" fmla="*/ 0 h 8"/>
                <a:gd name="T22" fmla="*/ 2 w 3"/>
                <a:gd name="T23" fmla="*/ 0 h 8"/>
                <a:gd name="T24" fmla="*/ 2 w 3"/>
                <a:gd name="T25" fmla="*/ 2 h 8"/>
                <a:gd name="T26" fmla="*/ 0 w 3"/>
                <a:gd name="T27" fmla="*/ 2 h 8"/>
                <a:gd name="T28" fmla="*/ 2 w 3"/>
                <a:gd name="T29" fmla="*/ 4 h 8"/>
                <a:gd name="T30" fmla="*/ 0 w 3"/>
                <a:gd name="T31" fmla="*/ 4 h 8"/>
                <a:gd name="T32" fmla="*/ 0 w 3"/>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8">
                  <a:moveTo>
                    <a:pt x="0" y="4"/>
                  </a:moveTo>
                  <a:lnTo>
                    <a:pt x="0" y="6"/>
                  </a:lnTo>
                  <a:lnTo>
                    <a:pt x="2" y="8"/>
                  </a:lnTo>
                  <a:lnTo>
                    <a:pt x="2" y="8"/>
                  </a:lnTo>
                  <a:lnTo>
                    <a:pt x="2" y="6"/>
                  </a:lnTo>
                  <a:lnTo>
                    <a:pt x="2" y="6"/>
                  </a:lnTo>
                  <a:lnTo>
                    <a:pt x="2" y="6"/>
                  </a:lnTo>
                  <a:lnTo>
                    <a:pt x="2" y="4"/>
                  </a:lnTo>
                  <a:lnTo>
                    <a:pt x="3" y="4"/>
                  </a:lnTo>
                  <a:lnTo>
                    <a:pt x="3" y="0"/>
                  </a:lnTo>
                  <a:lnTo>
                    <a:pt x="2" y="0"/>
                  </a:lnTo>
                  <a:lnTo>
                    <a:pt x="2" y="0"/>
                  </a:lnTo>
                  <a:lnTo>
                    <a:pt x="2" y="2"/>
                  </a:lnTo>
                  <a:lnTo>
                    <a:pt x="0" y="2"/>
                  </a:lnTo>
                  <a:lnTo>
                    <a:pt x="2" y="4"/>
                  </a:lnTo>
                  <a:lnTo>
                    <a:pt x="0" y="4"/>
                  </a:lnTo>
                  <a:lnTo>
                    <a:pt x="0" y="4"/>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0" name="Rectangle 523"/>
            <p:cNvSpPr>
              <a:spLocks noChangeArrowheads="1"/>
            </p:cNvSpPr>
            <p:nvPr/>
          </p:nvSpPr>
          <p:spPr bwMode="auto">
            <a:xfrm>
              <a:off x="5393535" y="2367681"/>
              <a:ext cx="2043" cy="1692"/>
            </a:xfrm>
            <a:prstGeom prst="rect">
              <a:avLst/>
            </a:prstGeom>
            <a:grpFill/>
            <a:ln w="9525">
              <a:noFill/>
              <a:miter lim="800000"/>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1" name="Freeform 524"/>
            <p:cNvSpPr>
              <a:spLocks/>
            </p:cNvSpPr>
            <p:nvPr/>
          </p:nvSpPr>
          <p:spPr bwMode="auto">
            <a:xfrm>
              <a:off x="5393535" y="2367681"/>
              <a:ext cx="0" cy="3382"/>
            </a:xfrm>
            <a:custGeom>
              <a:avLst/>
              <a:gdLst>
                <a:gd name="T0" fmla="*/ 0 h 2"/>
                <a:gd name="T1" fmla="*/ 2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2"/>
                  </a:lnTo>
                  <a:lnTo>
                    <a:pt x="0" y="2"/>
                  </a:lnTo>
                  <a:lnTo>
                    <a:pt x="0"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2" name="Freeform 525"/>
            <p:cNvSpPr>
              <a:spLocks/>
            </p:cNvSpPr>
            <p:nvPr/>
          </p:nvSpPr>
          <p:spPr bwMode="auto">
            <a:xfrm>
              <a:off x="5393535" y="2355842"/>
              <a:ext cx="8168" cy="6765"/>
            </a:xfrm>
            <a:custGeom>
              <a:avLst/>
              <a:gdLst>
                <a:gd name="T0" fmla="*/ 0 w 4"/>
                <a:gd name="T1" fmla="*/ 0 h 4"/>
                <a:gd name="T2" fmla="*/ 0 w 4"/>
                <a:gd name="T3" fmla="*/ 2 h 4"/>
                <a:gd name="T4" fmla="*/ 2 w 4"/>
                <a:gd name="T5" fmla="*/ 4 h 4"/>
                <a:gd name="T6" fmla="*/ 2 w 4"/>
                <a:gd name="T7" fmla="*/ 4 h 4"/>
                <a:gd name="T8" fmla="*/ 2 w 4"/>
                <a:gd name="T9" fmla="*/ 4 h 4"/>
                <a:gd name="T10" fmla="*/ 2 w 4"/>
                <a:gd name="T11" fmla="*/ 2 h 4"/>
                <a:gd name="T12" fmla="*/ 4 w 4"/>
                <a:gd name="T13" fmla="*/ 2 h 4"/>
                <a:gd name="T14" fmla="*/ 4 w 4"/>
                <a:gd name="T15" fmla="*/ 0 h 4"/>
                <a:gd name="T16" fmla="*/ 2 w 4"/>
                <a:gd name="T17" fmla="*/ 0 h 4"/>
                <a:gd name="T18" fmla="*/ 2 w 4"/>
                <a:gd name="T19" fmla="*/ 0 h 4"/>
                <a:gd name="T20" fmla="*/ 0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0"/>
                  </a:moveTo>
                  <a:lnTo>
                    <a:pt x="0" y="2"/>
                  </a:lnTo>
                  <a:lnTo>
                    <a:pt x="2" y="4"/>
                  </a:lnTo>
                  <a:lnTo>
                    <a:pt x="2" y="4"/>
                  </a:lnTo>
                  <a:lnTo>
                    <a:pt x="2" y="4"/>
                  </a:lnTo>
                  <a:lnTo>
                    <a:pt x="2" y="2"/>
                  </a:lnTo>
                  <a:lnTo>
                    <a:pt x="4" y="2"/>
                  </a:lnTo>
                  <a:lnTo>
                    <a:pt x="4"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3" name="Freeform 526"/>
            <p:cNvSpPr>
              <a:spLocks/>
            </p:cNvSpPr>
            <p:nvPr/>
          </p:nvSpPr>
          <p:spPr bwMode="auto">
            <a:xfrm>
              <a:off x="5456838" y="2064961"/>
              <a:ext cx="4084" cy="3382"/>
            </a:xfrm>
            <a:custGeom>
              <a:avLst/>
              <a:gdLst>
                <a:gd name="T0" fmla="*/ 0 w 2"/>
                <a:gd name="T1" fmla="*/ 2 h 2"/>
                <a:gd name="T2" fmla="*/ 2 w 2"/>
                <a:gd name="T3" fmla="*/ 2 h 2"/>
                <a:gd name="T4" fmla="*/ 2 w 2"/>
                <a:gd name="T5" fmla="*/ 2 h 2"/>
                <a:gd name="T6" fmla="*/ 2 w 2"/>
                <a:gd name="T7" fmla="*/ 0 h 2"/>
                <a:gd name="T8" fmla="*/ 2 w 2"/>
                <a:gd name="T9" fmla="*/ 0 h 2"/>
                <a:gd name="T10" fmla="*/ 0 w 2"/>
                <a:gd name="T11" fmla="*/ 0 h 2"/>
                <a:gd name="T12" fmla="*/ 0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2"/>
                  </a:moveTo>
                  <a:lnTo>
                    <a:pt x="2" y="2"/>
                  </a:lnTo>
                  <a:lnTo>
                    <a:pt x="2" y="2"/>
                  </a:ln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4" name="Freeform 529"/>
            <p:cNvSpPr>
              <a:spLocks/>
            </p:cNvSpPr>
            <p:nvPr/>
          </p:nvSpPr>
          <p:spPr bwMode="auto">
            <a:xfrm>
              <a:off x="5871367" y="2919003"/>
              <a:ext cx="4084" cy="6765"/>
            </a:xfrm>
            <a:custGeom>
              <a:avLst/>
              <a:gdLst>
                <a:gd name="T0" fmla="*/ 2 w 2"/>
                <a:gd name="T1" fmla="*/ 2 h 4"/>
                <a:gd name="T2" fmla="*/ 2 w 2"/>
                <a:gd name="T3" fmla="*/ 2 h 4"/>
                <a:gd name="T4" fmla="*/ 2 w 2"/>
                <a:gd name="T5" fmla="*/ 0 h 4"/>
                <a:gd name="T6" fmla="*/ 0 w 2"/>
                <a:gd name="T7" fmla="*/ 0 h 4"/>
                <a:gd name="T8" fmla="*/ 0 w 2"/>
                <a:gd name="T9" fmla="*/ 0 h 4"/>
                <a:gd name="T10" fmla="*/ 0 w 2"/>
                <a:gd name="T11" fmla="*/ 0 h 4"/>
                <a:gd name="T12" fmla="*/ 0 w 2"/>
                <a:gd name="T13" fmla="*/ 2 h 4"/>
                <a:gd name="T14" fmla="*/ 2 w 2"/>
                <a:gd name="T15" fmla="*/ 4 h 4"/>
                <a:gd name="T16" fmla="*/ 2 w 2"/>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2"/>
                  </a:moveTo>
                  <a:lnTo>
                    <a:pt x="2" y="2"/>
                  </a:lnTo>
                  <a:lnTo>
                    <a:pt x="2" y="0"/>
                  </a:lnTo>
                  <a:lnTo>
                    <a:pt x="0" y="0"/>
                  </a:lnTo>
                  <a:lnTo>
                    <a:pt x="0" y="0"/>
                  </a:lnTo>
                  <a:lnTo>
                    <a:pt x="0" y="0"/>
                  </a:lnTo>
                  <a:lnTo>
                    <a:pt x="0" y="2"/>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5" name="Freeform 530"/>
            <p:cNvSpPr>
              <a:spLocks/>
            </p:cNvSpPr>
            <p:nvPr/>
          </p:nvSpPr>
          <p:spPr bwMode="auto">
            <a:xfrm>
              <a:off x="5881578" y="2922385"/>
              <a:ext cx="26547" cy="18603"/>
            </a:xfrm>
            <a:custGeom>
              <a:avLst/>
              <a:gdLst>
                <a:gd name="T0" fmla="*/ 4 w 13"/>
                <a:gd name="T1" fmla="*/ 5 h 11"/>
                <a:gd name="T2" fmla="*/ 6 w 13"/>
                <a:gd name="T3" fmla="*/ 5 h 11"/>
                <a:gd name="T4" fmla="*/ 6 w 13"/>
                <a:gd name="T5" fmla="*/ 5 h 11"/>
                <a:gd name="T6" fmla="*/ 8 w 13"/>
                <a:gd name="T7" fmla="*/ 5 h 11"/>
                <a:gd name="T8" fmla="*/ 9 w 13"/>
                <a:gd name="T9" fmla="*/ 9 h 11"/>
                <a:gd name="T10" fmla="*/ 11 w 13"/>
                <a:gd name="T11" fmla="*/ 11 h 11"/>
                <a:gd name="T12" fmla="*/ 13 w 13"/>
                <a:gd name="T13" fmla="*/ 11 h 11"/>
                <a:gd name="T14" fmla="*/ 11 w 13"/>
                <a:gd name="T15" fmla="*/ 9 h 11"/>
                <a:gd name="T16" fmla="*/ 11 w 13"/>
                <a:gd name="T17" fmla="*/ 7 h 11"/>
                <a:gd name="T18" fmla="*/ 9 w 13"/>
                <a:gd name="T19" fmla="*/ 7 h 11"/>
                <a:gd name="T20" fmla="*/ 6 w 13"/>
                <a:gd name="T21" fmla="*/ 4 h 11"/>
                <a:gd name="T22" fmla="*/ 6 w 13"/>
                <a:gd name="T23" fmla="*/ 4 h 11"/>
                <a:gd name="T24" fmla="*/ 4 w 13"/>
                <a:gd name="T25" fmla="*/ 2 h 11"/>
                <a:gd name="T26" fmla="*/ 2 w 13"/>
                <a:gd name="T27" fmla="*/ 0 h 11"/>
                <a:gd name="T28" fmla="*/ 0 w 13"/>
                <a:gd name="T29" fmla="*/ 0 h 11"/>
                <a:gd name="T30" fmla="*/ 0 w 13"/>
                <a:gd name="T31" fmla="*/ 2 h 11"/>
                <a:gd name="T32" fmla="*/ 2 w 13"/>
                <a:gd name="T33" fmla="*/ 2 h 11"/>
                <a:gd name="T34" fmla="*/ 4 w 13"/>
                <a:gd name="T3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1">
                  <a:moveTo>
                    <a:pt x="4" y="5"/>
                  </a:moveTo>
                  <a:lnTo>
                    <a:pt x="6" y="5"/>
                  </a:lnTo>
                  <a:lnTo>
                    <a:pt x="6" y="5"/>
                  </a:lnTo>
                  <a:lnTo>
                    <a:pt x="8" y="5"/>
                  </a:lnTo>
                  <a:lnTo>
                    <a:pt x="9" y="9"/>
                  </a:lnTo>
                  <a:lnTo>
                    <a:pt x="11" y="11"/>
                  </a:lnTo>
                  <a:lnTo>
                    <a:pt x="13" y="11"/>
                  </a:lnTo>
                  <a:lnTo>
                    <a:pt x="11" y="9"/>
                  </a:lnTo>
                  <a:lnTo>
                    <a:pt x="11" y="7"/>
                  </a:lnTo>
                  <a:lnTo>
                    <a:pt x="9" y="7"/>
                  </a:lnTo>
                  <a:lnTo>
                    <a:pt x="6" y="4"/>
                  </a:lnTo>
                  <a:lnTo>
                    <a:pt x="6" y="4"/>
                  </a:lnTo>
                  <a:lnTo>
                    <a:pt x="4" y="2"/>
                  </a:lnTo>
                  <a:lnTo>
                    <a:pt x="2" y="0"/>
                  </a:lnTo>
                  <a:lnTo>
                    <a:pt x="0" y="0"/>
                  </a:lnTo>
                  <a:lnTo>
                    <a:pt x="0" y="2"/>
                  </a:lnTo>
                  <a:lnTo>
                    <a:pt x="2" y="2"/>
                  </a:lnTo>
                  <a:lnTo>
                    <a:pt x="4"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6" name="Freeform 531"/>
            <p:cNvSpPr>
              <a:spLocks/>
            </p:cNvSpPr>
            <p:nvPr/>
          </p:nvSpPr>
          <p:spPr bwMode="auto">
            <a:xfrm>
              <a:off x="5908123" y="2944370"/>
              <a:ext cx="10211" cy="20294"/>
            </a:xfrm>
            <a:custGeom>
              <a:avLst/>
              <a:gdLst>
                <a:gd name="T0" fmla="*/ 2 w 5"/>
                <a:gd name="T1" fmla="*/ 7 h 12"/>
                <a:gd name="T2" fmla="*/ 4 w 5"/>
                <a:gd name="T3" fmla="*/ 12 h 12"/>
                <a:gd name="T4" fmla="*/ 4 w 5"/>
                <a:gd name="T5" fmla="*/ 12 h 12"/>
                <a:gd name="T6" fmla="*/ 5 w 5"/>
                <a:gd name="T7" fmla="*/ 10 h 12"/>
                <a:gd name="T8" fmla="*/ 5 w 5"/>
                <a:gd name="T9" fmla="*/ 9 h 12"/>
                <a:gd name="T10" fmla="*/ 5 w 5"/>
                <a:gd name="T11" fmla="*/ 7 h 12"/>
                <a:gd name="T12" fmla="*/ 5 w 5"/>
                <a:gd name="T13" fmla="*/ 5 h 12"/>
                <a:gd name="T14" fmla="*/ 5 w 5"/>
                <a:gd name="T15" fmla="*/ 3 h 12"/>
                <a:gd name="T16" fmla="*/ 5 w 5"/>
                <a:gd name="T17" fmla="*/ 1 h 12"/>
                <a:gd name="T18" fmla="*/ 4 w 5"/>
                <a:gd name="T19" fmla="*/ 1 h 12"/>
                <a:gd name="T20" fmla="*/ 2 w 5"/>
                <a:gd name="T21" fmla="*/ 1 h 12"/>
                <a:gd name="T22" fmla="*/ 2 w 5"/>
                <a:gd name="T23" fmla="*/ 0 h 12"/>
                <a:gd name="T24" fmla="*/ 0 w 5"/>
                <a:gd name="T25" fmla="*/ 0 h 12"/>
                <a:gd name="T26" fmla="*/ 2 w 5"/>
                <a:gd name="T27" fmla="*/ 1 h 12"/>
                <a:gd name="T28" fmla="*/ 2 w 5"/>
                <a:gd name="T29"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2">
                  <a:moveTo>
                    <a:pt x="2" y="7"/>
                  </a:moveTo>
                  <a:lnTo>
                    <a:pt x="4" y="12"/>
                  </a:lnTo>
                  <a:lnTo>
                    <a:pt x="4" y="12"/>
                  </a:lnTo>
                  <a:lnTo>
                    <a:pt x="5" y="10"/>
                  </a:lnTo>
                  <a:lnTo>
                    <a:pt x="5" y="9"/>
                  </a:lnTo>
                  <a:lnTo>
                    <a:pt x="5" y="7"/>
                  </a:lnTo>
                  <a:lnTo>
                    <a:pt x="5" y="5"/>
                  </a:lnTo>
                  <a:lnTo>
                    <a:pt x="5" y="3"/>
                  </a:lnTo>
                  <a:lnTo>
                    <a:pt x="5" y="1"/>
                  </a:lnTo>
                  <a:lnTo>
                    <a:pt x="4" y="1"/>
                  </a:lnTo>
                  <a:lnTo>
                    <a:pt x="2" y="1"/>
                  </a:lnTo>
                  <a:lnTo>
                    <a:pt x="2" y="0"/>
                  </a:lnTo>
                  <a:lnTo>
                    <a:pt x="0" y="0"/>
                  </a:lnTo>
                  <a:lnTo>
                    <a:pt x="2" y="1"/>
                  </a:lnTo>
                  <a:lnTo>
                    <a:pt x="2"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7" name="Freeform 532"/>
            <p:cNvSpPr>
              <a:spLocks/>
            </p:cNvSpPr>
            <p:nvPr/>
          </p:nvSpPr>
          <p:spPr bwMode="auto">
            <a:xfrm>
              <a:off x="5908123" y="2940988"/>
              <a:ext cx="0" cy="338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8" name="Freeform 533"/>
            <p:cNvSpPr>
              <a:spLocks/>
            </p:cNvSpPr>
            <p:nvPr/>
          </p:nvSpPr>
          <p:spPr bwMode="auto">
            <a:xfrm>
              <a:off x="5816233" y="2971429"/>
              <a:ext cx="4084" cy="5074"/>
            </a:xfrm>
            <a:custGeom>
              <a:avLst/>
              <a:gdLst>
                <a:gd name="T0" fmla="*/ 0 w 2"/>
                <a:gd name="T1" fmla="*/ 0 h 3"/>
                <a:gd name="T2" fmla="*/ 0 w 2"/>
                <a:gd name="T3" fmla="*/ 2 h 3"/>
                <a:gd name="T4" fmla="*/ 0 w 2"/>
                <a:gd name="T5" fmla="*/ 3 h 3"/>
                <a:gd name="T6" fmla="*/ 2 w 2"/>
                <a:gd name="T7" fmla="*/ 3 h 3"/>
                <a:gd name="T8" fmla="*/ 2 w 2"/>
                <a:gd name="T9" fmla="*/ 2 h 3"/>
                <a:gd name="T10" fmla="*/ 2 w 2"/>
                <a:gd name="T11" fmla="*/ 2 h 3"/>
                <a:gd name="T12" fmla="*/ 2 w 2"/>
                <a:gd name="T13" fmla="*/ 0 h 3"/>
                <a:gd name="T14" fmla="*/ 0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0"/>
                  </a:moveTo>
                  <a:lnTo>
                    <a:pt x="0" y="2"/>
                  </a:lnTo>
                  <a:lnTo>
                    <a:pt x="0" y="3"/>
                  </a:lnTo>
                  <a:lnTo>
                    <a:pt x="2" y="3"/>
                  </a:lnTo>
                  <a:lnTo>
                    <a:pt x="2" y="2"/>
                  </a:lnTo>
                  <a:lnTo>
                    <a:pt x="2" y="2"/>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29" name="Freeform 534"/>
            <p:cNvSpPr>
              <a:spLocks/>
            </p:cNvSpPr>
            <p:nvPr/>
          </p:nvSpPr>
          <p:spPr bwMode="auto">
            <a:xfrm>
              <a:off x="5826443" y="2976503"/>
              <a:ext cx="8168" cy="6765"/>
            </a:xfrm>
            <a:custGeom>
              <a:avLst/>
              <a:gdLst>
                <a:gd name="T0" fmla="*/ 2 w 4"/>
                <a:gd name="T1" fmla="*/ 4 h 4"/>
                <a:gd name="T2" fmla="*/ 4 w 4"/>
                <a:gd name="T3" fmla="*/ 4 h 4"/>
                <a:gd name="T4" fmla="*/ 4 w 4"/>
                <a:gd name="T5" fmla="*/ 2 h 4"/>
                <a:gd name="T6" fmla="*/ 2 w 4"/>
                <a:gd name="T7" fmla="*/ 0 h 4"/>
                <a:gd name="T8" fmla="*/ 0 w 4"/>
                <a:gd name="T9" fmla="*/ 0 h 4"/>
                <a:gd name="T10" fmla="*/ 0 w 4"/>
                <a:gd name="T11" fmla="*/ 0 h 4"/>
                <a:gd name="T12" fmla="*/ 2 w 4"/>
                <a:gd name="T13" fmla="*/ 2 h 4"/>
                <a:gd name="T14" fmla="*/ 2 w 4"/>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4"/>
                  </a:moveTo>
                  <a:lnTo>
                    <a:pt x="4" y="4"/>
                  </a:lnTo>
                  <a:lnTo>
                    <a:pt x="4" y="2"/>
                  </a:lnTo>
                  <a:lnTo>
                    <a:pt x="2" y="0"/>
                  </a:lnTo>
                  <a:lnTo>
                    <a:pt x="0" y="0"/>
                  </a:lnTo>
                  <a:lnTo>
                    <a:pt x="0" y="0"/>
                  </a:lnTo>
                  <a:lnTo>
                    <a:pt x="2" y="2"/>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0" name="Freeform 535"/>
            <p:cNvSpPr>
              <a:spLocks/>
            </p:cNvSpPr>
            <p:nvPr/>
          </p:nvSpPr>
          <p:spPr bwMode="auto">
            <a:xfrm>
              <a:off x="5838695" y="2952826"/>
              <a:ext cx="69429" cy="40588"/>
            </a:xfrm>
            <a:custGeom>
              <a:avLst/>
              <a:gdLst>
                <a:gd name="T0" fmla="*/ 1 w 34"/>
                <a:gd name="T1" fmla="*/ 18 h 24"/>
                <a:gd name="T2" fmla="*/ 3 w 34"/>
                <a:gd name="T3" fmla="*/ 20 h 24"/>
                <a:gd name="T4" fmla="*/ 5 w 34"/>
                <a:gd name="T5" fmla="*/ 22 h 24"/>
                <a:gd name="T6" fmla="*/ 7 w 34"/>
                <a:gd name="T7" fmla="*/ 22 h 24"/>
                <a:gd name="T8" fmla="*/ 9 w 34"/>
                <a:gd name="T9" fmla="*/ 22 h 24"/>
                <a:gd name="T10" fmla="*/ 10 w 34"/>
                <a:gd name="T11" fmla="*/ 24 h 24"/>
                <a:gd name="T12" fmla="*/ 12 w 34"/>
                <a:gd name="T13" fmla="*/ 24 h 24"/>
                <a:gd name="T14" fmla="*/ 14 w 34"/>
                <a:gd name="T15" fmla="*/ 24 h 24"/>
                <a:gd name="T16" fmla="*/ 16 w 34"/>
                <a:gd name="T17" fmla="*/ 24 h 24"/>
                <a:gd name="T18" fmla="*/ 18 w 34"/>
                <a:gd name="T19" fmla="*/ 24 h 24"/>
                <a:gd name="T20" fmla="*/ 20 w 34"/>
                <a:gd name="T21" fmla="*/ 24 h 24"/>
                <a:gd name="T22" fmla="*/ 23 w 34"/>
                <a:gd name="T23" fmla="*/ 20 h 24"/>
                <a:gd name="T24" fmla="*/ 25 w 34"/>
                <a:gd name="T25" fmla="*/ 18 h 24"/>
                <a:gd name="T26" fmla="*/ 27 w 34"/>
                <a:gd name="T27" fmla="*/ 16 h 24"/>
                <a:gd name="T28" fmla="*/ 27 w 34"/>
                <a:gd name="T29" fmla="*/ 16 h 24"/>
                <a:gd name="T30" fmla="*/ 29 w 34"/>
                <a:gd name="T31" fmla="*/ 16 h 24"/>
                <a:gd name="T32" fmla="*/ 30 w 34"/>
                <a:gd name="T33" fmla="*/ 16 h 24"/>
                <a:gd name="T34" fmla="*/ 30 w 34"/>
                <a:gd name="T35" fmla="*/ 13 h 24"/>
                <a:gd name="T36" fmla="*/ 30 w 34"/>
                <a:gd name="T37" fmla="*/ 11 h 24"/>
                <a:gd name="T38" fmla="*/ 32 w 34"/>
                <a:gd name="T39" fmla="*/ 9 h 24"/>
                <a:gd name="T40" fmla="*/ 32 w 34"/>
                <a:gd name="T41" fmla="*/ 9 h 24"/>
                <a:gd name="T42" fmla="*/ 32 w 34"/>
                <a:gd name="T43" fmla="*/ 7 h 24"/>
                <a:gd name="T44" fmla="*/ 34 w 34"/>
                <a:gd name="T45" fmla="*/ 5 h 24"/>
                <a:gd name="T46" fmla="*/ 34 w 34"/>
                <a:gd name="T47" fmla="*/ 4 h 24"/>
                <a:gd name="T48" fmla="*/ 32 w 34"/>
                <a:gd name="T49" fmla="*/ 2 h 24"/>
                <a:gd name="T50" fmla="*/ 32 w 34"/>
                <a:gd name="T51" fmla="*/ 0 h 24"/>
                <a:gd name="T52" fmla="*/ 30 w 34"/>
                <a:gd name="T53" fmla="*/ 0 h 24"/>
                <a:gd name="T54" fmla="*/ 30 w 34"/>
                <a:gd name="T55" fmla="*/ 2 h 24"/>
                <a:gd name="T56" fmla="*/ 29 w 34"/>
                <a:gd name="T57" fmla="*/ 2 h 24"/>
                <a:gd name="T58" fmla="*/ 29 w 34"/>
                <a:gd name="T59" fmla="*/ 0 h 24"/>
                <a:gd name="T60" fmla="*/ 27 w 34"/>
                <a:gd name="T61" fmla="*/ 2 h 24"/>
                <a:gd name="T62" fmla="*/ 27 w 34"/>
                <a:gd name="T63" fmla="*/ 2 h 24"/>
                <a:gd name="T64" fmla="*/ 27 w 34"/>
                <a:gd name="T65" fmla="*/ 4 h 24"/>
                <a:gd name="T66" fmla="*/ 27 w 34"/>
                <a:gd name="T67" fmla="*/ 5 h 24"/>
                <a:gd name="T68" fmla="*/ 27 w 34"/>
                <a:gd name="T69" fmla="*/ 7 h 24"/>
                <a:gd name="T70" fmla="*/ 27 w 34"/>
                <a:gd name="T71" fmla="*/ 9 h 24"/>
                <a:gd name="T72" fmla="*/ 25 w 34"/>
                <a:gd name="T73" fmla="*/ 9 h 24"/>
                <a:gd name="T74" fmla="*/ 23 w 34"/>
                <a:gd name="T75" fmla="*/ 11 h 24"/>
                <a:gd name="T76" fmla="*/ 21 w 34"/>
                <a:gd name="T77" fmla="*/ 14 h 24"/>
                <a:gd name="T78" fmla="*/ 20 w 34"/>
                <a:gd name="T79" fmla="*/ 14 h 24"/>
                <a:gd name="T80" fmla="*/ 18 w 34"/>
                <a:gd name="T81" fmla="*/ 14 h 24"/>
                <a:gd name="T82" fmla="*/ 18 w 34"/>
                <a:gd name="T83" fmla="*/ 14 h 24"/>
                <a:gd name="T84" fmla="*/ 16 w 34"/>
                <a:gd name="T85" fmla="*/ 14 h 24"/>
                <a:gd name="T86" fmla="*/ 14 w 34"/>
                <a:gd name="T87" fmla="*/ 14 h 24"/>
                <a:gd name="T88" fmla="*/ 14 w 34"/>
                <a:gd name="T89" fmla="*/ 14 h 24"/>
                <a:gd name="T90" fmla="*/ 14 w 34"/>
                <a:gd name="T91" fmla="*/ 11 h 24"/>
                <a:gd name="T92" fmla="*/ 14 w 34"/>
                <a:gd name="T93" fmla="*/ 11 h 24"/>
                <a:gd name="T94" fmla="*/ 14 w 34"/>
                <a:gd name="T95" fmla="*/ 11 h 24"/>
                <a:gd name="T96" fmla="*/ 14 w 34"/>
                <a:gd name="T97" fmla="*/ 11 h 24"/>
                <a:gd name="T98" fmla="*/ 12 w 34"/>
                <a:gd name="T99" fmla="*/ 11 h 24"/>
                <a:gd name="T100" fmla="*/ 12 w 34"/>
                <a:gd name="T101" fmla="*/ 13 h 24"/>
                <a:gd name="T102" fmla="*/ 12 w 34"/>
                <a:gd name="T103" fmla="*/ 14 h 24"/>
                <a:gd name="T104" fmla="*/ 10 w 34"/>
                <a:gd name="T105" fmla="*/ 14 h 24"/>
                <a:gd name="T106" fmla="*/ 7 w 34"/>
                <a:gd name="T107" fmla="*/ 14 h 24"/>
                <a:gd name="T108" fmla="*/ 1 w 34"/>
                <a:gd name="T109" fmla="*/ 14 h 24"/>
                <a:gd name="T110" fmla="*/ 0 w 34"/>
                <a:gd name="T111" fmla="*/ 14 h 24"/>
                <a:gd name="T112" fmla="*/ 0 w 34"/>
                <a:gd name="T113" fmla="*/ 14 h 24"/>
                <a:gd name="T114" fmla="*/ 0 w 34"/>
                <a:gd name="T115" fmla="*/ 16 h 24"/>
                <a:gd name="T116" fmla="*/ 1 w 34"/>
                <a:gd name="T1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24">
                  <a:moveTo>
                    <a:pt x="1" y="18"/>
                  </a:moveTo>
                  <a:lnTo>
                    <a:pt x="3" y="20"/>
                  </a:lnTo>
                  <a:lnTo>
                    <a:pt x="5" y="22"/>
                  </a:lnTo>
                  <a:lnTo>
                    <a:pt x="7" y="22"/>
                  </a:lnTo>
                  <a:lnTo>
                    <a:pt x="9" y="22"/>
                  </a:lnTo>
                  <a:lnTo>
                    <a:pt x="10" y="24"/>
                  </a:lnTo>
                  <a:lnTo>
                    <a:pt x="12" y="24"/>
                  </a:lnTo>
                  <a:lnTo>
                    <a:pt x="14" y="24"/>
                  </a:lnTo>
                  <a:lnTo>
                    <a:pt x="16" y="24"/>
                  </a:lnTo>
                  <a:lnTo>
                    <a:pt x="18" y="24"/>
                  </a:lnTo>
                  <a:lnTo>
                    <a:pt x="20" y="24"/>
                  </a:lnTo>
                  <a:lnTo>
                    <a:pt x="23" y="20"/>
                  </a:lnTo>
                  <a:lnTo>
                    <a:pt x="25" y="18"/>
                  </a:lnTo>
                  <a:lnTo>
                    <a:pt x="27" y="16"/>
                  </a:lnTo>
                  <a:lnTo>
                    <a:pt x="27" y="16"/>
                  </a:lnTo>
                  <a:lnTo>
                    <a:pt x="29" y="16"/>
                  </a:lnTo>
                  <a:lnTo>
                    <a:pt x="30" y="16"/>
                  </a:lnTo>
                  <a:lnTo>
                    <a:pt x="30" y="13"/>
                  </a:lnTo>
                  <a:lnTo>
                    <a:pt x="30" y="11"/>
                  </a:lnTo>
                  <a:lnTo>
                    <a:pt x="32" y="9"/>
                  </a:lnTo>
                  <a:lnTo>
                    <a:pt x="32" y="9"/>
                  </a:lnTo>
                  <a:lnTo>
                    <a:pt x="32" y="7"/>
                  </a:lnTo>
                  <a:lnTo>
                    <a:pt x="34" y="5"/>
                  </a:lnTo>
                  <a:lnTo>
                    <a:pt x="34" y="4"/>
                  </a:lnTo>
                  <a:lnTo>
                    <a:pt x="32" y="2"/>
                  </a:lnTo>
                  <a:lnTo>
                    <a:pt x="32" y="0"/>
                  </a:lnTo>
                  <a:lnTo>
                    <a:pt x="30" y="0"/>
                  </a:lnTo>
                  <a:lnTo>
                    <a:pt x="30" y="2"/>
                  </a:lnTo>
                  <a:lnTo>
                    <a:pt x="29" y="2"/>
                  </a:lnTo>
                  <a:lnTo>
                    <a:pt x="29" y="0"/>
                  </a:lnTo>
                  <a:lnTo>
                    <a:pt x="27" y="2"/>
                  </a:lnTo>
                  <a:lnTo>
                    <a:pt x="27" y="2"/>
                  </a:lnTo>
                  <a:lnTo>
                    <a:pt x="27" y="4"/>
                  </a:lnTo>
                  <a:lnTo>
                    <a:pt x="27" y="5"/>
                  </a:lnTo>
                  <a:lnTo>
                    <a:pt x="27" y="7"/>
                  </a:lnTo>
                  <a:lnTo>
                    <a:pt x="27" y="9"/>
                  </a:lnTo>
                  <a:lnTo>
                    <a:pt x="25" y="9"/>
                  </a:lnTo>
                  <a:lnTo>
                    <a:pt x="23" y="11"/>
                  </a:lnTo>
                  <a:lnTo>
                    <a:pt x="21" y="14"/>
                  </a:lnTo>
                  <a:lnTo>
                    <a:pt x="20" y="14"/>
                  </a:lnTo>
                  <a:lnTo>
                    <a:pt x="18" y="14"/>
                  </a:lnTo>
                  <a:lnTo>
                    <a:pt x="18" y="14"/>
                  </a:lnTo>
                  <a:lnTo>
                    <a:pt x="16" y="14"/>
                  </a:lnTo>
                  <a:lnTo>
                    <a:pt x="14" y="14"/>
                  </a:lnTo>
                  <a:lnTo>
                    <a:pt x="14" y="14"/>
                  </a:lnTo>
                  <a:lnTo>
                    <a:pt x="14" y="11"/>
                  </a:lnTo>
                  <a:lnTo>
                    <a:pt x="14" y="11"/>
                  </a:lnTo>
                  <a:lnTo>
                    <a:pt x="14" y="11"/>
                  </a:lnTo>
                  <a:lnTo>
                    <a:pt x="14" y="11"/>
                  </a:lnTo>
                  <a:lnTo>
                    <a:pt x="12" y="11"/>
                  </a:lnTo>
                  <a:lnTo>
                    <a:pt x="12" y="13"/>
                  </a:lnTo>
                  <a:lnTo>
                    <a:pt x="12" y="14"/>
                  </a:lnTo>
                  <a:lnTo>
                    <a:pt x="10" y="14"/>
                  </a:lnTo>
                  <a:lnTo>
                    <a:pt x="7" y="14"/>
                  </a:lnTo>
                  <a:lnTo>
                    <a:pt x="1" y="14"/>
                  </a:lnTo>
                  <a:lnTo>
                    <a:pt x="0" y="14"/>
                  </a:lnTo>
                  <a:lnTo>
                    <a:pt x="0" y="14"/>
                  </a:lnTo>
                  <a:lnTo>
                    <a:pt x="0" y="16"/>
                  </a:lnTo>
                  <a:lnTo>
                    <a:pt x="1" y="1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1" name="Freeform 536"/>
            <p:cNvSpPr>
              <a:spLocks/>
            </p:cNvSpPr>
            <p:nvPr/>
          </p:nvSpPr>
          <p:spPr bwMode="auto">
            <a:xfrm>
              <a:off x="5897914" y="3044150"/>
              <a:ext cx="6127" cy="6765"/>
            </a:xfrm>
            <a:custGeom>
              <a:avLst/>
              <a:gdLst>
                <a:gd name="T0" fmla="*/ 0 w 3"/>
                <a:gd name="T1" fmla="*/ 0 h 4"/>
                <a:gd name="T2" fmla="*/ 1 w 3"/>
                <a:gd name="T3" fmla="*/ 2 h 4"/>
                <a:gd name="T4" fmla="*/ 1 w 3"/>
                <a:gd name="T5" fmla="*/ 4 h 4"/>
                <a:gd name="T6" fmla="*/ 3 w 3"/>
                <a:gd name="T7" fmla="*/ 4 h 4"/>
                <a:gd name="T8" fmla="*/ 3 w 3"/>
                <a:gd name="T9" fmla="*/ 2 h 4"/>
                <a:gd name="T10" fmla="*/ 1 w 3"/>
                <a:gd name="T11" fmla="*/ 2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1" y="2"/>
                  </a:lnTo>
                  <a:lnTo>
                    <a:pt x="1" y="4"/>
                  </a:lnTo>
                  <a:lnTo>
                    <a:pt x="3" y="4"/>
                  </a:lnTo>
                  <a:lnTo>
                    <a:pt x="3" y="2"/>
                  </a:lnTo>
                  <a:lnTo>
                    <a:pt x="1" y="2"/>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2" name="Freeform 537"/>
            <p:cNvSpPr>
              <a:spLocks/>
            </p:cNvSpPr>
            <p:nvPr/>
          </p:nvSpPr>
          <p:spPr bwMode="auto">
            <a:xfrm>
              <a:off x="5863199" y="3050914"/>
              <a:ext cx="4084" cy="6765"/>
            </a:xfrm>
            <a:custGeom>
              <a:avLst/>
              <a:gdLst>
                <a:gd name="T0" fmla="*/ 2 w 2"/>
                <a:gd name="T1" fmla="*/ 2 h 4"/>
                <a:gd name="T2" fmla="*/ 2 w 2"/>
                <a:gd name="T3" fmla="*/ 0 h 4"/>
                <a:gd name="T4" fmla="*/ 0 w 2"/>
                <a:gd name="T5" fmla="*/ 0 h 4"/>
                <a:gd name="T6" fmla="*/ 0 w 2"/>
                <a:gd name="T7" fmla="*/ 0 h 4"/>
                <a:gd name="T8" fmla="*/ 0 w 2"/>
                <a:gd name="T9" fmla="*/ 4 h 4"/>
                <a:gd name="T10" fmla="*/ 2 w 2"/>
                <a:gd name="T11" fmla="*/ 4 h 4"/>
                <a:gd name="T12" fmla="*/ 2 w 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2"/>
                  </a:moveTo>
                  <a:lnTo>
                    <a:pt x="2" y="0"/>
                  </a:lnTo>
                  <a:lnTo>
                    <a:pt x="0" y="0"/>
                  </a:lnTo>
                  <a:lnTo>
                    <a:pt x="0" y="0"/>
                  </a:lnTo>
                  <a:lnTo>
                    <a:pt x="0" y="4"/>
                  </a:lnTo>
                  <a:lnTo>
                    <a:pt x="2" y="4"/>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3" name="Freeform 538"/>
            <p:cNvSpPr>
              <a:spLocks/>
            </p:cNvSpPr>
            <p:nvPr/>
          </p:nvSpPr>
          <p:spPr bwMode="auto">
            <a:xfrm>
              <a:off x="5867283" y="3059370"/>
              <a:ext cx="4084" cy="6765"/>
            </a:xfrm>
            <a:custGeom>
              <a:avLst/>
              <a:gdLst>
                <a:gd name="T0" fmla="*/ 2 w 2"/>
                <a:gd name="T1" fmla="*/ 4 h 4"/>
                <a:gd name="T2" fmla="*/ 2 w 2"/>
                <a:gd name="T3" fmla="*/ 2 h 4"/>
                <a:gd name="T4" fmla="*/ 2 w 2"/>
                <a:gd name="T5" fmla="*/ 2 h 4"/>
                <a:gd name="T6" fmla="*/ 2 w 2"/>
                <a:gd name="T7" fmla="*/ 2 h 4"/>
                <a:gd name="T8" fmla="*/ 0 w 2"/>
                <a:gd name="T9" fmla="*/ 2 h 4"/>
                <a:gd name="T10" fmla="*/ 0 w 2"/>
                <a:gd name="T11" fmla="*/ 0 h 4"/>
                <a:gd name="T12" fmla="*/ 0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2"/>
                  </a:lnTo>
                  <a:lnTo>
                    <a:pt x="2" y="2"/>
                  </a:lnTo>
                  <a:lnTo>
                    <a:pt x="2" y="2"/>
                  </a:lnTo>
                  <a:lnTo>
                    <a:pt x="0" y="2"/>
                  </a:lnTo>
                  <a:lnTo>
                    <a:pt x="0" y="0"/>
                  </a:lnTo>
                  <a:lnTo>
                    <a:pt x="0" y="2"/>
                  </a:lnTo>
                  <a:lnTo>
                    <a:pt x="2" y="4"/>
                  </a:lnTo>
                  <a:lnTo>
                    <a:pt x="2"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4" name="Freeform 539"/>
            <p:cNvSpPr>
              <a:spLocks/>
            </p:cNvSpPr>
            <p:nvPr/>
          </p:nvSpPr>
          <p:spPr bwMode="auto">
            <a:xfrm>
              <a:off x="5940796" y="2968046"/>
              <a:ext cx="0" cy="8456"/>
            </a:xfrm>
            <a:custGeom>
              <a:avLst/>
              <a:gdLst>
                <a:gd name="T0" fmla="*/ 2 h 5"/>
                <a:gd name="T1" fmla="*/ 0 h 5"/>
                <a:gd name="T2" fmla="*/ 2 h 5"/>
                <a:gd name="T3" fmla="*/ 5 h 5"/>
                <a:gd name="T4" fmla="*/ 2 h 5"/>
              </a:gdLst>
              <a:ahLst/>
              <a:cxnLst>
                <a:cxn ang="0">
                  <a:pos x="0" y="T0"/>
                </a:cxn>
                <a:cxn ang="0">
                  <a:pos x="0" y="T1"/>
                </a:cxn>
                <a:cxn ang="0">
                  <a:pos x="0" y="T2"/>
                </a:cxn>
                <a:cxn ang="0">
                  <a:pos x="0" y="T3"/>
                </a:cxn>
                <a:cxn ang="0">
                  <a:pos x="0" y="T4"/>
                </a:cxn>
              </a:cxnLst>
              <a:rect l="0" t="0" r="r" b="b"/>
              <a:pathLst>
                <a:path h="5">
                  <a:moveTo>
                    <a:pt x="0" y="2"/>
                  </a:moveTo>
                  <a:lnTo>
                    <a:pt x="0" y="0"/>
                  </a:lnTo>
                  <a:lnTo>
                    <a:pt x="0" y="2"/>
                  </a:lnTo>
                  <a:lnTo>
                    <a:pt x="0" y="5"/>
                  </a:lnTo>
                  <a:lnTo>
                    <a:pt x="0"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5" name="Freeform 540"/>
            <p:cNvSpPr>
              <a:spLocks/>
            </p:cNvSpPr>
            <p:nvPr/>
          </p:nvSpPr>
          <p:spPr bwMode="auto">
            <a:xfrm>
              <a:off x="5507888" y="3081355"/>
              <a:ext cx="12252" cy="6765"/>
            </a:xfrm>
            <a:custGeom>
              <a:avLst/>
              <a:gdLst>
                <a:gd name="T0" fmla="*/ 4 w 6"/>
                <a:gd name="T1" fmla="*/ 0 h 4"/>
                <a:gd name="T2" fmla="*/ 2 w 6"/>
                <a:gd name="T3" fmla="*/ 0 h 4"/>
                <a:gd name="T4" fmla="*/ 2 w 6"/>
                <a:gd name="T5" fmla="*/ 2 h 4"/>
                <a:gd name="T6" fmla="*/ 0 w 6"/>
                <a:gd name="T7" fmla="*/ 4 h 4"/>
                <a:gd name="T8" fmla="*/ 0 w 6"/>
                <a:gd name="T9" fmla="*/ 4 h 4"/>
                <a:gd name="T10" fmla="*/ 2 w 6"/>
                <a:gd name="T11" fmla="*/ 4 h 4"/>
                <a:gd name="T12" fmla="*/ 6 w 6"/>
                <a:gd name="T13" fmla="*/ 4 h 4"/>
                <a:gd name="T14" fmla="*/ 4 w 6"/>
                <a:gd name="T15" fmla="*/ 4 h 4"/>
                <a:gd name="T16" fmla="*/ 4 w 6"/>
                <a:gd name="T17" fmla="*/ 2 h 4"/>
                <a:gd name="T18" fmla="*/ 4 w 6"/>
                <a:gd name="T19" fmla="*/ 0 h 4"/>
                <a:gd name="T20" fmla="*/ 4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4" y="0"/>
                  </a:moveTo>
                  <a:lnTo>
                    <a:pt x="2" y="0"/>
                  </a:lnTo>
                  <a:lnTo>
                    <a:pt x="2" y="2"/>
                  </a:lnTo>
                  <a:lnTo>
                    <a:pt x="0" y="4"/>
                  </a:lnTo>
                  <a:lnTo>
                    <a:pt x="0" y="4"/>
                  </a:lnTo>
                  <a:lnTo>
                    <a:pt x="2" y="4"/>
                  </a:lnTo>
                  <a:lnTo>
                    <a:pt x="6" y="4"/>
                  </a:lnTo>
                  <a:lnTo>
                    <a:pt x="4" y="4"/>
                  </a:lnTo>
                  <a:lnTo>
                    <a:pt x="4" y="2"/>
                  </a:lnTo>
                  <a:lnTo>
                    <a:pt x="4" y="0"/>
                  </a:lnTo>
                  <a:lnTo>
                    <a:pt x="4"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6" name="Freeform 541"/>
            <p:cNvSpPr>
              <a:spLocks/>
            </p:cNvSpPr>
            <p:nvPr/>
          </p:nvSpPr>
          <p:spPr bwMode="auto">
            <a:xfrm>
              <a:off x="5516056" y="3077973"/>
              <a:ext cx="4084"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7" name="Freeform 542"/>
            <p:cNvSpPr>
              <a:spLocks/>
            </p:cNvSpPr>
            <p:nvPr/>
          </p:nvSpPr>
          <p:spPr bwMode="auto">
            <a:xfrm>
              <a:off x="5520140" y="3077973"/>
              <a:ext cx="14295" cy="11839"/>
            </a:xfrm>
            <a:custGeom>
              <a:avLst/>
              <a:gdLst>
                <a:gd name="T0" fmla="*/ 2 w 7"/>
                <a:gd name="T1" fmla="*/ 6 h 7"/>
                <a:gd name="T2" fmla="*/ 2 w 7"/>
                <a:gd name="T3" fmla="*/ 7 h 7"/>
                <a:gd name="T4" fmla="*/ 4 w 7"/>
                <a:gd name="T5" fmla="*/ 7 h 7"/>
                <a:gd name="T6" fmla="*/ 5 w 7"/>
                <a:gd name="T7" fmla="*/ 6 h 7"/>
                <a:gd name="T8" fmla="*/ 7 w 7"/>
                <a:gd name="T9" fmla="*/ 4 h 7"/>
                <a:gd name="T10" fmla="*/ 7 w 7"/>
                <a:gd name="T11" fmla="*/ 2 h 7"/>
                <a:gd name="T12" fmla="*/ 7 w 7"/>
                <a:gd name="T13" fmla="*/ 0 h 7"/>
                <a:gd name="T14" fmla="*/ 7 w 7"/>
                <a:gd name="T15" fmla="*/ 0 h 7"/>
                <a:gd name="T16" fmla="*/ 4 w 7"/>
                <a:gd name="T17" fmla="*/ 2 h 7"/>
                <a:gd name="T18" fmla="*/ 4 w 7"/>
                <a:gd name="T19" fmla="*/ 2 h 7"/>
                <a:gd name="T20" fmla="*/ 2 w 7"/>
                <a:gd name="T21" fmla="*/ 2 h 7"/>
                <a:gd name="T22" fmla="*/ 0 w 7"/>
                <a:gd name="T23" fmla="*/ 2 h 7"/>
                <a:gd name="T24" fmla="*/ 0 w 7"/>
                <a:gd name="T25" fmla="*/ 2 h 7"/>
                <a:gd name="T26" fmla="*/ 0 w 7"/>
                <a:gd name="T27" fmla="*/ 0 h 7"/>
                <a:gd name="T28" fmla="*/ 0 w 7"/>
                <a:gd name="T29" fmla="*/ 4 h 7"/>
                <a:gd name="T30" fmla="*/ 2 w 7"/>
                <a:gd name="T3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2" y="6"/>
                  </a:moveTo>
                  <a:lnTo>
                    <a:pt x="2" y="7"/>
                  </a:lnTo>
                  <a:lnTo>
                    <a:pt x="4" y="7"/>
                  </a:lnTo>
                  <a:lnTo>
                    <a:pt x="5" y="6"/>
                  </a:lnTo>
                  <a:lnTo>
                    <a:pt x="7" y="4"/>
                  </a:lnTo>
                  <a:lnTo>
                    <a:pt x="7" y="2"/>
                  </a:lnTo>
                  <a:lnTo>
                    <a:pt x="7" y="0"/>
                  </a:lnTo>
                  <a:lnTo>
                    <a:pt x="7" y="0"/>
                  </a:lnTo>
                  <a:lnTo>
                    <a:pt x="4" y="2"/>
                  </a:lnTo>
                  <a:lnTo>
                    <a:pt x="4" y="2"/>
                  </a:lnTo>
                  <a:lnTo>
                    <a:pt x="2" y="2"/>
                  </a:lnTo>
                  <a:lnTo>
                    <a:pt x="0" y="2"/>
                  </a:lnTo>
                  <a:lnTo>
                    <a:pt x="0" y="2"/>
                  </a:lnTo>
                  <a:lnTo>
                    <a:pt x="0" y="0"/>
                  </a:lnTo>
                  <a:lnTo>
                    <a:pt x="0" y="4"/>
                  </a:lnTo>
                  <a:lnTo>
                    <a:pt x="2"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8" name="Freeform 543"/>
            <p:cNvSpPr>
              <a:spLocks/>
            </p:cNvSpPr>
            <p:nvPr/>
          </p:nvSpPr>
          <p:spPr bwMode="auto">
            <a:xfrm>
              <a:off x="5620200" y="3077973"/>
              <a:ext cx="4084" cy="6765"/>
            </a:xfrm>
            <a:custGeom>
              <a:avLst/>
              <a:gdLst>
                <a:gd name="T0" fmla="*/ 0 w 2"/>
                <a:gd name="T1" fmla="*/ 4 h 4"/>
                <a:gd name="T2" fmla="*/ 0 w 2"/>
                <a:gd name="T3" fmla="*/ 4 h 4"/>
                <a:gd name="T4" fmla="*/ 0 w 2"/>
                <a:gd name="T5" fmla="*/ 4 h 4"/>
                <a:gd name="T6" fmla="*/ 2 w 2"/>
                <a:gd name="T7" fmla="*/ 2 h 4"/>
                <a:gd name="T8" fmla="*/ 2 w 2"/>
                <a:gd name="T9" fmla="*/ 0 h 4"/>
                <a:gd name="T10" fmla="*/ 0 w 2"/>
                <a:gd name="T11" fmla="*/ 0 h 4"/>
                <a:gd name="T12" fmla="*/ 0 w 2"/>
                <a:gd name="T13" fmla="*/ 2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lnTo>
                    <a:pt x="0" y="4"/>
                  </a:lnTo>
                  <a:lnTo>
                    <a:pt x="0" y="4"/>
                  </a:lnTo>
                  <a:lnTo>
                    <a:pt x="2" y="2"/>
                  </a:lnTo>
                  <a:lnTo>
                    <a:pt x="2" y="0"/>
                  </a:lnTo>
                  <a:lnTo>
                    <a:pt x="0"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39" name="Freeform 544"/>
            <p:cNvSpPr>
              <a:spLocks/>
            </p:cNvSpPr>
            <p:nvPr/>
          </p:nvSpPr>
          <p:spPr bwMode="auto">
            <a:xfrm>
              <a:off x="5605905" y="3127017"/>
              <a:ext cx="10211" cy="10147"/>
            </a:xfrm>
            <a:custGeom>
              <a:avLst/>
              <a:gdLst>
                <a:gd name="T0" fmla="*/ 1 w 5"/>
                <a:gd name="T1" fmla="*/ 0 h 6"/>
                <a:gd name="T2" fmla="*/ 0 w 5"/>
                <a:gd name="T3" fmla="*/ 4 h 6"/>
                <a:gd name="T4" fmla="*/ 1 w 5"/>
                <a:gd name="T5" fmla="*/ 6 h 6"/>
                <a:gd name="T6" fmla="*/ 3 w 5"/>
                <a:gd name="T7" fmla="*/ 6 h 6"/>
                <a:gd name="T8" fmla="*/ 3 w 5"/>
                <a:gd name="T9" fmla="*/ 6 h 6"/>
                <a:gd name="T10" fmla="*/ 3 w 5"/>
                <a:gd name="T11" fmla="*/ 4 h 6"/>
                <a:gd name="T12" fmla="*/ 5 w 5"/>
                <a:gd name="T13" fmla="*/ 0 h 6"/>
                <a:gd name="T14" fmla="*/ 3 w 5"/>
                <a:gd name="T15" fmla="*/ 2 h 6"/>
                <a:gd name="T16" fmla="*/ 3 w 5"/>
                <a:gd name="T17" fmla="*/ 0 h 6"/>
                <a:gd name="T18" fmla="*/ 1 w 5"/>
                <a:gd name="T19" fmla="*/ 2 h 6"/>
                <a:gd name="T20" fmla="*/ 1 w 5"/>
                <a:gd name="T21" fmla="*/ 0 h 6"/>
                <a:gd name="T22" fmla="*/ 1 w 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6">
                  <a:moveTo>
                    <a:pt x="1" y="0"/>
                  </a:moveTo>
                  <a:lnTo>
                    <a:pt x="0" y="4"/>
                  </a:lnTo>
                  <a:lnTo>
                    <a:pt x="1" y="6"/>
                  </a:lnTo>
                  <a:lnTo>
                    <a:pt x="3" y="6"/>
                  </a:lnTo>
                  <a:lnTo>
                    <a:pt x="3" y="6"/>
                  </a:lnTo>
                  <a:lnTo>
                    <a:pt x="3" y="4"/>
                  </a:lnTo>
                  <a:lnTo>
                    <a:pt x="5" y="0"/>
                  </a:lnTo>
                  <a:lnTo>
                    <a:pt x="3" y="2"/>
                  </a:lnTo>
                  <a:lnTo>
                    <a:pt x="3" y="0"/>
                  </a:lnTo>
                  <a:lnTo>
                    <a:pt x="1" y="2"/>
                  </a:lnTo>
                  <a:lnTo>
                    <a:pt x="1" y="0"/>
                  </a:lnTo>
                  <a:lnTo>
                    <a:pt x="1"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0" name="Freeform 545"/>
            <p:cNvSpPr>
              <a:spLocks/>
            </p:cNvSpPr>
            <p:nvPr/>
          </p:nvSpPr>
          <p:spPr bwMode="auto">
            <a:xfrm>
              <a:off x="5638577" y="3179443"/>
              <a:ext cx="10211" cy="5074"/>
            </a:xfrm>
            <a:custGeom>
              <a:avLst/>
              <a:gdLst>
                <a:gd name="T0" fmla="*/ 3 w 5"/>
                <a:gd name="T1" fmla="*/ 0 h 3"/>
                <a:gd name="T2" fmla="*/ 3 w 5"/>
                <a:gd name="T3" fmla="*/ 0 h 3"/>
                <a:gd name="T4" fmla="*/ 2 w 5"/>
                <a:gd name="T5" fmla="*/ 0 h 3"/>
                <a:gd name="T6" fmla="*/ 2 w 5"/>
                <a:gd name="T7" fmla="*/ 0 h 3"/>
                <a:gd name="T8" fmla="*/ 0 w 5"/>
                <a:gd name="T9" fmla="*/ 2 h 3"/>
                <a:gd name="T10" fmla="*/ 0 w 5"/>
                <a:gd name="T11" fmla="*/ 3 h 3"/>
                <a:gd name="T12" fmla="*/ 2 w 5"/>
                <a:gd name="T13" fmla="*/ 2 h 3"/>
                <a:gd name="T14" fmla="*/ 3 w 5"/>
                <a:gd name="T15" fmla="*/ 2 h 3"/>
                <a:gd name="T16" fmla="*/ 3 w 5"/>
                <a:gd name="T17" fmla="*/ 2 h 3"/>
                <a:gd name="T18" fmla="*/ 5 w 5"/>
                <a:gd name="T19" fmla="*/ 0 h 3"/>
                <a:gd name="T20" fmla="*/ 5 w 5"/>
                <a:gd name="T21" fmla="*/ 0 h 3"/>
                <a:gd name="T22" fmla="*/ 5 w 5"/>
                <a:gd name="T23" fmla="*/ 0 h 3"/>
                <a:gd name="T24" fmla="*/ 3 w 5"/>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3">
                  <a:moveTo>
                    <a:pt x="3" y="0"/>
                  </a:moveTo>
                  <a:lnTo>
                    <a:pt x="3" y="0"/>
                  </a:lnTo>
                  <a:lnTo>
                    <a:pt x="2" y="0"/>
                  </a:lnTo>
                  <a:lnTo>
                    <a:pt x="2" y="0"/>
                  </a:lnTo>
                  <a:lnTo>
                    <a:pt x="0" y="2"/>
                  </a:lnTo>
                  <a:lnTo>
                    <a:pt x="0" y="3"/>
                  </a:lnTo>
                  <a:lnTo>
                    <a:pt x="2" y="2"/>
                  </a:lnTo>
                  <a:lnTo>
                    <a:pt x="3" y="2"/>
                  </a:lnTo>
                  <a:lnTo>
                    <a:pt x="3" y="2"/>
                  </a:lnTo>
                  <a:lnTo>
                    <a:pt x="5" y="0"/>
                  </a:lnTo>
                  <a:lnTo>
                    <a:pt x="5" y="0"/>
                  </a:lnTo>
                  <a:lnTo>
                    <a:pt x="5" y="0"/>
                  </a:lnTo>
                  <a:lnTo>
                    <a:pt x="3"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1" name="Freeform 546"/>
            <p:cNvSpPr>
              <a:spLocks/>
            </p:cNvSpPr>
            <p:nvPr/>
          </p:nvSpPr>
          <p:spPr bwMode="auto">
            <a:xfrm>
              <a:off x="5424166" y="3522751"/>
              <a:ext cx="26547" cy="8456"/>
            </a:xfrm>
            <a:custGeom>
              <a:avLst/>
              <a:gdLst>
                <a:gd name="T0" fmla="*/ 9 w 13"/>
                <a:gd name="T1" fmla="*/ 1 h 5"/>
                <a:gd name="T2" fmla="*/ 9 w 13"/>
                <a:gd name="T3" fmla="*/ 1 h 5"/>
                <a:gd name="T4" fmla="*/ 9 w 13"/>
                <a:gd name="T5" fmla="*/ 0 h 5"/>
                <a:gd name="T6" fmla="*/ 3 w 13"/>
                <a:gd name="T7" fmla="*/ 1 h 5"/>
                <a:gd name="T8" fmla="*/ 2 w 13"/>
                <a:gd name="T9" fmla="*/ 1 h 5"/>
                <a:gd name="T10" fmla="*/ 2 w 13"/>
                <a:gd name="T11" fmla="*/ 1 h 5"/>
                <a:gd name="T12" fmla="*/ 2 w 13"/>
                <a:gd name="T13" fmla="*/ 1 h 5"/>
                <a:gd name="T14" fmla="*/ 0 w 13"/>
                <a:gd name="T15" fmla="*/ 3 h 5"/>
                <a:gd name="T16" fmla="*/ 2 w 13"/>
                <a:gd name="T17" fmla="*/ 3 h 5"/>
                <a:gd name="T18" fmla="*/ 5 w 13"/>
                <a:gd name="T19" fmla="*/ 5 h 5"/>
                <a:gd name="T20" fmla="*/ 7 w 13"/>
                <a:gd name="T21" fmla="*/ 5 h 5"/>
                <a:gd name="T22" fmla="*/ 7 w 13"/>
                <a:gd name="T23" fmla="*/ 5 h 5"/>
                <a:gd name="T24" fmla="*/ 9 w 13"/>
                <a:gd name="T25" fmla="*/ 3 h 5"/>
                <a:gd name="T26" fmla="*/ 11 w 13"/>
                <a:gd name="T27" fmla="*/ 3 h 5"/>
                <a:gd name="T28" fmla="*/ 13 w 13"/>
                <a:gd name="T29" fmla="*/ 3 h 5"/>
                <a:gd name="T30" fmla="*/ 13 w 13"/>
                <a:gd name="T31" fmla="*/ 3 h 5"/>
                <a:gd name="T32" fmla="*/ 11 w 13"/>
                <a:gd name="T33" fmla="*/ 1 h 5"/>
                <a:gd name="T34" fmla="*/ 9 w 13"/>
                <a:gd name="T3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5">
                  <a:moveTo>
                    <a:pt x="9" y="1"/>
                  </a:moveTo>
                  <a:lnTo>
                    <a:pt x="9" y="1"/>
                  </a:lnTo>
                  <a:lnTo>
                    <a:pt x="9" y="0"/>
                  </a:lnTo>
                  <a:lnTo>
                    <a:pt x="3" y="1"/>
                  </a:lnTo>
                  <a:lnTo>
                    <a:pt x="2" y="1"/>
                  </a:lnTo>
                  <a:lnTo>
                    <a:pt x="2" y="1"/>
                  </a:lnTo>
                  <a:lnTo>
                    <a:pt x="2" y="1"/>
                  </a:lnTo>
                  <a:lnTo>
                    <a:pt x="0" y="3"/>
                  </a:lnTo>
                  <a:lnTo>
                    <a:pt x="2" y="3"/>
                  </a:lnTo>
                  <a:lnTo>
                    <a:pt x="5" y="5"/>
                  </a:lnTo>
                  <a:lnTo>
                    <a:pt x="7" y="5"/>
                  </a:lnTo>
                  <a:lnTo>
                    <a:pt x="7" y="5"/>
                  </a:lnTo>
                  <a:lnTo>
                    <a:pt x="9" y="3"/>
                  </a:lnTo>
                  <a:lnTo>
                    <a:pt x="11" y="3"/>
                  </a:lnTo>
                  <a:lnTo>
                    <a:pt x="13" y="3"/>
                  </a:lnTo>
                  <a:lnTo>
                    <a:pt x="13" y="3"/>
                  </a:lnTo>
                  <a:lnTo>
                    <a:pt x="11" y="1"/>
                  </a:lnTo>
                  <a:lnTo>
                    <a:pt x="9"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2" name="Freeform 547"/>
            <p:cNvSpPr>
              <a:spLocks/>
            </p:cNvSpPr>
            <p:nvPr/>
          </p:nvSpPr>
          <p:spPr bwMode="auto">
            <a:xfrm>
              <a:off x="5530351" y="3610692"/>
              <a:ext cx="4084" cy="6765"/>
            </a:xfrm>
            <a:custGeom>
              <a:avLst/>
              <a:gdLst>
                <a:gd name="T0" fmla="*/ 2 w 2"/>
                <a:gd name="T1" fmla="*/ 0 h 4"/>
                <a:gd name="T2" fmla="*/ 2 w 2"/>
                <a:gd name="T3" fmla="*/ 0 h 4"/>
                <a:gd name="T4" fmla="*/ 2 w 2"/>
                <a:gd name="T5" fmla="*/ 2 h 4"/>
                <a:gd name="T6" fmla="*/ 0 w 2"/>
                <a:gd name="T7" fmla="*/ 4 h 4"/>
                <a:gd name="T8" fmla="*/ 0 w 2"/>
                <a:gd name="T9" fmla="*/ 4 h 4"/>
                <a:gd name="T10" fmla="*/ 2 w 2"/>
                <a:gd name="T11" fmla="*/ 4 h 4"/>
                <a:gd name="T12" fmla="*/ 2 w 2"/>
                <a:gd name="T13" fmla="*/ 4 h 4"/>
                <a:gd name="T14" fmla="*/ 2 w 2"/>
                <a:gd name="T15" fmla="*/ 2 h 4"/>
                <a:gd name="T16" fmla="*/ 2 w 2"/>
                <a:gd name="T17" fmla="*/ 0 h 4"/>
                <a:gd name="T18" fmla="*/ 2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0"/>
                  </a:moveTo>
                  <a:lnTo>
                    <a:pt x="2" y="0"/>
                  </a:lnTo>
                  <a:lnTo>
                    <a:pt x="2" y="2"/>
                  </a:lnTo>
                  <a:lnTo>
                    <a:pt x="0" y="4"/>
                  </a:lnTo>
                  <a:lnTo>
                    <a:pt x="0" y="4"/>
                  </a:lnTo>
                  <a:lnTo>
                    <a:pt x="2" y="4"/>
                  </a:lnTo>
                  <a:lnTo>
                    <a:pt x="2" y="4"/>
                  </a:lnTo>
                  <a:lnTo>
                    <a:pt x="2" y="2"/>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3" name="Freeform 548"/>
            <p:cNvSpPr>
              <a:spLocks/>
            </p:cNvSpPr>
            <p:nvPr/>
          </p:nvSpPr>
          <p:spPr bwMode="auto">
            <a:xfrm>
              <a:off x="5528308" y="3619148"/>
              <a:ext cx="6127" cy="3382"/>
            </a:xfrm>
            <a:custGeom>
              <a:avLst/>
              <a:gdLst>
                <a:gd name="T0" fmla="*/ 0 w 3"/>
                <a:gd name="T1" fmla="*/ 0 h 2"/>
                <a:gd name="T2" fmla="*/ 1 w 3"/>
                <a:gd name="T3" fmla="*/ 2 h 2"/>
                <a:gd name="T4" fmla="*/ 3 w 3"/>
                <a:gd name="T5" fmla="*/ 2 h 2"/>
                <a:gd name="T6" fmla="*/ 3 w 3"/>
                <a:gd name="T7" fmla="*/ 0 h 2"/>
                <a:gd name="T8" fmla="*/ 0 w 3"/>
                <a:gd name="T9" fmla="*/ 0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lnTo>
                    <a:pt x="1" y="2"/>
                  </a:lnTo>
                  <a:lnTo>
                    <a:pt x="3" y="2"/>
                  </a:lnTo>
                  <a:lnTo>
                    <a:pt x="3"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4" name="Freeform 549"/>
            <p:cNvSpPr>
              <a:spLocks/>
            </p:cNvSpPr>
            <p:nvPr/>
          </p:nvSpPr>
          <p:spPr bwMode="auto">
            <a:xfrm>
              <a:off x="5452754" y="3619148"/>
              <a:ext cx="71471" cy="55809"/>
            </a:xfrm>
            <a:custGeom>
              <a:avLst/>
              <a:gdLst>
                <a:gd name="T0" fmla="*/ 31 w 35"/>
                <a:gd name="T1" fmla="*/ 6 h 33"/>
                <a:gd name="T2" fmla="*/ 27 w 35"/>
                <a:gd name="T3" fmla="*/ 6 h 33"/>
                <a:gd name="T4" fmla="*/ 26 w 35"/>
                <a:gd name="T5" fmla="*/ 6 h 33"/>
                <a:gd name="T6" fmla="*/ 22 w 35"/>
                <a:gd name="T7" fmla="*/ 8 h 33"/>
                <a:gd name="T8" fmla="*/ 18 w 35"/>
                <a:gd name="T9" fmla="*/ 6 h 33"/>
                <a:gd name="T10" fmla="*/ 15 w 35"/>
                <a:gd name="T11" fmla="*/ 2 h 33"/>
                <a:gd name="T12" fmla="*/ 13 w 35"/>
                <a:gd name="T13" fmla="*/ 2 h 33"/>
                <a:gd name="T14" fmla="*/ 13 w 35"/>
                <a:gd name="T15" fmla="*/ 0 h 33"/>
                <a:gd name="T16" fmla="*/ 8 w 35"/>
                <a:gd name="T17" fmla="*/ 6 h 33"/>
                <a:gd name="T18" fmla="*/ 6 w 35"/>
                <a:gd name="T19" fmla="*/ 17 h 33"/>
                <a:gd name="T20" fmla="*/ 4 w 35"/>
                <a:gd name="T21" fmla="*/ 20 h 33"/>
                <a:gd name="T22" fmla="*/ 2 w 35"/>
                <a:gd name="T23" fmla="*/ 22 h 33"/>
                <a:gd name="T24" fmla="*/ 2 w 35"/>
                <a:gd name="T25" fmla="*/ 24 h 33"/>
                <a:gd name="T26" fmla="*/ 0 w 35"/>
                <a:gd name="T27" fmla="*/ 29 h 33"/>
                <a:gd name="T28" fmla="*/ 0 w 35"/>
                <a:gd name="T29" fmla="*/ 29 h 33"/>
                <a:gd name="T30" fmla="*/ 0 w 35"/>
                <a:gd name="T31" fmla="*/ 31 h 33"/>
                <a:gd name="T32" fmla="*/ 2 w 35"/>
                <a:gd name="T33" fmla="*/ 31 h 33"/>
                <a:gd name="T34" fmla="*/ 4 w 35"/>
                <a:gd name="T35" fmla="*/ 31 h 33"/>
                <a:gd name="T36" fmla="*/ 4 w 35"/>
                <a:gd name="T37" fmla="*/ 33 h 33"/>
                <a:gd name="T38" fmla="*/ 8 w 35"/>
                <a:gd name="T39" fmla="*/ 31 h 33"/>
                <a:gd name="T40" fmla="*/ 9 w 35"/>
                <a:gd name="T41" fmla="*/ 28 h 33"/>
                <a:gd name="T42" fmla="*/ 9 w 35"/>
                <a:gd name="T43" fmla="*/ 29 h 33"/>
                <a:gd name="T44" fmla="*/ 13 w 35"/>
                <a:gd name="T45" fmla="*/ 28 h 33"/>
                <a:gd name="T46" fmla="*/ 15 w 35"/>
                <a:gd name="T47" fmla="*/ 26 h 33"/>
                <a:gd name="T48" fmla="*/ 17 w 35"/>
                <a:gd name="T49" fmla="*/ 26 h 33"/>
                <a:gd name="T50" fmla="*/ 18 w 35"/>
                <a:gd name="T51" fmla="*/ 26 h 33"/>
                <a:gd name="T52" fmla="*/ 20 w 35"/>
                <a:gd name="T53" fmla="*/ 22 h 33"/>
                <a:gd name="T54" fmla="*/ 26 w 35"/>
                <a:gd name="T55" fmla="*/ 19 h 33"/>
                <a:gd name="T56" fmla="*/ 29 w 35"/>
                <a:gd name="T57" fmla="*/ 13 h 33"/>
                <a:gd name="T58" fmla="*/ 31 w 35"/>
                <a:gd name="T59" fmla="*/ 9 h 33"/>
                <a:gd name="T60" fmla="*/ 35 w 35"/>
                <a:gd name="T61" fmla="*/ 4 h 33"/>
                <a:gd name="T62" fmla="*/ 31 w 35"/>
                <a:gd name="T63"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3">
                  <a:moveTo>
                    <a:pt x="31" y="6"/>
                  </a:moveTo>
                  <a:lnTo>
                    <a:pt x="31" y="6"/>
                  </a:lnTo>
                  <a:lnTo>
                    <a:pt x="31" y="4"/>
                  </a:lnTo>
                  <a:lnTo>
                    <a:pt x="27" y="6"/>
                  </a:lnTo>
                  <a:lnTo>
                    <a:pt x="27" y="6"/>
                  </a:lnTo>
                  <a:lnTo>
                    <a:pt x="26" y="6"/>
                  </a:lnTo>
                  <a:lnTo>
                    <a:pt x="24" y="6"/>
                  </a:lnTo>
                  <a:lnTo>
                    <a:pt x="22" y="8"/>
                  </a:lnTo>
                  <a:lnTo>
                    <a:pt x="20" y="8"/>
                  </a:lnTo>
                  <a:lnTo>
                    <a:pt x="18" y="6"/>
                  </a:lnTo>
                  <a:lnTo>
                    <a:pt x="17" y="4"/>
                  </a:lnTo>
                  <a:lnTo>
                    <a:pt x="15" y="2"/>
                  </a:lnTo>
                  <a:lnTo>
                    <a:pt x="13" y="2"/>
                  </a:lnTo>
                  <a:lnTo>
                    <a:pt x="13" y="2"/>
                  </a:lnTo>
                  <a:lnTo>
                    <a:pt x="13" y="2"/>
                  </a:lnTo>
                  <a:lnTo>
                    <a:pt x="13" y="0"/>
                  </a:lnTo>
                  <a:lnTo>
                    <a:pt x="9" y="4"/>
                  </a:lnTo>
                  <a:lnTo>
                    <a:pt x="8" y="6"/>
                  </a:lnTo>
                  <a:lnTo>
                    <a:pt x="6" y="15"/>
                  </a:lnTo>
                  <a:lnTo>
                    <a:pt x="6" y="17"/>
                  </a:lnTo>
                  <a:lnTo>
                    <a:pt x="6" y="19"/>
                  </a:lnTo>
                  <a:lnTo>
                    <a:pt x="4" y="20"/>
                  </a:lnTo>
                  <a:lnTo>
                    <a:pt x="4" y="17"/>
                  </a:lnTo>
                  <a:lnTo>
                    <a:pt x="2" y="22"/>
                  </a:lnTo>
                  <a:lnTo>
                    <a:pt x="2" y="24"/>
                  </a:lnTo>
                  <a:lnTo>
                    <a:pt x="2" y="24"/>
                  </a:lnTo>
                  <a:lnTo>
                    <a:pt x="0" y="28"/>
                  </a:lnTo>
                  <a:lnTo>
                    <a:pt x="0" y="29"/>
                  </a:lnTo>
                  <a:lnTo>
                    <a:pt x="2" y="29"/>
                  </a:lnTo>
                  <a:lnTo>
                    <a:pt x="0" y="29"/>
                  </a:lnTo>
                  <a:lnTo>
                    <a:pt x="0" y="29"/>
                  </a:lnTo>
                  <a:lnTo>
                    <a:pt x="0" y="31"/>
                  </a:lnTo>
                  <a:lnTo>
                    <a:pt x="0" y="31"/>
                  </a:lnTo>
                  <a:lnTo>
                    <a:pt x="2" y="31"/>
                  </a:lnTo>
                  <a:lnTo>
                    <a:pt x="4" y="31"/>
                  </a:lnTo>
                  <a:lnTo>
                    <a:pt x="4" y="31"/>
                  </a:lnTo>
                  <a:lnTo>
                    <a:pt x="4" y="33"/>
                  </a:lnTo>
                  <a:lnTo>
                    <a:pt x="4" y="33"/>
                  </a:lnTo>
                  <a:lnTo>
                    <a:pt x="6" y="31"/>
                  </a:lnTo>
                  <a:lnTo>
                    <a:pt x="8" y="31"/>
                  </a:lnTo>
                  <a:lnTo>
                    <a:pt x="8" y="29"/>
                  </a:lnTo>
                  <a:lnTo>
                    <a:pt x="9" y="28"/>
                  </a:lnTo>
                  <a:lnTo>
                    <a:pt x="9" y="28"/>
                  </a:lnTo>
                  <a:lnTo>
                    <a:pt x="9" y="29"/>
                  </a:lnTo>
                  <a:lnTo>
                    <a:pt x="11" y="28"/>
                  </a:lnTo>
                  <a:lnTo>
                    <a:pt x="13" y="28"/>
                  </a:lnTo>
                  <a:lnTo>
                    <a:pt x="13" y="26"/>
                  </a:lnTo>
                  <a:lnTo>
                    <a:pt x="15" y="26"/>
                  </a:lnTo>
                  <a:lnTo>
                    <a:pt x="15" y="26"/>
                  </a:lnTo>
                  <a:lnTo>
                    <a:pt x="17" y="26"/>
                  </a:lnTo>
                  <a:lnTo>
                    <a:pt x="17" y="26"/>
                  </a:lnTo>
                  <a:lnTo>
                    <a:pt x="18" y="26"/>
                  </a:lnTo>
                  <a:lnTo>
                    <a:pt x="20" y="22"/>
                  </a:lnTo>
                  <a:lnTo>
                    <a:pt x="20" y="22"/>
                  </a:lnTo>
                  <a:lnTo>
                    <a:pt x="22" y="20"/>
                  </a:lnTo>
                  <a:lnTo>
                    <a:pt x="26" y="19"/>
                  </a:lnTo>
                  <a:lnTo>
                    <a:pt x="27" y="17"/>
                  </a:lnTo>
                  <a:lnTo>
                    <a:pt x="29" y="13"/>
                  </a:lnTo>
                  <a:lnTo>
                    <a:pt x="31" y="11"/>
                  </a:lnTo>
                  <a:lnTo>
                    <a:pt x="31" y="9"/>
                  </a:lnTo>
                  <a:lnTo>
                    <a:pt x="35" y="8"/>
                  </a:lnTo>
                  <a:lnTo>
                    <a:pt x="35" y="4"/>
                  </a:lnTo>
                  <a:lnTo>
                    <a:pt x="33" y="4"/>
                  </a:lnTo>
                  <a:lnTo>
                    <a:pt x="31" y="6"/>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5" name="Freeform 550"/>
            <p:cNvSpPr>
              <a:spLocks/>
            </p:cNvSpPr>
            <p:nvPr/>
          </p:nvSpPr>
          <p:spPr bwMode="auto">
            <a:xfrm>
              <a:off x="5501763" y="3651280"/>
              <a:ext cx="4084" cy="1692"/>
            </a:xfrm>
            <a:custGeom>
              <a:avLst/>
              <a:gdLst>
                <a:gd name="T0" fmla="*/ 0 w 2"/>
                <a:gd name="T1" fmla="*/ 1 h 1"/>
                <a:gd name="T2" fmla="*/ 2 w 2"/>
                <a:gd name="T3" fmla="*/ 0 h 1"/>
                <a:gd name="T4" fmla="*/ 2 w 2"/>
                <a:gd name="T5" fmla="*/ 0 h 1"/>
                <a:gd name="T6" fmla="*/ 2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lnTo>
                    <a:pt x="2" y="0"/>
                  </a:lnTo>
                  <a:lnTo>
                    <a:pt x="2" y="0"/>
                  </a:lnTo>
                  <a:lnTo>
                    <a:pt x="2" y="1"/>
                  </a:lnTo>
                  <a:lnTo>
                    <a:pt x="0"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6" name="Freeform 551"/>
            <p:cNvSpPr>
              <a:spLocks/>
            </p:cNvSpPr>
            <p:nvPr/>
          </p:nvSpPr>
          <p:spPr bwMode="auto">
            <a:xfrm>
              <a:off x="5123989" y="3072899"/>
              <a:ext cx="665698" cy="522572"/>
            </a:xfrm>
            <a:custGeom>
              <a:avLst/>
              <a:gdLst>
                <a:gd name="T0" fmla="*/ 279 w 326"/>
                <a:gd name="T1" fmla="*/ 247 h 309"/>
                <a:gd name="T2" fmla="*/ 297 w 326"/>
                <a:gd name="T3" fmla="*/ 228 h 309"/>
                <a:gd name="T4" fmla="*/ 317 w 326"/>
                <a:gd name="T5" fmla="*/ 188 h 309"/>
                <a:gd name="T6" fmla="*/ 324 w 326"/>
                <a:gd name="T7" fmla="*/ 164 h 309"/>
                <a:gd name="T8" fmla="*/ 319 w 326"/>
                <a:gd name="T9" fmla="*/ 142 h 309"/>
                <a:gd name="T10" fmla="*/ 315 w 326"/>
                <a:gd name="T11" fmla="*/ 133 h 309"/>
                <a:gd name="T12" fmla="*/ 315 w 326"/>
                <a:gd name="T13" fmla="*/ 115 h 309"/>
                <a:gd name="T14" fmla="*/ 308 w 326"/>
                <a:gd name="T15" fmla="*/ 103 h 309"/>
                <a:gd name="T16" fmla="*/ 303 w 326"/>
                <a:gd name="T17" fmla="*/ 88 h 309"/>
                <a:gd name="T18" fmla="*/ 304 w 326"/>
                <a:gd name="T19" fmla="*/ 57 h 309"/>
                <a:gd name="T20" fmla="*/ 295 w 326"/>
                <a:gd name="T21" fmla="*/ 39 h 309"/>
                <a:gd name="T22" fmla="*/ 293 w 326"/>
                <a:gd name="T23" fmla="*/ 14 h 309"/>
                <a:gd name="T24" fmla="*/ 286 w 326"/>
                <a:gd name="T25" fmla="*/ 12 h 309"/>
                <a:gd name="T26" fmla="*/ 275 w 326"/>
                <a:gd name="T27" fmla="*/ 50 h 309"/>
                <a:gd name="T28" fmla="*/ 248 w 326"/>
                <a:gd name="T29" fmla="*/ 66 h 309"/>
                <a:gd name="T30" fmla="*/ 232 w 326"/>
                <a:gd name="T31" fmla="*/ 52 h 309"/>
                <a:gd name="T32" fmla="*/ 232 w 326"/>
                <a:gd name="T33" fmla="*/ 32 h 309"/>
                <a:gd name="T34" fmla="*/ 241 w 326"/>
                <a:gd name="T35" fmla="*/ 21 h 309"/>
                <a:gd name="T36" fmla="*/ 237 w 326"/>
                <a:gd name="T37" fmla="*/ 18 h 309"/>
                <a:gd name="T38" fmla="*/ 230 w 326"/>
                <a:gd name="T39" fmla="*/ 14 h 309"/>
                <a:gd name="T40" fmla="*/ 216 w 326"/>
                <a:gd name="T41" fmla="*/ 10 h 309"/>
                <a:gd name="T42" fmla="*/ 207 w 326"/>
                <a:gd name="T43" fmla="*/ 7 h 309"/>
                <a:gd name="T44" fmla="*/ 210 w 326"/>
                <a:gd name="T45" fmla="*/ 14 h 309"/>
                <a:gd name="T46" fmla="*/ 194 w 326"/>
                <a:gd name="T47" fmla="*/ 18 h 309"/>
                <a:gd name="T48" fmla="*/ 183 w 326"/>
                <a:gd name="T49" fmla="*/ 30 h 309"/>
                <a:gd name="T50" fmla="*/ 174 w 326"/>
                <a:gd name="T51" fmla="*/ 41 h 309"/>
                <a:gd name="T52" fmla="*/ 169 w 326"/>
                <a:gd name="T53" fmla="*/ 39 h 309"/>
                <a:gd name="T54" fmla="*/ 154 w 326"/>
                <a:gd name="T55" fmla="*/ 32 h 309"/>
                <a:gd name="T56" fmla="*/ 147 w 326"/>
                <a:gd name="T57" fmla="*/ 38 h 309"/>
                <a:gd name="T58" fmla="*/ 136 w 326"/>
                <a:gd name="T59" fmla="*/ 52 h 309"/>
                <a:gd name="T60" fmla="*/ 127 w 326"/>
                <a:gd name="T61" fmla="*/ 63 h 309"/>
                <a:gd name="T62" fmla="*/ 120 w 326"/>
                <a:gd name="T63" fmla="*/ 59 h 309"/>
                <a:gd name="T64" fmla="*/ 107 w 326"/>
                <a:gd name="T65" fmla="*/ 79 h 309"/>
                <a:gd name="T66" fmla="*/ 78 w 326"/>
                <a:gd name="T67" fmla="*/ 95 h 309"/>
                <a:gd name="T68" fmla="*/ 58 w 326"/>
                <a:gd name="T69" fmla="*/ 101 h 309"/>
                <a:gd name="T70" fmla="*/ 36 w 326"/>
                <a:gd name="T71" fmla="*/ 117 h 309"/>
                <a:gd name="T72" fmla="*/ 33 w 326"/>
                <a:gd name="T73" fmla="*/ 121 h 309"/>
                <a:gd name="T74" fmla="*/ 26 w 326"/>
                <a:gd name="T75" fmla="*/ 153 h 309"/>
                <a:gd name="T76" fmla="*/ 20 w 326"/>
                <a:gd name="T77" fmla="*/ 159 h 309"/>
                <a:gd name="T78" fmla="*/ 20 w 326"/>
                <a:gd name="T79" fmla="*/ 168 h 309"/>
                <a:gd name="T80" fmla="*/ 16 w 326"/>
                <a:gd name="T81" fmla="*/ 211 h 309"/>
                <a:gd name="T82" fmla="*/ 0 w 326"/>
                <a:gd name="T83" fmla="*/ 238 h 309"/>
                <a:gd name="T84" fmla="*/ 18 w 326"/>
                <a:gd name="T85" fmla="*/ 247 h 309"/>
                <a:gd name="T86" fmla="*/ 44 w 326"/>
                <a:gd name="T87" fmla="*/ 238 h 309"/>
                <a:gd name="T88" fmla="*/ 69 w 326"/>
                <a:gd name="T89" fmla="*/ 235 h 309"/>
                <a:gd name="T90" fmla="*/ 100 w 326"/>
                <a:gd name="T91" fmla="*/ 224 h 309"/>
                <a:gd name="T92" fmla="*/ 141 w 326"/>
                <a:gd name="T93" fmla="*/ 224 h 309"/>
                <a:gd name="T94" fmla="*/ 150 w 326"/>
                <a:gd name="T95" fmla="*/ 238 h 309"/>
                <a:gd name="T96" fmla="*/ 147 w 326"/>
                <a:gd name="T97" fmla="*/ 256 h 309"/>
                <a:gd name="T98" fmla="*/ 163 w 326"/>
                <a:gd name="T99" fmla="*/ 246 h 309"/>
                <a:gd name="T100" fmla="*/ 174 w 326"/>
                <a:gd name="T101" fmla="*/ 240 h 309"/>
                <a:gd name="T102" fmla="*/ 158 w 326"/>
                <a:gd name="T103" fmla="*/ 258 h 309"/>
                <a:gd name="T104" fmla="*/ 169 w 326"/>
                <a:gd name="T105" fmla="*/ 255 h 309"/>
                <a:gd name="T106" fmla="*/ 167 w 326"/>
                <a:gd name="T107" fmla="*/ 278 h 309"/>
                <a:gd name="T108" fmla="*/ 172 w 326"/>
                <a:gd name="T109" fmla="*/ 298 h 309"/>
                <a:gd name="T110" fmla="*/ 190 w 326"/>
                <a:gd name="T111" fmla="*/ 296 h 309"/>
                <a:gd name="T112" fmla="*/ 196 w 326"/>
                <a:gd name="T113" fmla="*/ 304 h 309"/>
                <a:gd name="T114" fmla="*/ 199 w 326"/>
                <a:gd name="T115" fmla="*/ 305 h 309"/>
                <a:gd name="T116" fmla="*/ 230 w 326"/>
                <a:gd name="T117" fmla="*/ 296 h 309"/>
                <a:gd name="T118" fmla="*/ 246 w 326"/>
                <a:gd name="T119" fmla="*/ 27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309">
                  <a:moveTo>
                    <a:pt x="263" y="260"/>
                  </a:moveTo>
                  <a:lnTo>
                    <a:pt x="265" y="260"/>
                  </a:lnTo>
                  <a:lnTo>
                    <a:pt x="266" y="258"/>
                  </a:lnTo>
                  <a:lnTo>
                    <a:pt x="266" y="256"/>
                  </a:lnTo>
                  <a:lnTo>
                    <a:pt x="266" y="256"/>
                  </a:lnTo>
                  <a:lnTo>
                    <a:pt x="266" y="255"/>
                  </a:lnTo>
                  <a:lnTo>
                    <a:pt x="266" y="255"/>
                  </a:lnTo>
                  <a:lnTo>
                    <a:pt x="268" y="255"/>
                  </a:lnTo>
                  <a:lnTo>
                    <a:pt x="270" y="253"/>
                  </a:lnTo>
                  <a:lnTo>
                    <a:pt x="272" y="251"/>
                  </a:lnTo>
                  <a:lnTo>
                    <a:pt x="274" y="249"/>
                  </a:lnTo>
                  <a:lnTo>
                    <a:pt x="275" y="249"/>
                  </a:lnTo>
                  <a:lnTo>
                    <a:pt x="277" y="247"/>
                  </a:lnTo>
                  <a:lnTo>
                    <a:pt x="279" y="247"/>
                  </a:lnTo>
                  <a:lnTo>
                    <a:pt x="277" y="247"/>
                  </a:lnTo>
                  <a:lnTo>
                    <a:pt x="279" y="246"/>
                  </a:lnTo>
                  <a:lnTo>
                    <a:pt x="279" y="246"/>
                  </a:lnTo>
                  <a:lnTo>
                    <a:pt x="281" y="246"/>
                  </a:lnTo>
                  <a:lnTo>
                    <a:pt x="283" y="244"/>
                  </a:lnTo>
                  <a:lnTo>
                    <a:pt x="283" y="244"/>
                  </a:lnTo>
                  <a:lnTo>
                    <a:pt x="284" y="242"/>
                  </a:lnTo>
                  <a:lnTo>
                    <a:pt x="284" y="240"/>
                  </a:lnTo>
                  <a:lnTo>
                    <a:pt x="286" y="240"/>
                  </a:lnTo>
                  <a:lnTo>
                    <a:pt x="288" y="238"/>
                  </a:lnTo>
                  <a:lnTo>
                    <a:pt x="293" y="233"/>
                  </a:lnTo>
                  <a:lnTo>
                    <a:pt x="293" y="231"/>
                  </a:lnTo>
                  <a:lnTo>
                    <a:pt x="295" y="229"/>
                  </a:lnTo>
                  <a:lnTo>
                    <a:pt x="297" y="228"/>
                  </a:lnTo>
                  <a:lnTo>
                    <a:pt x="299" y="224"/>
                  </a:lnTo>
                  <a:lnTo>
                    <a:pt x="301" y="220"/>
                  </a:lnTo>
                  <a:lnTo>
                    <a:pt x="303" y="220"/>
                  </a:lnTo>
                  <a:lnTo>
                    <a:pt x="306" y="215"/>
                  </a:lnTo>
                  <a:lnTo>
                    <a:pt x="308" y="211"/>
                  </a:lnTo>
                  <a:lnTo>
                    <a:pt x="310" y="209"/>
                  </a:lnTo>
                  <a:lnTo>
                    <a:pt x="312" y="208"/>
                  </a:lnTo>
                  <a:lnTo>
                    <a:pt x="312" y="204"/>
                  </a:lnTo>
                  <a:lnTo>
                    <a:pt x="315" y="200"/>
                  </a:lnTo>
                  <a:lnTo>
                    <a:pt x="317" y="195"/>
                  </a:lnTo>
                  <a:lnTo>
                    <a:pt x="317" y="191"/>
                  </a:lnTo>
                  <a:lnTo>
                    <a:pt x="317" y="190"/>
                  </a:lnTo>
                  <a:lnTo>
                    <a:pt x="317" y="190"/>
                  </a:lnTo>
                  <a:lnTo>
                    <a:pt x="317" y="188"/>
                  </a:lnTo>
                  <a:lnTo>
                    <a:pt x="317" y="188"/>
                  </a:lnTo>
                  <a:lnTo>
                    <a:pt x="319" y="186"/>
                  </a:lnTo>
                  <a:lnTo>
                    <a:pt x="319" y="186"/>
                  </a:lnTo>
                  <a:lnTo>
                    <a:pt x="319" y="184"/>
                  </a:lnTo>
                  <a:lnTo>
                    <a:pt x="322" y="179"/>
                  </a:lnTo>
                  <a:lnTo>
                    <a:pt x="322" y="179"/>
                  </a:lnTo>
                  <a:lnTo>
                    <a:pt x="324" y="175"/>
                  </a:lnTo>
                  <a:lnTo>
                    <a:pt x="324" y="171"/>
                  </a:lnTo>
                  <a:lnTo>
                    <a:pt x="324" y="173"/>
                  </a:lnTo>
                  <a:lnTo>
                    <a:pt x="324" y="173"/>
                  </a:lnTo>
                  <a:lnTo>
                    <a:pt x="324" y="170"/>
                  </a:lnTo>
                  <a:lnTo>
                    <a:pt x="324" y="168"/>
                  </a:lnTo>
                  <a:lnTo>
                    <a:pt x="326" y="166"/>
                  </a:lnTo>
                  <a:lnTo>
                    <a:pt x="324" y="164"/>
                  </a:lnTo>
                  <a:lnTo>
                    <a:pt x="324" y="164"/>
                  </a:lnTo>
                  <a:lnTo>
                    <a:pt x="324" y="161"/>
                  </a:lnTo>
                  <a:lnTo>
                    <a:pt x="324" y="159"/>
                  </a:lnTo>
                  <a:lnTo>
                    <a:pt x="324" y="159"/>
                  </a:lnTo>
                  <a:lnTo>
                    <a:pt x="322" y="157"/>
                  </a:lnTo>
                  <a:lnTo>
                    <a:pt x="322" y="157"/>
                  </a:lnTo>
                  <a:lnTo>
                    <a:pt x="322" y="153"/>
                  </a:lnTo>
                  <a:lnTo>
                    <a:pt x="322" y="152"/>
                  </a:lnTo>
                  <a:lnTo>
                    <a:pt x="322" y="152"/>
                  </a:lnTo>
                  <a:lnTo>
                    <a:pt x="321" y="152"/>
                  </a:lnTo>
                  <a:lnTo>
                    <a:pt x="319" y="148"/>
                  </a:lnTo>
                  <a:lnTo>
                    <a:pt x="319" y="148"/>
                  </a:lnTo>
                  <a:lnTo>
                    <a:pt x="319" y="146"/>
                  </a:lnTo>
                  <a:lnTo>
                    <a:pt x="319" y="142"/>
                  </a:lnTo>
                  <a:lnTo>
                    <a:pt x="322" y="137"/>
                  </a:lnTo>
                  <a:lnTo>
                    <a:pt x="322" y="135"/>
                  </a:lnTo>
                  <a:lnTo>
                    <a:pt x="322" y="133"/>
                  </a:lnTo>
                  <a:lnTo>
                    <a:pt x="322" y="133"/>
                  </a:lnTo>
                  <a:lnTo>
                    <a:pt x="322" y="132"/>
                  </a:lnTo>
                  <a:lnTo>
                    <a:pt x="321" y="135"/>
                  </a:lnTo>
                  <a:lnTo>
                    <a:pt x="321" y="133"/>
                  </a:lnTo>
                  <a:lnTo>
                    <a:pt x="319" y="133"/>
                  </a:lnTo>
                  <a:lnTo>
                    <a:pt x="319" y="132"/>
                  </a:lnTo>
                  <a:lnTo>
                    <a:pt x="319" y="130"/>
                  </a:lnTo>
                  <a:lnTo>
                    <a:pt x="317" y="130"/>
                  </a:lnTo>
                  <a:lnTo>
                    <a:pt x="317" y="133"/>
                  </a:lnTo>
                  <a:lnTo>
                    <a:pt x="315" y="133"/>
                  </a:lnTo>
                  <a:lnTo>
                    <a:pt x="315" y="133"/>
                  </a:lnTo>
                  <a:lnTo>
                    <a:pt x="313" y="133"/>
                  </a:lnTo>
                  <a:lnTo>
                    <a:pt x="315" y="132"/>
                  </a:lnTo>
                  <a:lnTo>
                    <a:pt x="313" y="132"/>
                  </a:lnTo>
                  <a:lnTo>
                    <a:pt x="315" y="130"/>
                  </a:lnTo>
                  <a:lnTo>
                    <a:pt x="315" y="128"/>
                  </a:lnTo>
                  <a:lnTo>
                    <a:pt x="317" y="124"/>
                  </a:lnTo>
                  <a:lnTo>
                    <a:pt x="317" y="123"/>
                  </a:lnTo>
                  <a:lnTo>
                    <a:pt x="315" y="121"/>
                  </a:lnTo>
                  <a:lnTo>
                    <a:pt x="317" y="121"/>
                  </a:lnTo>
                  <a:lnTo>
                    <a:pt x="317" y="119"/>
                  </a:lnTo>
                  <a:lnTo>
                    <a:pt x="317" y="117"/>
                  </a:lnTo>
                  <a:lnTo>
                    <a:pt x="317" y="115"/>
                  </a:lnTo>
                  <a:lnTo>
                    <a:pt x="317" y="115"/>
                  </a:lnTo>
                  <a:lnTo>
                    <a:pt x="315" y="115"/>
                  </a:lnTo>
                  <a:lnTo>
                    <a:pt x="313" y="114"/>
                  </a:lnTo>
                  <a:lnTo>
                    <a:pt x="315" y="110"/>
                  </a:lnTo>
                  <a:lnTo>
                    <a:pt x="317" y="112"/>
                  </a:lnTo>
                  <a:lnTo>
                    <a:pt x="317" y="110"/>
                  </a:lnTo>
                  <a:lnTo>
                    <a:pt x="317" y="108"/>
                  </a:lnTo>
                  <a:lnTo>
                    <a:pt x="315" y="106"/>
                  </a:lnTo>
                  <a:lnTo>
                    <a:pt x="315" y="106"/>
                  </a:lnTo>
                  <a:lnTo>
                    <a:pt x="313" y="106"/>
                  </a:lnTo>
                  <a:lnTo>
                    <a:pt x="313" y="106"/>
                  </a:lnTo>
                  <a:lnTo>
                    <a:pt x="313" y="104"/>
                  </a:lnTo>
                  <a:lnTo>
                    <a:pt x="312" y="104"/>
                  </a:lnTo>
                  <a:lnTo>
                    <a:pt x="312" y="103"/>
                  </a:lnTo>
                  <a:lnTo>
                    <a:pt x="310" y="103"/>
                  </a:lnTo>
                  <a:lnTo>
                    <a:pt x="308" y="103"/>
                  </a:lnTo>
                  <a:lnTo>
                    <a:pt x="308" y="101"/>
                  </a:lnTo>
                  <a:lnTo>
                    <a:pt x="310" y="97"/>
                  </a:lnTo>
                  <a:lnTo>
                    <a:pt x="308" y="97"/>
                  </a:lnTo>
                  <a:lnTo>
                    <a:pt x="308" y="97"/>
                  </a:lnTo>
                  <a:lnTo>
                    <a:pt x="304" y="97"/>
                  </a:lnTo>
                  <a:lnTo>
                    <a:pt x="304" y="95"/>
                  </a:lnTo>
                  <a:lnTo>
                    <a:pt x="303" y="95"/>
                  </a:lnTo>
                  <a:lnTo>
                    <a:pt x="303" y="94"/>
                  </a:lnTo>
                  <a:lnTo>
                    <a:pt x="303" y="92"/>
                  </a:lnTo>
                  <a:lnTo>
                    <a:pt x="303" y="92"/>
                  </a:lnTo>
                  <a:lnTo>
                    <a:pt x="303" y="90"/>
                  </a:lnTo>
                  <a:lnTo>
                    <a:pt x="303" y="90"/>
                  </a:lnTo>
                  <a:lnTo>
                    <a:pt x="303" y="88"/>
                  </a:lnTo>
                  <a:lnTo>
                    <a:pt x="303" y="88"/>
                  </a:lnTo>
                  <a:lnTo>
                    <a:pt x="303" y="86"/>
                  </a:lnTo>
                  <a:lnTo>
                    <a:pt x="303" y="85"/>
                  </a:lnTo>
                  <a:lnTo>
                    <a:pt x="303" y="83"/>
                  </a:lnTo>
                  <a:lnTo>
                    <a:pt x="303" y="83"/>
                  </a:lnTo>
                  <a:lnTo>
                    <a:pt x="304" y="79"/>
                  </a:lnTo>
                  <a:lnTo>
                    <a:pt x="304" y="77"/>
                  </a:lnTo>
                  <a:lnTo>
                    <a:pt x="304" y="74"/>
                  </a:lnTo>
                  <a:lnTo>
                    <a:pt x="304" y="70"/>
                  </a:lnTo>
                  <a:lnTo>
                    <a:pt x="303" y="70"/>
                  </a:lnTo>
                  <a:lnTo>
                    <a:pt x="303" y="66"/>
                  </a:lnTo>
                  <a:lnTo>
                    <a:pt x="303" y="65"/>
                  </a:lnTo>
                  <a:lnTo>
                    <a:pt x="303" y="61"/>
                  </a:lnTo>
                  <a:lnTo>
                    <a:pt x="303" y="59"/>
                  </a:lnTo>
                  <a:lnTo>
                    <a:pt x="304" y="57"/>
                  </a:lnTo>
                  <a:lnTo>
                    <a:pt x="304" y="56"/>
                  </a:lnTo>
                  <a:lnTo>
                    <a:pt x="304" y="52"/>
                  </a:lnTo>
                  <a:lnTo>
                    <a:pt x="304" y="50"/>
                  </a:lnTo>
                  <a:lnTo>
                    <a:pt x="306" y="48"/>
                  </a:lnTo>
                  <a:lnTo>
                    <a:pt x="304" y="47"/>
                  </a:lnTo>
                  <a:lnTo>
                    <a:pt x="304" y="47"/>
                  </a:lnTo>
                  <a:lnTo>
                    <a:pt x="303" y="45"/>
                  </a:lnTo>
                  <a:lnTo>
                    <a:pt x="303" y="43"/>
                  </a:lnTo>
                  <a:lnTo>
                    <a:pt x="303" y="41"/>
                  </a:lnTo>
                  <a:lnTo>
                    <a:pt x="301" y="39"/>
                  </a:lnTo>
                  <a:lnTo>
                    <a:pt x="299" y="41"/>
                  </a:lnTo>
                  <a:lnTo>
                    <a:pt x="297" y="43"/>
                  </a:lnTo>
                  <a:lnTo>
                    <a:pt x="295" y="41"/>
                  </a:lnTo>
                  <a:lnTo>
                    <a:pt x="295" y="39"/>
                  </a:lnTo>
                  <a:lnTo>
                    <a:pt x="295" y="38"/>
                  </a:lnTo>
                  <a:lnTo>
                    <a:pt x="295" y="36"/>
                  </a:lnTo>
                  <a:lnTo>
                    <a:pt x="295" y="34"/>
                  </a:lnTo>
                  <a:lnTo>
                    <a:pt x="295" y="30"/>
                  </a:lnTo>
                  <a:lnTo>
                    <a:pt x="295" y="29"/>
                  </a:lnTo>
                  <a:lnTo>
                    <a:pt x="295" y="25"/>
                  </a:lnTo>
                  <a:lnTo>
                    <a:pt x="295" y="25"/>
                  </a:lnTo>
                  <a:lnTo>
                    <a:pt x="295" y="21"/>
                  </a:lnTo>
                  <a:lnTo>
                    <a:pt x="295" y="21"/>
                  </a:lnTo>
                  <a:lnTo>
                    <a:pt x="295" y="19"/>
                  </a:lnTo>
                  <a:lnTo>
                    <a:pt x="293" y="18"/>
                  </a:lnTo>
                  <a:lnTo>
                    <a:pt x="295" y="16"/>
                  </a:lnTo>
                  <a:lnTo>
                    <a:pt x="295" y="14"/>
                  </a:lnTo>
                  <a:lnTo>
                    <a:pt x="293" y="14"/>
                  </a:lnTo>
                  <a:lnTo>
                    <a:pt x="293" y="12"/>
                  </a:lnTo>
                  <a:lnTo>
                    <a:pt x="293" y="7"/>
                  </a:lnTo>
                  <a:lnTo>
                    <a:pt x="293" y="3"/>
                  </a:lnTo>
                  <a:lnTo>
                    <a:pt x="295" y="3"/>
                  </a:lnTo>
                  <a:lnTo>
                    <a:pt x="295" y="1"/>
                  </a:lnTo>
                  <a:lnTo>
                    <a:pt x="295" y="0"/>
                  </a:lnTo>
                  <a:lnTo>
                    <a:pt x="293" y="0"/>
                  </a:lnTo>
                  <a:lnTo>
                    <a:pt x="293" y="1"/>
                  </a:lnTo>
                  <a:lnTo>
                    <a:pt x="292" y="1"/>
                  </a:lnTo>
                  <a:lnTo>
                    <a:pt x="292" y="3"/>
                  </a:lnTo>
                  <a:lnTo>
                    <a:pt x="290" y="3"/>
                  </a:lnTo>
                  <a:lnTo>
                    <a:pt x="290" y="7"/>
                  </a:lnTo>
                  <a:lnTo>
                    <a:pt x="288" y="9"/>
                  </a:lnTo>
                  <a:lnTo>
                    <a:pt x="286" y="12"/>
                  </a:lnTo>
                  <a:lnTo>
                    <a:pt x="284" y="14"/>
                  </a:lnTo>
                  <a:lnTo>
                    <a:pt x="283" y="16"/>
                  </a:lnTo>
                  <a:lnTo>
                    <a:pt x="283" y="18"/>
                  </a:lnTo>
                  <a:lnTo>
                    <a:pt x="281" y="21"/>
                  </a:lnTo>
                  <a:lnTo>
                    <a:pt x="283" y="21"/>
                  </a:lnTo>
                  <a:lnTo>
                    <a:pt x="283" y="23"/>
                  </a:lnTo>
                  <a:lnTo>
                    <a:pt x="281" y="25"/>
                  </a:lnTo>
                  <a:lnTo>
                    <a:pt x="281" y="29"/>
                  </a:lnTo>
                  <a:lnTo>
                    <a:pt x="279" y="32"/>
                  </a:lnTo>
                  <a:lnTo>
                    <a:pt x="277" y="39"/>
                  </a:lnTo>
                  <a:lnTo>
                    <a:pt x="275" y="41"/>
                  </a:lnTo>
                  <a:lnTo>
                    <a:pt x="275" y="45"/>
                  </a:lnTo>
                  <a:lnTo>
                    <a:pt x="275" y="48"/>
                  </a:lnTo>
                  <a:lnTo>
                    <a:pt x="275" y="50"/>
                  </a:lnTo>
                  <a:lnTo>
                    <a:pt x="274" y="54"/>
                  </a:lnTo>
                  <a:lnTo>
                    <a:pt x="272" y="56"/>
                  </a:lnTo>
                  <a:lnTo>
                    <a:pt x="268" y="65"/>
                  </a:lnTo>
                  <a:lnTo>
                    <a:pt x="265" y="70"/>
                  </a:lnTo>
                  <a:lnTo>
                    <a:pt x="263" y="74"/>
                  </a:lnTo>
                  <a:lnTo>
                    <a:pt x="263" y="76"/>
                  </a:lnTo>
                  <a:lnTo>
                    <a:pt x="259" y="76"/>
                  </a:lnTo>
                  <a:lnTo>
                    <a:pt x="257" y="77"/>
                  </a:lnTo>
                  <a:lnTo>
                    <a:pt x="255" y="77"/>
                  </a:lnTo>
                  <a:lnTo>
                    <a:pt x="254" y="76"/>
                  </a:lnTo>
                  <a:lnTo>
                    <a:pt x="250" y="72"/>
                  </a:lnTo>
                  <a:lnTo>
                    <a:pt x="250" y="70"/>
                  </a:lnTo>
                  <a:lnTo>
                    <a:pt x="250" y="68"/>
                  </a:lnTo>
                  <a:lnTo>
                    <a:pt x="248" y="66"/>
                  </a:lnTo>
                  <a:lnTo>
                    <a:pt x="246" y="65"/>
                  </a:lnTo>
                  <a:lnTo>
                    <a:pt x="245" y="65"/>
                  </a:lnTo>
                  <a:lnTo>
                    <a:pt x="243" y="65"/>
                  </a:lnTo>
                  <a:lnTo>
                    <a:pt x="243" y="63"/>
                  </a:lnTo>
                  <a:lnTo>
                    <a:pt x="243" y="61"/>
                  </a:lnTo>
                  <a:lnTo>
                    <a:pt x="241" y="59"/>
                  </a:lnTo>
                  <a:lnTo>
                    <a:pt x="239" y="59"/>
                  </a:lnTo>
                  <a:lnTo>
                    <a:pt x="239" y="57"/>
                  </a:lnTo>
                  <a:lnTo>
                    <a:pt x="239" y="56"/>
                  </a:lnTo>
                  <a:lnTo>
                    <a:pt x="236" y="56"/>
                  </a:lnTo>
                  <a:lnTo>
                    <a:pt x="234" y="56"/>
                  </a:lnTo>
                  <a:lnTo>
                    <a:pt x="232" y="56"/>
                  </a:lnTo>
                  <a:lnTo>
                    <a:pt x="232" y="54"/>
                  </a:lnTo>
                  <a:lnTo>
                    <a:pt x="232" y="52"/>
                  </a:lnTo>
                  <a:lnTo>
                    <a:pt x="232" y="50"/>
                  </a:lnTo>
                  <a:lnTo>
                    <a:pt x="230" y="48"/>
                  </a:lnTo>
                  <a:lnTo>
                    <a:pt x="230" y="47"/>
                  </a:lnTo>
                  <a:lnTo>
                    <a:pt x="228" y="47"/>
                  </a:lnTo>
                  <a:lnTo>
                    <a:pt x="228" y="47"/>
                  </a:lnTo>
                  <a:lnTo>
                    <a:pt x="228" y="45"/>
                  </a:lnTo>
                  <a:lnTo>
                    <a:pt x="228" y="43"/>
                  </a:lnTo>
                  <a:lnTo>
                    <a:pt x="228" y="41"/>
                  </a:lnTo>
                  <a:lnTo>
                    <a:pt x="230" y="41"/>
                  </a:lnTo>
                  <a:lnTo>
                    <a:pt x="230" y="39"/>
                  </a:lnTo>
                  <a:lnTo>
                    <a:pt x="232" y="36"/>
                  </a:lnTo>
                  <a:lnTo>
                    <a:pt x="232" y="36"/>
                  </a:lnTo>
                  <a:lnTo>
                    <a:pt x="234" y="32"/>
                  </a:lnTo>
                  <a:lnTo>
                    <a:pt x="232" y="32"/>
                  </a:lnTo>
                  <a:lnTo>
                    <a:pt x="234" y="30"/>
                  </a:lnTo>
                  <a:lnTo>
                    <a:pt x="234" y="29"/>
                  </a:lnTo>
                  <a:lnTo>
                    <a:pt x="234" y="27"/>
                  </a:lnTo>
                  <a:lnTo>
                    <a:pt x="236" y="27"/>
                  </a:lnTo>
                  <a:lnTo>
                    <a:pt x="236" y="29"/>
                  </a:lnTo>
                  <a:lnTo>
                    <a:pt x="236" y="27"/>
                  </a:lnTo>
                  <a:lnTo>
                    <a:pt x="237" y="25"/>
                  </a:lnTo>
                  <a:lnTo>
                    <a:pt x="237" y="27"/>
                  </a:lnTo>
                  <a:lnTo>
                    <a:pt x="237" y="27"/>
                  </a:lnTo>
                  <a:lnTo>
                    <a:pt x="239" y="27"/>
                  </a:lnTo>
                  <a:lnTo>
                    <a:pt x="239" y="23"/>
                  </a:lnTo>
                  <a:lnTo>
                    <a:pt x="239" y="23"/>
                  </a:lnTo>
                  <a:lnTo>
                    <a:pt x="239" y="21"/>
                  </a:lnTo>
                  <a:lnTo>
                    <a:pt x="241" y="21"/>
                  </a:lnTo>
                  <a:lnTo>
                    <a:pt x="241" y="21"/>
                  </a:lnTo>
                  <a:lnTo>
                    <a:pt x="243" y="19"/>
                  </a:lnTo>
                  <a:lnTo>
                    <a:pt x="243" y="18"/>
                  </a:lnTo>
                  <a:lnTo>
                    <a:pt x="243" y="16"/>
                  </a:lnTo>
                  <a:lnTo>
                    <a:pt x="243" y="16"/>
                  </a:lnTo>
                  <a:lnTo>
                    <a:pt x="243" y="16"/>
                  </a:lnTo>
                  <a:lnTo>
                    <a:pt x="241" y="18"/>
                  </a:lnTo>
                  <a:lnTo>
                    <a:pt x="241" y="14"/>
                  </a:lnTo>
                  <a:lnTo>
                    <a:pt x="241" y="14"/>
                  </a:lnTo>
                  <a:lnTo>
                    <a:pt x="241" y="12"/>
                  </a:lnTo>
                  <a:lnTo>
                    <a:pt x="239" y="14"/>
                  </a:lnTo>
                  <a:lnTo>
                    <a:pt x="239" y="16"/>
                  </a:lnTo>
                  <a:lnTo>
                    <a:pt x="239" y="16"/>
                  </a:lnTo>
                  <a:lnTo>
                    <a:pt x="237" y="18"/>
                  </a:lnTo>
                  <a:lnTo>
                    <a:pt x="236" y="19"/>
                  </a:lnTo>
                  <a:lnTo>
                    <a:pt x="236" y="18"/>
                  </a:lnTo>
                  <a:lnTo>
                    <a:pt x="237" y="16"/>
                  </a:lnTo>
                  <a:lnTo>
                    <a:pt x="237" y="14"/>
                  </a:lnTo>
                  <a:lnTo>
                    <a:pt x="236" y="16"/>
                  </a:lnTo>
                  <a:lnTo>
                    <a:pt x="236" y="14"/>
                  </a:lnTo>
                  <a:lnTo>
                    <a:pt x="236" y="12"/>
                  </a:lnTo>
                  <a:lnTo>
                    <a:pt x="236" y="14"/>
                  </a:lnTo>
                  <a:lnTo>
                    <a:pt x="234" y="14"/>
                  </a:lnTo>
                  <a:lnTo>
                    <a:pt x="234" y="14"/>
                  </a:lnTo>
                  <a:lnTo>
                    <a:pt x="232" y="14"/>
                  </a:lnTo>
                  <a:lnTo>
                    <a:pt x="230" y="16"/>
                  </a:lnTo>
                  <a:lnTo>
                    <a:pt x="230" y="14"/>
                  </a:lnTo>
                  <a:lnTo>
                    <a:pt x="230" y="14"/>
                  </a:lnTo>
                  <a:lnTo>
                    <a:pt x="226" y="14"/>
                  </a:lnTo>
                  <a:lnTo>
                    <a:pt x="226" y="12"/>
                  </a:lnTo>
                  <a:lnTo>
                    <a:pt x="225" y="14"/>
                  </a:lnTo>
                  <a:lnTo>
                    <a:pt x="225" y="12"/>
                  </a:lnTo>
                  <a:lnTo>
                    <a:pt x="223" y="14"/>
                  </a:lnTo>
                  <a:lnTo>
                    <a:pt x="221" y="12"/>
                  </a:lnTo>
                  <a:lnTo>
                    <a:pt x="219" y="10"/>
                  </a:lnTo>
                  <a:lnTo>
                    <a:pt x="219" y="10"/>
                  </a:lnTo>
                  <a:lnTo>
                    <a:pt x="219" y="9"/>
                  </a:lnTo>
                  <a:lnTo>
                    <a:pt x="219" y="10"/>
                  </a:lnTo>
                  <a:lnTo>
                    <a:pt x="217" y="10"/>
                  </a:lnTo>
                  <a:lnTo>
                    <a:pt x="217" y="10"/>
                  </a:lnTo>
                  <a:lnTo>
                    <a:pt x="217" y="10"/>
                  </a:lnTo>
                  <a:lnTo>
                    <a:pt x="216" y="10"/>
                  </a:lnTo>
                  <a:lnTo>
                    <a:pt x="214" y="9"/>
                  </a:lnTo>
                  <a:lnTo>
                    <a:pt x="214" y="9"/>
                  </a:lnTo>
                  <a:lnTo>
                    <a:pt x="212" y="7"/>
                  </a:lnTo>
                  <a:lnTo>
                    <a:pt x="212" y="5"/>
                  </a:lnTo>
                  <a:lnTo>
                    <a:pt x="212" y="5"/>
                  </a:lnTo>
                  <a:lnTo>
                    <a:pt x="210" y="7"/>
                  </a:lnTo>
                  <a:lnTo>
                    <a:pt x="210" y="5"/>
                  </a:lnTo>
                  <a:lnTo>
                    <a:pt x="210" y="5"/>
                  </a:lnTo>
                  <a:lnTo>
                    <a:pt x="210" y="3"/>
                  </a:lnTo>
                  <a:lnTo>
                    <a:pt x="208" y="5"/>
                  </a:lnTo>
                  <a:lnTo>
                    <a:pt x="208" y="3"/>
                  </a:lnTo>
                  <a:lnTo>
                    <a:pt x="207" y="3"/>
                  </a:lnTo>
                  <a:lnTo>
                    <a:pt x="207" y="5"/>
                  </a:lnTo>
                  <a:lnTo>
                    <a:pt x="207" y="7"/>
                  </a:lnTo>
                  <a:lnTo>
                    <a:pt x="207" y="3"/>
                  </a:lnTo>
                  <a:lnTo>
                    <a:pt x="207" y="3"/>
                  </a:lnTo>
                  <a:lnTo>
                    <a:pt x="207" y="3"/>
                  </a:lnTo>
                  <a:lnTo>
                    <a:pt x="205" y="5"/>
                  </a:lnTo>
                  <a:lnTo>
                    <a:pt x="205" y="3"/>
                  </a:lnTo>
                  <a:lnTo>
                    <a:pt x="205" y="3"/>
                  </a:lnTo>
                  <a:lnTo>
                    <a:pt x="205" y="5"/>
                  </a:lnTo>
                  <a:lnTo>
                    <a:pt x="205" y="5"/>
                  </a:lnTo>
                  <a:lnTo>
                    <a:pt x="207" y="7"/>
                  </a:lnTo>
                  <a:lnTo>
                    <a:pt x="207" y="7"/>
                  </a:lnTo>
                  <a:lnTo>
                    <a:pt x="208" y="7"/>
                  </a:lnTo>
                  <a:lnTo>
                    <a:pt x="210" y="7"/>
                  </a:lnTo>
                  <a:lnTo>
                    <a:pt x="210" y="9"/>
                  </a:lnTo>
                  <a:lnTo>
                    <a:pt x="210" y="14"/>
                  </a:lnTo>
                  <a:lnTo>
                    <a:pt x="208" y="14"/>
                  </a:lnTo>
                  <a:lnTo>
                    <a:pt x="205" y="16"/>
                  </a:lnTo>
                  <a:lnTo>
                    <a:pt x="203" y="16"/>
                  </a:lnTo>
                  <a:lnTo>
                    <a:pt x="201" y="14"/>
                  </a:lnTo>
                  <a:lnTo>
                    <a:pt x="201" y="14"/>
                  </a:lnTo>
                  <a:lnTo>
                    <a:pt x="199" y="14"/>
                  </a:lnTo>
                  <a:lnTo>
                    <a:pt x="198" y="16"/>
                  </a:lnTo>
                  <a:lnTo>
                    <a:pt x="198" y="14"/>
                  </a:lnTo>
                  <a:lnTo>
                    <a:pt x="196" y="16"/>
                  </a:lnTo>
                  <a:lnTo>
                    <a:pt x="196" y="16"/>
                  </a:lnTo>
                  <a:lnTo>
                    <a:pt x="196" y="18"/>
                  </a:lnTo>
                  <a:lnTo>
                    <a:pt x="196" y="19"/>
                  </a:lnTo>
                  <a:lnTo>
                    <a:pt x="194" y="18"/>
                  </a:lnTo>
                  <a:lnTo>
                    <a:pt x="194" y="18"/>
                  </a:lnTo>
                  <a:lnTo>
                    <a:pt x="192" y="18"/>
                  </a:lnTo>
                  <a:lnTo>
                    <a:pt x="192" y="18"/>
                  </a:lnTo>
                  <a:lnTo>
                    <a:pt x="190" y="19"/>
                  </a:lnTo>
                  <a:lnTo>
                    <a:pt x="188" y="19"/>
                  </a:lnTo>
                  <a:lnTo>
                    <a:pt x="188" y="21"/>
                  </a:lnTo>
                  <a:lnTo>
                    <a:pt x="188" y="23"/>
                  </a:lnTo>
                  <a:lnTo>
                    <a:pt x="188" y="25"/>
                  </a:lnTo>
                  <a:lnTo>
                    <a:pt x="188" y="25"/>
                  </a:lnTo>
                  <a:lnTo>
                    <a:pt x="188" y="27"/>
                  </a:lnTo>
                  <a:lnTo>
                    <a:pt x="187" y="29"/>
                  </a:lnTo>
                  <a:lnTo>
                    <a:pt x="185" y="29"/>
                  </a:lnTo>
                  <a:lnTo>
                    <a:pt x="185" y="27"/>
                  </a:lnTo>
                  <a:lnTo>
                    <a:pt x="183" y="29"/>
                  </a:lnTo>
                  <a:lnTo>
                    <a:pt x="183" y="30"/>
                  </a:lnTo>
                  <a:lnTo>
                    <a:pt x="181" y="34"/>
                  </a:lnTo>
                  <a:lnTo>
                    <a:pt x="179" y="34"/>
                  </a:lnTo>
                  <a:lnTo>
                    <a:pt x="179" y="34"/>
                  </a:lnTo>
                  <a:lnTo>
                    <a:pt x="179" y="36"/>
                  </a:lnTo>
                  <a:lnTo>
                    <a:pt x="179" y="39"/>
                  </a:lnTo>
                  <a:lnTo>
                    <a:pt x="181" y="41"/>
                  </a:lnTo>
                  <a:lnTo>
                    <a:pt x="181" y="41"/>
                  </a:lnTo>
                  <a:lnTo>
                    <a:pt x="179" y="43"/>
                  </a:lnTo>
                  <a:lnTo>
                    <a:pt x="179" y="45"/>
                  </a:lnTo>
                  <a:lnTo>
                    <a:pt x="179" y="45"/>
                  </a:lnTo>
                  <a:lnTo>
                    <a:pt x="179" y="45"/>
                  </a:lnTo>
                  <a:lnTo>
                    <a:pt x="178" y="41"/>
                  </a:lnTo>
                  <a:lnTo>
                    <a:pt x="176" y="41"/>
                  </a:lnTo>
                  <a:lnTo>
                    <a:pt x="174" y="41"/>
                  </a:lnTo>
                  <a:lnTo>
                    <a:pt x="172" y="41"/>
                  </a:lnTo>
                  <a:lnTo>
                    <a:pt x="170" y="41"/>
                  </a:lnTo>
                  <a:lnTo>
                    <a:pt x="170" y="41"/>
                  </a:lnTo>
                  <a:lnTo>
                    <a:pt x="170" y="43"/>
                  </a:lnTo>
                  <a:lnTo>
                    <a:pt x="169" y="43"/>
                  </a:lnTo>
                  <a:lnTo>
                    <a:pt x="169" y="43"/>
                  </a:lnTo>
                  <a:lnTo>
                    <a:pt x="169" y="43"/>
                  </a:lnTo>
                  <a:lnTo>
                    <a:pt x="167" y="45"/>
                  </a:lnTo>
                  <a:lnTo>
                    <a:pt x="167" y="45"/>
                  </a:lnTo>
                  <a:lnTo>
                    <a:pt x="167" y="47"/>
                  </a:lnTo>
                  <a:lnTo>
                    <a:pt x="167" y="45"/>
                  </a:lnTo>
                  <a:lnTo>
                    <a:pt x="167" y="45"/>
                  </a:lnTo>
                  <a:lnTo>
                    <a:pt x="167" y="43"/>
                  </a:lnTo>
                  <a:lnTo>
                    <a:pt x="169" y="39"/>
                  </a:lnTo>
                  <a:lnTo>
                    <a:pt x="167" y="38"/>
                  </a:lnTo>
                  <a:lnTo>
                    <a:pt x="165" y="34"/>
                  </a:lnTo>
                  <a:lnTo>
                    <a:pt x="165" y="32"/>
                  </a:lnTo>
                  <a:lnTo>
                    <a:pt x="163" y="32"/>
                  </a:lnTo>
                  <a:lnTo>
                    <a:pt x="161" y="32"/>
                  </a:lnTo>
                  <a:lnTo>
                    <a:pt x="160" y="30"/>
                  </a:lnTo>
                  <a:lnTo>
                    <a:pt x="160" y="30"/>
                  </a:lnTo>
                  <a:lnTo>
                    <a:pt x="160" y="30"/>
                  </a:lnTo>
                  <a:lnTo>
                    <a:pt x="160" y="32"/>
                  </a:lnTo>
                  <a:lnTo>
                    <a:pt x="158" y="32"/>
                  </a:lnTo>
                  <a:lnTo>
                    <a:pt x="156" y="34"/>
                  </a:lnTo>
                  <a:lnTo>
                    <a:pt x="156" y="34"/>
                  </a:lnTo>
                  <a:lnTo>
                    <a:pt x="156" y="32"/>
                  </a:lnTo>
                  <a:lnTo>
                    <a:pt x="154" y="32"/>
                  </a:lnTo>
                  <a:lnTo>
                    <a:pt x="154" y="34"/>
                  </a:lnTo>
                  <a:lnTo>
                    <a:pt x="152" y="34"/>
                  </a:lnTo>
                  <a:lnTo>
                    <a:pt x="152" y="32"/>
                  </a:lnTo>
                  <a:lnTo>
                    <a:pt x="152" y="32"/>
                  </a:lnTo>
                  <a:lnTo>
                    <a:pt x="152" y="32"/>
                  </a:lnTo>
                  <a:lnTo>
                    <a:pt x="152" y="34"/>
                  </a:lnTo>
                  <a:lnTo>
                    <a:pt x="152" y="36"/>
                  </a:lnTo>
                  <a:lnTo>
                    <a:pt x="150" y="38"/>
                  </a:lnTo>
                  <a:lnTo>
                    <a:pt x="150" y="38"/>
                  </a:lnTo>
                  <a:lnTo>
                    <a:pt x="149" y="39"/>
                  </a:lnTo>
                  <a:lnTo>
                    <a:pt x="149" y="38"/>
                  </a:lnTo>
                  <a:lnTo>
                    <a:pt x="147" y="38"/>
                  </a:lnTo>
                  <a:lnTo>
                    <a:pt x="147" y="38"/>
                  </a:lnTo>
                  <a:lnTo>
                    <a:pt x="147" y="38"/>
                  </a:lnTo>
                  <a:lnTo>
                    <a:pt x="145" y="38"/>
                  </a:lnTo>
                  <a:lnTo>
                    <a:pt x="143" y="41"/>
                  </a:lnTo>
                  <a:lnTo>
                    <a:pt x="145" y="43"/>
                  </a:lnTo>
                  <a:lnTo>
                    <a:pt x="145" y="43"/>
                  </a:lnTo>
                  <a:lnTo>
                    <a:pt x="141" y="41"/>
                  </a:lnTo>
                  <a:lnTo>
                    <a:pt x="141" y="43"/>
                  </a:lnTo>
                  <a:lnTo>
                    <a:pt x="141" y="45"/>
                  </a:lnTo>
                  <a:lnTo>
                    <a:pt x="141" y="47"/>
                  </a:lnTo>
                  <a:lnTo>
                    <a:pt x="141" y="47"/>
                  </a:lnTo>
                  <a:lnTo>
                    <a:pt x="140" y="45"/>
                  </a:lnTo>
                  <a:lnTo>
                    <a:pt x="138" y="47"/>
                  </a:lnTo>
                  <a:lnTo>
                    <a:pt x="138" y="47"/>
                  </a:lnTo>
                  <a:lnTo>
                    <a:pt x="138" y="50"/>
                  </a:lnTo>
                  <a:lnTo>
                    <a:pt x="136" y="52"/>
                  </a:lnTo>
                  <a:lnTo>
                    <a:pt x="134" y="54"/>
                  </a:lnTo>
                  <a:lnTo>
                    <a:pt x="134" y="56"/>
                  </a:lnTo>
                  <a:lnTo>
                    <a:pt x="136" y="57"/>
                  </a:lnTo>
                  <a:lnTo>
                    <a:pt x="134" y="57"/>
                  </a:lnTo>
                  <a:lnTo>
                    <a:pt x="132" y="57"/>
                  </a:lnTo>
                  <a:lnTo>
                    <a:pt x="131" y="54"/>
                  </a:lnTo>
                  <a:lnTo>
                    <a:pt x="131" y="56"/>
                  </a:lnTo>
                  <a:lnTo>
                    <a:pt x="129" y="54"/>
                  </a:lnTo>
                  <a:lnTo>
                    <a:pt x="127" y="54"/>
                  </a:lnTo>
                  <a:lnTo>
                    <a:pt x="127" y="57"/>
                  </a:lnTo>
                  <a:lnTo>
                    <a:pt x="127" y="57"/>
                  </a:lnTo>
                  <a:lnTo>
                    <a:pt x="127" y="59"/>
                  </a:lnTo>
                  <a:lnTo>
                    <a:pt x="127" y="61"/>
                  </a:lnTo>
                  <a:lnTo>
                    <a:pt x="127" y="63"/>
                  </a:lnTo>
                  <a:lnTo>
                    <a:pt x="127" y="65"/>
                  </a:lnTo>
                  <a:lnTo>
                    <a:pt x="125" y="65"/>
                  </a:lnTo>
                  <a:lnTo>
                    <a:pt x="125" y="66"/>
                  </a:lnTo>
                  <a:lnTo>
                    <a:pt x="123" y="68"/>
                  </a:lnTo>
                  <a:lnTo>
                    <a:pt x="123" y="68"/>
                  </a:lnTo>
                  <a:lnTo>
                    <a:pt x="123" y="66"/>
                  </a:lnTo>
                  <a:lnTo>
                    <a:pt x="123" y="65"/>
                  </a:lnTo>
                  <a:lnTo>
                    <a:pt x="123" y="63"/>
                  </a:lnTo>
                  <a:lnTo>
                    <a:pt x="123" y="59"/>
                  </a:lnTo>
                  <a:lnTo>
                    <a:pt x="121" y="57"/>
                  </a:lnTo>
                  <a:lnTo>
                    <a:pt x="121" y="56"/>
                  </a:lnTo>
                  <a:lnTo>
                    <a:pt x="121" y="56"/>
                  </a:lnTo>
                  <a:lnTo>
                    <a:pt x="120" y="59"/>
                  </a:lnTo>
                  <a:lnTo>
                    <a:pt x="120" y="59"/>
                  </a:lnTo>
                  <a:lnTo>
                    <a:pt x="120" y="59"/>
                  </a:lnTo>
                  <a:lnTo>
                    <a:pt x="118" y="61"/>
                  </a:lnTo>
                  <a:lnTo>
                    <a:pt x="118" y="63"/>
                  </a:lnTo>
                  <a:lnTo>
                    <a:pt x="116" y="63"/>
                  </a:lnTo>
                  <a:lnTo>
                    <a:pt x="116" y="63"/>
                  </a:lnTo>
                  <a:lnTo>
                    <a:pt x="114" y="65"/>
                  </a:lnTo>
                  <a:lnTo>
                    <a:pt x="114" y="66"/>
                  </a:lnTo>
                  <a:lnTo>
                    <a:pt x="114" y="74"/>
                  </a:lnTo>
                  <a:lnTo>
                    <a:pt x="114" y="74"/>
                  </a:lnTo>
                  <a:lnTo>
                    <a:pt x="112" y="74"/>
                  </a:lnTo>
                  <a:lnTo>
                    <a:pt x="109" y="77"/>
                  </a:lnTo>
                  <a:lnTo>
                    <a:pt x="109" y="77"/>
                  </a:lnTo>
                  <a:lnTo>
                    <a:pt x="107" y="79"/>
                  </a:lnTo>
                  <a:lnTo>
                    <a:pt x="107" y="79"/>
                  </a:lnTo>
                  <a:lnTo>
                    <a:pt x="105" y="81"/>
                  </a:lnTo>
                  <a:lnTo>
                    <a:pt x="105" y="83"/>
                  </a:lnTo>
                  <a:lnTo>
                    <a:pt x="105" y="85"/>
                  </a:lnTo>
                  <a:lnTo>
                    <a:pt x="100" y="88"/>
                  </a:lnTo>
                  <a:lnTo>
                    <a:pt x="98" y="90"/>
                  </a:lnTo>
                  <a:lnTo>
                    <a:pt x="96" y="90"/>
                  </a:lnTo>
                  <a:lnTo>
                    <a:pt x="93" y="92"/>
                  </a:lnTo>
                  <a:lnTo>
                    <a:pt x="91" y="92"/>
                  </a:lnTo>
                  <a:lnTo>
                    <a:pt x="89" y="92"/>
                  </a:lnTo>
                  <a:lnTo>
                    <a:pt x="87" y="92"/>
                  </a:lnTo>
                  <a:lnTo>
                    <a:pt x="85" y="92"/>
                  </a:lnTo>
                  <a:lnTo>
                    <a:pt x="85" y="92"/>
                  </a:lnTo>
                  <a:lnTo>
                    <a:pt x="83" y="92"/>
                  </a:lnTo>
                  <a:lnTo>
                    <a:pt x="78" y="95"/>
                  </a:lnTo>
                  <a:lnTo>
                    <a:pt x="76" y="95"/>
                  </a:lnTo>
                  <a:lnTo>
                    <a:pt x="76" y="95"/>
                  </a:lnTo>
                  <a:lnTo>
                    <a:pt x="74" y="95"/>
                  </a:lnTo>
                  <a:lnTo>
                    <a:pt x="73" y="97"/>
                  </a:lnTo>
                  <a:lnTo>
                    <a:pt x="71" y="99"/>
                  </a:lnTo>
                  <a:lnTo>
                    <a:pt x="69" y="99"/>
                  </a:lnTo>
                  <a:lnTo>
                    <a:pt x="67" y="99"/>
                  </a:lnTo>
                  <a:lnTo>
                    <a:pt x="67" y="99"/>
                  </a:lnTo>
                  <a:lnTo>
                    <a:pt x="65" y="99"/>
                  </a:lnTo>
                  <a:lnTo>
                    <a:pt x="64" y="97"/>
                  </a:lnTo>
                  <a:lnTo>
                    <a:pt x="64" y="97"/>
                  </a:lnTo>
                  <a:lnTo>
                    <a:pt x="62" y="97"/>
                  </a:lnTo>
                  <a:lnTo>
                    <a:pt x="58" y="99"/>
                  </a:lnTo>
                  <a:lnTo>
                    <a:pt x="58" y="101"/>
                  </a:lnTo>
                  <a:lnTo>
                    <a:pt x="56" y="101"/>
                  </a:lnTo>
                  <a:lnTo>
                    <a:pt x="54" y="103"/>
                  </a:lnTo>
                  <a:lnTo>
                    <a:pt x="53" y="104"/>
                  </a:lnTo>
                  <a:lnTo>
                    <a:pt x="53" y="104"/>
                  </a:lnTo>
                  <a:lnTo>
                    <a:pt x="51" y="106"/>
                  </a:lnTo>
                  <a:lnTo>
                    <a:pt x="49" y="108"/>
                  </a:lnTo>
                  <a:lnTo>
                    <a:pt x="45" y="108"/>
                  </a:lnTo>
                  <a:lnTo>
                    <a:pt x="45" y="110"/>
                  </a:lnTo>
                  <a:lnTo>
                    <a:pt x="44" y="110"/>
                  </a:lnTo>
                  <a:lnTo>
                    <a:pt x="42" y="110"/>
                  </a:lnTo>
                  <a:lnTo>
                    <a:pt x="42" y="110"/>
                  </a:lnTo>
                  <a:lnTo>
                    <a:pt x="40" y="114"/>
                  </a:lnTo>
                  <a:lnTo>
                    <a:pt x="38" y="115"/>
                  </a:lnTo>
                  <a:lnTo>
                    <a:pt x="36" y="117"/>
                  </a:lnTo>
                  <a:lnTo>
                    <a:pt x="36" y="117"/>
                  </a:lnTo>
                  <a:lnTo>
                    <a:pt x="36" y="115"/>
                  </a:lnTo>
                  <a:lnTo>
                    <a:pt x="36" y="115"/>
                  </a:lnTo>
                  <a:lnTo>
                    <a:pt x="36" y="114"/>
                  </a:lnTo>
                  <a:lnTo>
                    <a:pt x="36" y="114"/>
                  </a:lnTo>
                  <a:lnTo>
                    <a:pt x="36" y="112"/>
                  </a:lnTo>
                  <a:lnTo>
                    <a:pt x="38" y="112"/>
                  </a:lnTo>
                  <a:lnTo>
                    <a:pt x="38" y="110"/>
                  </a:lnTo>
                  <a:lnTo>
                    <a:pt x="36" y="110"/>
                  </a:lnTo>
                  <a:lnTo>
                    <a:pt x="36" y="110"/>
                  </a:lnTo>
                  <a:lnTo>
                    <a:pt x="35" y="114"/>
                  </a:lnTo>
                  <a:lnTo>
                    <a:pt x="35" y="115"/>
                  </a:lnTo>
                  <a:lnTo>
                    <a:pt x="31" y="119"/>
                  </a:lnTo>
                  <a:lnTo>
                    <a:pt x="33" y="121"/>
                  </a:lnTo>
                  <a:lnTo>
                    <a:pt x="31" y="124"/>
                  </a:lnTo>
                  <a:lnTo>
                    <a:pt x="31" y="126"/>
                  </a:lnTo>
                  <a:lnTo>
                    <a:pt x="31" y="128"/>
                  </a:lnTo>
                  <a:lnTo>
                    <a:pt x="27" y="130"/>
                  </a:lnTo>
                  <a:lnTo>
                    <a:pt x="26" y="132"/>
                  </a:lnTo>
                  <a:lnTo>
                    <a:pt x="26" y="137"/>
                  </a:lnTo>
                  <a:lnTo>
                    <a:pt x="26" y="141"/>
                  </a:lnTo>
                  <a:lnTo>
                    <a:pt x="26" y="144"/>
                  </a:lnTo>
                  <a:lnTo>
                    <a:pt x="26" y="146"/>
                  </a:lnTo>
                  <a:lnTo>
                    <a:pt x="26" y="148"/>
                  </a:lnTo>
                  <a:lnTo>
                    <a:pt x="26" y="148"/>
                  </a:lnTo>
                  <a:lnTo>
                    <a:pt x="26" y="150"/>
                  </a:lnTo>
                  <a:lnTo>
                    <a:pt x="26" y="152"/>
                  </a:lnTo>
                  <a:lnTo>
                    <a:pt x="26" y="153"/>
                  </a:lnTo>
                  <a:lnTo>
                    <a:pt x="26" y="157"/>
                  </a:lnTo>
                  <a:lnTo>
                    <a:pt x="24" y="157"/>
                  </a:lnTo>
                  <a:lnTo>
                    <a:pt x="22" y="157"/>
                  </a:lnTo>
                  <a:lnTo>
                    <a:pt x="24" y="155"/>
                  </a:lnTo>
                  <a:lnTo>
                    <a:pt x="24" y="153"/>
                  </a:lnTo>
                  <a:lnTo>
                    <a:pt x="22" y="155"/>
                  </a:lnTo>
                  <a:lnTo>
                    <a:pt x="22" y="152"/>
                  </a:lnTo>
                  <a:lnTo>
                    <a:pt x="22" y="150"/>
                  </a:lnTo>
                  <a:lnTo>
                    <a:pt x="22" y="148"/>
                  </a:lnTo>
                  <a:lnTo>
                    <a:pt x="22" y="150"/>
                  </a:lnTo>
                  <a:lnTo>
                    <a:pt x="22" y="155"/>
                  </a:lnTo>
                  <a:lnTo>
                    <a:pt x="22" y="157"/>
                  </a:lnTo>
                  <a:lnTo>
                    <a:pt x="22" y="159"/>
                  </a:lnTo>
                  <a:lnTo>
                    <a:pt x="20" y="159"/>
                  </a:lnTo>
                  <a:lnTo>
                    <a:pt x="20" y="159"/>
                  </a:lnTo>
                  <a:lnTo>
                    <a:pt x="20" y="157"/>
                  </a:lnTo>
                  <a:lnTo>
                    <a:pt x="18" y="159"/>
                  </a:lnTo>
                  <a:lnTo>
                    <a:pt x="18" y="157"/>
                  </a:lnTo>
                  <a:lnTo>
                    <a:pt x="18" y="155"/>
                  </a:lnTo>
                  <a:lnTo>
                    <a:pt x="18" y="155"/>
                  </a:lnTo>
                  <a:lnTo>
                    <a:pt x="18" y="155"/>
                  </a:lnTo>
                  <a:lnTo>
                    <a:pt x="18" y="157"/>
                  </a:lnTo>
                  <a:lnTo>
                    <a:pt x="18" y="157"/>
                  </a:lnTo>
                  <a:lnTo>
                    <a:pt x="18" y="159"/>
                  </a:lnTo>
                  <a:lnTo>
                    <a:pt x="18" y="161"/>
                  </a:lnTo>
                  <a:lnTo>
                    <a:pt x="18" y="162"/>
                  </a:lnTo>
                  <a:lnTo>
                    <a:pt x="20" y="164"/>
                  </a:lnTo>
                  <a:lnTo>
                    <a:pt x="20" y="168"/>
                  </a:lnTo>
                  <a:lnTo>
                    <a:pt x="20" y="170"/>
                  </a:lnTo>
                  <a:lnTo>
                    <a:pt x="18" y="173"/>
                  </a:lnTo>
                  <a:lnTo>
                    <a:pt x="20" y="177"/>
                  </a:lnTo>
                  <a:lnTo>
                    <a:pt x="20" y="179"/>
                  </a:lnTo>
                  <a:lnTo>
                    <a:pt x="20" y="182"/>
                  </a:lnTo>
                  <a:lnTo>
                    <a:pt x="20" y="186"/>
                  </a:lnTo>
                  <a:lnTo>
                    <a:pt x="20" y="190"/>
                  </a:lnTo>
                  <a:lnTo>
                    <a:pt x="18" y="193"/>
                  </a:lnTo>
                  <a:lnTo>
                    <a:pt x="16" y="199"/>
                  </a:lnTo>
                  <a:lnTo>
                    <a:pt x="16" y="200"/>
                  </a:lnTo>
                  <a:lnTo>
                    <a:pt x="16" y="202"/>
                  </a:lnTo>
                  <a:lnTo>
                    <a:pt x="16" y="204"/>
                  </a:lnTo>
                  <a:lnTo>
                    <a:pt x="16" y="206"/>
                  </a:lnTo>
                  <a:lnTo>
                    <a:pt x="16" y="211"/>
                  </a:lnTo>
                  <a:lnTo>
                    <a:pt x="16" y="215"/>
                  </a:lnTo>
                  <a:lnTo>
                    <a:pt x="15" y="217"/>
                  </a:lnTo>
                  <a:lnTo>
                    <a:pt x="13" y="220"/>
                  </a:lnTo>
                  <a:lnTo>
                    <a:pt x="13" y="222"/>
                  </a:lnTo>
                  <a:lnTo>
                    <a:pt x="13" y="220"/>
                  </a:lnTo>
                  <a:lnTo>
                    <a:pt x="11" y="224"/>
                  </a:lnTo>
                  <a:lnTo>
                    <a:pt x="11" y="226"/>
                  </a:lnTo>
                  <a:lnTo>
                    <a:pt x="11" y="228"/>
                  </a:lnTo>
                  <a:lnTo>
                    <a:pt x="7" y="229"/>
                  </a:lnTo>
                  <a:lnTo>
                    <a:pt x="6" y="231"/>
                  </a:lnTo>
                  <a:lnTo>
                    <a:pt x="4" y="231"/>
                  </a:lnTo>
                  <a:lnTo>
                    <a:pt x="4" y="231"/>
                  </a:lnTo>
                  <a:lnTo>
                    <a:pt x="2" y="233"/>
                  </a:lnTo>
                  <a:lnTo>
                    <a:pt x="0" y="238"/>
                  </a:lnTo>
                  <a:lnTo>
                    <a:pt x="2" y="238"/>
                  </a:lnTo>
                  <a:lnTo>
                    <a:pt x="4" y="238"/>
                  </a:lnTo>
                  <a:lnTo>
                    <a:pt x="4" y="240"/>
                  </a:lnTo>
                  <a:lnTo>
                    <a:pt x="4" y="242"/>
                  </a:lnTo>
                  <a:lnTo>
                    <a:pt x="6" y="244"/>
                  </a:lnTo>
                  <a:lnTo>
                    <a:pt x="7" y="244"/>
                  </a:lnTo>
                  <a:lnTo>
                    <a:pt x="7" y="246"/>
                  </a:lnTo>
                  <a:lnTo>
                    <a:pt x="7" y="246"/>
                  </a:lnTo>
                  <a:lnTo>
                    <a:pt x="11" y="247"/>
                  </a:lnTo>
                  <a:lnTo>
                    <a:pt x="15" y="247"/>
                  </a:lnTo>
                  <a:lnTo>
                    <a:pt x="15" y="249"/>
                  </a:lnTo>
                  <a:lnTo>
                    <a:pt x="16" y="247"/>
                  </a:lnTo>
                  <a:lnTo>
                    <a:pt x="16" y="249"/>
                  </a:lnTo>
                  <a:lnTo>
                    <a:pt x="18" y="247"/>
                  </a:lnTo>
                  <a:lnTo>
                    <a:pt x="18" y="247"/>
                  </a:lnTo>
                  <a:lnTo>
                    <a:pt x="20" y="247"/>
                  </a:lnTo>
                  <a:lnTo>
                    <a:pt x="22" y="246"/>
                  </a:lnTo>
                  <a:lnTo>
                    <a:pt x="24" y="246"/>
                  </a:lnTo>
                  <a:lnTo>
                    <a:pt x="26" y="244"/>
                  </a:lnTo>
                  <a:lnTo>
                    <a:pt x="27" y="242"/>
                  </a:lnTo>
                  <a:lnTo>
                    <a:pt x="31" y="242"/>
                  </a:lnTo>
                  <a:lnTo>
                    <a:pt x="31" y="242"/>
                  </a:lnTo>
                  <a:lnTo>
                    <a:pt x="33" y="240"/>
                  </a:lnTo>
                  <a:lnTo>
                    <a:pt x="33" y="240"/>
                  </a:lnTo>
                  <a:lnTo>
                    <a:pt x="35" y="238"/>
                  </a:lnTo>
                  <a:lnTo>
                    <a:pt x="36" y="238"/>
                  </a:lnTo>
                  <a:lnTo>
                    <a:pt x="38" y="237"/>
                  </a:lnTo>
                  <a:lnTo>
                    <a:pt x="44" y="238"/>
                  </a:lnTo>
                  <a:lnTo>
                    <a:pt x="47" y="237"/>
                  </a:lnTo>
                  <a:lnTo>
                    <a:pt x="49" y="237"/>
                  </a:lnTo>
                  <a:lnTo>
                    <a:pt x="51" y="238"/>
                  </a:lnTo>
                  <a:lnTo>
                    <a:pt x="53" y="238"/>
                  </a:lnTo>
                  <a:lnTo>
                    <a:pt x="54" y="237"/>
                  </a:lnTo>
                  <a:lnTo>
                    <a:pt x="54" y="238"/>
                  </a:lnTo>
                  <a:lnTo>
                    <a:pt x="54" y="238"/>
                  </a:lnTo>
                  <a:lnTo>
                    <a:pt x="58" y="238"/>
                  </a:lnTo>
                  <a:lnTo>
                    <a:pt x="60" y="238"/>
                  </a:lnTo>
                  <a:lnTo>
                    <a:pt x="62" y="238"/>
                  </a:lnTo>
                  <a:lnTo>
                    <a:pt x="64" y="238"/>
                  </a:lnTo>
                  <a:lnTo>
                    <a:pt x="65" y="238"/>
                  </a:lnTo>
                  <a:lnTo>
                    <a:pt x="67" y="237"/>
                  </a:lnTo>
                  <a:lnTo>
                    <a:pt x="69" y="235"/>
                  </a:lnTo>
                  <a:lnTo>
                    <a:pt x="69" y="235"/>
                  </a:lnTo>
                  <a:lnTo>
                    <a:pt x="71" y="233"/>
                  </a:lnTo>
                  <a:lnTo>
                    <a:pt x="73" y="229"/>
                  </a:lnTo>
                  <a:lnTo>
                    <a:pt x="74" y="229"/>
                  </a:lnTo>
                  <a:lnTo>
                    <a:pt x="76" y="229"/>
                  </a:lnTo>
                  <a:lnTo>
                    <a:pt x="78" y="229"/>
                  </a:lnTo>
                  <a:lnTo>
                    <a:pt x="80" y="228"/>
                  </a:lnTo>
                  <a:lnTo>
                    <a:pt x="82" y="228"/>
                  </a:lnTo>
                  <a:lnTo>
                    <a:pt x="87" y="226"/>
                  </a:lnTo>
                  <a:lnTo>
                    <a:pt x="89" y="224"/>
                  </a:lnTo>
                  <a:lnTo>
                    <a:pt x="91" y="224"/>
                  </a:lnTo>
                  <a:lnTo>
                    <a:pt x="93" y="224"/>
                  </a:lnTo>
                  <a:lnTo>
                    <a:pt x="98" y="224"/>
                  </a:lnTo>
                  <a:lnTo>
                    <a:pt x="100" y="224"/>
                  </a:lnTo>
                  <a:lnTo>
                    <a:pt x="103" y="224"/>
                  </a:lnTo>
                  <a:lnTo>
                    <a:pt x="107" y="224"/>
                  </a:lnTo>
                  <a:lnTo>
                    <a:pt x="111" y="220"/>
                  </a:lnTo>
                  <a:lnTo>
                    <a:pt x="118" y="218"/>
                  </a:lnTo>
                  <a:lnTo>
                    <a:pt x="120" y="218"/>
                  </a:lnTo>
                  <a:lnTo>
                    <a:pt x="125" y="220"/>
                  </a:lnTo>
                  <a:lnTo>
                    <a:pt x="131" y="218"/>
                  </a:lnTo>
                  <a:lnTo>
                    <a:pt x="132" y="220"/>
                  </a:lnTo>
                  <a:lnTo>
                    <a:pt x="134" y="220"/>
                  </a:lnTo>
                  <a:lnTo>
                    <a:pt x="136" y="220"/>
                  </a:lnTo>
                  <a:lnTo>
                    <a:pt x="138" y="226"/>
                  </a:lnTo>
                  <a:lnTo>
                    <a:pt x="138" y="226"/>
                  </a:lnTo>
                  <a:lnTo>
                    <a:pt x="140" y="226"/>
                  </a:lnTo>
                  <a:lnTo>
                    <a:pt x="141" y="224"/>
                  </a:lnTo>
                  <a:lnTo>
                    <a:pt x="143" y="226"/>
                  </a:lnTo>
                  <a:lnTo>
                    <a:pt x="143" y="228"/>
                  </a:lnTo>
                  <a:lnTo>
                    <a:pt x="145" y="228"/>
                  </a:lnTo>
                  <a:lnTo>
                    <a:pt x="145" y="226"/>
                  </a:lnTo>
                  <a:lnTo>
                    <a:pt x="147" y="228"/>
                  </a:lnTo>
                  <a:lnTo>
                    <a:pt x="147" y="231"/>
                  </a:lnTo>
                  <a:lnTo>
                    <a:pt x="150" y="231"/>
                  </a:lnTo>
                  <a:lnTo>
                    <a:pt x="149" y="235"/>
                  </a:lnTo>
                  <a:lnTo>
                    <a:pt x="147" y="235"/>
                  </a:lnTo>
                  <a:lnTo>
                    <a:pt x="147" y="235"/>
                  </a:lnTo>
                  <a:lnTo>
                    <a:pt x="147" y="237"/>
                  </a:lnTo>
                  <a:lnTo>
                    <a:pt x="147" y="238"/>
                  </a:lnTo>
                  <a:lnTo>
                    <a:pt x="149" y="240"/>
                  </a:lnTo>
                  <a:lnTo>
                    <a:pt x="150" y="238"/>
                  </a:lnTo>
                  <a:lnTo>
                    <a:pt x="149" y="240"/>
                  </a:lnTo>
                  <a:lnTo>
                    <a:pt x="150" y="242"/>
                  </a:lnTo>
                  <a:lnTo>
                    <a:pt x="149" y="244"/>
                  </a:lnTo>
                  <a:lnTo>
                    <a:pt x="149" y="246"/>
                  </a:lnTo>
                  <a:lnTo>
                    <a:pt x="149" y="247"/>
                  </a:lnTo>
                  <a:lnTo>
                    <a:pt x="149" y="249"/>
                  </a:lnTo>
                  <a:lnTo>
                    <a:pt x="149" y="251"/>
                  </a:lnTo>
                  <a:lnTo>
                    <a:pt x="149" y="253"/>
                  </a:lnTo>
                  <a:lnTo>
                    <a:pt x="147" y="255"/>
                  </a:lnTo>
                  <a:lnTo>
                    <a:pt x="147" y="253"/>
                  </a:lnTo>
                  <a:lnTo>
                    <a:pt x="145" y="253"/>
                  </a:lnTo>
                  <a:lnTo>
                    <a:pt x="147" y="255"/>
                  </a:lnTo>
                  <a:lnTo>
                    <a:pt x="147" y="255"/>
                  </a:lnTo>
                  <a:lnTo>
                    <a:pt x="147" y="256"/>
                  </a:lnTo>
                  <a:lnTo>
                    <a:pt x="147" y="258"/>
                  </a:lnTo>
                  <a:lnTo>
                    <a:pt x="149" y="258"/>
                  </a:lnTo>
                  <a:lnTo>
                    <a:pt x="149" y="258"/>
                  </a:lnTo>
                  <a:lnTo>
                    <a:pt x="150" y="256"/>
                  </a:lnTo>
                  <a:lnTo>
                    <a:pt x="149" y="256"/>
                  </a:lnTo>
                  <a:lnTo>
                    <a:pt x="150" y="255"/>
                  </a:lnTo>
                  <a:lnTo>
                    <a:pt x="152" y="253"/>
                  </a:lnTo>
                  <a:lnTo>
                    <a:pt x="156" y="251"/>
                  </a:lnTo>
                  <a:lnTo>
                    <a:pt x="158" y="249"/>
                  </a:lnTo>
                  <a:lnTo>
                    <a:pt x="158" y="249"/>
                  </a:lnTo>
                  <a:lnTo>
                    <a:pt x="160" y="247"/>
                  </a:lnTo>
                  <a:lnTo>
                    <a:pt x="161" y="247"/>
                  </a:lnTo>
                  <a:lnTo>
                    <a:pt x="163" y="246"/>
                  </a:lnTo>
                  <a:lnTo>
                    <a:pt x="163" y="246"/>
                  </a:lnTo>
                  <a:lnTo>
                    <a:pt x="165" y="246"/>
                  </a:lnTo>
                  <a:lnTo>
                    <a:pt x="167" y="246"/>
                  </a:lnTo>
                  <a:lnTo>
                    <a:pt x="167" y="244"/>
                  </a:lnTo>
                  <a:lnTo>
                    <a:pt x="169" y="242"/>
                  </a:lnTo>
                  <a:lnTo>
                    <a:pt x="170" y="240"/>
                  </a:lnTo>
                  <a:lnTo>
                    <a:pt x="172" y="238"/>
                  </a:lnTo>
                  <a:lnTo>
                    <a:pt x="174" y="238"/>
                  </a:lnTo>
                  <a:lnTo>
                    <a:pt x="174" y="235"/>
                  </a:lnTo>
                  <a:lnTo>
                    <a:pt x="176" y="235"/>
                  </a:lnTo>
                  <a:lnTo>
                    <a:pt x="176" y="235"/>
                  </a:lnTo>
                  <a:lnTo>
                    <a:pt x="174" y="237"/>
                  </a:lnTo>
                  <a:lnTo>
                    <a:pt x="176" y="237"/>
                  </a:lnTo>
                  <a:lnTo>
                    <a:pt x="174" y="238"/>
                  </a:lnTo>
                  <a:lnTo>
                    <a:pt x="174" y="240"/>
                  </a:lnTo>
                  <a:lnTo>
                    <a:pt x="174" y="240"/>
                  </a:lnTo>
                  <a:lnTo>
                    <a:pt x="174" y="240"/>
                  </a:lnTo>
                  <a:lnTo>
                    <a:pt x="170" y="244"/>
                  </a:lnTo>
                  <a:lnTo>
                    <a:pt x="169" y="246"/>
                  </a:lnTo>
                  <a:lnTo>
                    <a:pt x="169" y="246"/>
                  </a:lnTo>
                  <a:lnTo>
                    <a:pt x="167" y="249"/>
                  </a:lnTo>
                  <a:lnTo>
                    <a:pt x="165" y="251"/>
                  </a:lnTo>
                  <a:lnTo>
                    <a:pt x="163" y="253"/>
                  </a:lnTo>
                  <a:lnTo>
                    <a:pt x="163" y="253"/>
                  </a:lnTo>
                  <a:lnTo>
                    <a:pt x="163" y="253"/>
                  </a:lnTo>
                  <a:lnTo>
                    <a:pt x="163" y="255"/>
                  </a:lnTo>
                  <a:lnTo>
                    <a:pt x="161" y="256"/>
                  </a:lnTo>
                  <a:lnTo>
                    <a:pt x="160" y="258"/>
                  </a:lnTo>
                  <a:lnTo>
                    <a:pt x="158" y="258"/>
                  </a:lnTo>
                  <a:lnTo>
                    <a:pt x="156" y="258"/>
                  </a:lnTo>
                  <a:lnTo>
                    <a:pt x="154" y="262"/>
                  </a:lnTo>
                  <a:lnTo>
                    <a:pt x="154" y="262"/>
                  </a:lnTo>
                  <a:lnTo>
                    <a:pt x="156" y="262"/>
                  </a:lnTo>
                  <a:lnTo>
                    <a:pt x="158" y="262"/>
                  </a:lnTo>
                  <a:lnTo>
                    <a:pt x="160" y="262"/>
                  </a:lnTo>
                  <a:lnTo>
                    <a:pt x="160" y="262"/>
                  </a:lnTo>
                  <a:lnTo>
                    <a:pt x="161" y="262"/>
                  </a:lnTo>
                  <a:lnTo>
                    <a:pt x="161" y="258"/>
                  </a:lnTo>
                  <a:lnTo>
                    <a:pt x="163" y="258"/>
                  </a:lnTo>
                  <a:lnTo>
                    <a:pt x="165" y="255"/>
                  </a:lnTo>
                  <a:lnTo>
                    <a:pt x="169" y="253"/>
                  </a:lnTo>
                  <a:lnTo>
                    <a:pt x="169" y="253"/>
                  </a:lnTo>
                  <a:lnTo>
                    <a:pt x="169" y="255"/>
                  </a:lnTo>
                  <a:lnTo>
                    <a:pt x="169" y="258"/>
                  </a:lnTo>
                  <a:lnTo>
                    <a:pt x="167" y="260"/>
                  </a:lnTo>
                  <a:lnTo>
                    <a:pt x="165" y="262"/>
                  </a:lnTo>
                  <a:lnTo>
                    <a:pt x="163" y="266"/>
                  </a:lnTo>
                  <a:lnTo>
                    <a:pt x="160" y="267"/>
                  </a:lnTo>
                  <a:lnTo>
                    <a:pt x="161" y="267"/>
                  </a:lnTo>
                  <a:lnTo>
                    <a:pt x="163" y="267"/>
                  </a:lnTo>
                  <a:lnTo>
                    <a:pt x="165" y="267"/>
                  </a:lnTo>
                  <a:lnTo>
                    <a:pt x="169" y="266"/>
                  </a:lnTo>
                  <a:lnTo>
                    <a:pt x="170" y="266"/>
                  </a:lnTo>
                  <a:lnTo>
                    <a:pt x="170" y="266"/>
                  </a:lnTo>
                  <a:lnTo>
                    <a:pt x="169" y="267"/>
                  </a:lnTo>
                  <a:lnTo>
                    <a:pt x="169" y="273"/>
                  </a:lnTo>
                  <a:lnTo>
                    <a:pt x="167" y="278"/>
                  </a:lnTo>
                  <a:lnTo>
                    <a:pt x="165" y="280"/>
                  </a:lnTo>
                  <a:lnTo>
                    <a:pt x="165" y="282"/>
                  </a:lnTo>
                  <a:lnTo>
                    <a:pt x="163" y="282"/>
                  </a:lnTo>
                  <a:lnTo>
                    <a:pt x="161" y="287"/>
                  </a:lnTo>
                  <a:lnTo>
                    <a:pt x="163" y="287"/>
                  </a:lnTo>
                  <a:lnTo>
                    <a:pt x="163" y="291"/>
                  </a:lnTo>
                  <a:lnTo>
                    <a:pt x="163" y="291"/>
                  </a:lnTo>
                  <a:lnTo>
                    <a:pt x="163" y="293"/>
                  </a:lnTo>
                  <a:lnTo>
                    <a:pt x="165" y="294"/>
                  </a:lnTo>
                  <a:lnTo>
                    <a:pt x="167" y="296"/>
                  </a:lnTo>
                  <a:lnTo>
                    <a:pt x="167" y="298"/>
                  </a:lnTo>
                  <a:lnTo>
                    <a:pt x="169" y="296"/>
                  </a:lnTo>
                  <a:lnTo>
                    <a:pt x="170" y="296"/>
                  </a:lnTo>
                  <a:lnTo>
                    <a:pt x="172" y="298"/>
                  </a:lnTo>
                  <a:lnTo>
                    <a:pt x="174" y="298"/>
                  </a:lnTo>
                  <a:lnTo>
                    <a:pt x="174" y="300"/>
                  </a:lnTo>
                  <a:lnTo>
                    <a:pt x="176" y="302"/>
                  </a:lnTo>
                  <a:lnTo>
                    <a:pt x="178" y="304"/>
                  </a:lnTo>
                  <a:lnTo>
                    <a:pt x="178" y="304"/>
                  </a:lnTo>
                  <a:lnTo>
                    <a:pt x="179" y="304"/>
                  </a:lnTo>
                  <a:lnTo>
                    <a:pt x="183" y="304"/>
                  </a:lnTo>
                  <a:lnTo>
                    <a:pt x="185" y="300"/>
                  </a:lnTo>
                  <a:lnTo>
                    <a:pt x="187" y="300"/>
                  </a:lnTo>
                  <a:lnTo>
                    <a:pt x="188" y="298"/>
                  </a:lnTo>
                  <a:lnTo>
                    <a:pt x="190" y="298"/>
                  </a:lnTo>
                  <a:lnTo>
                    <a:pt x="190" y="298"/>
                  </a:lnTo>
                  <a:lnTo>
                    <a:pt x="188" y="296"/>
                  </a:lnTo>
                  <a:lnTo>
                    <a:pt x="190" y="296"/>
                  </a:lnTo>
                  <a:lnTo>
                    <a:pt x="194" y="294"/>
                  </a:lnTo>
                  <a:lnTo>
                    <a:pt x="194" y="296"/>
                  </a:lnTo>
                  <a:lnTo>
                    <a:pt x="194" y="298"/>
                  </a:lnTo>
                  <a:lnTo>
                    <a:pt x="192" y="300"/>
                  </a:lnTo>
                  <a:lnTo>
                    <a:pt x="190" y="300"/>
                  </a:lnTo>
                  <a:lnTo>
                    <a:pt x="190" y="300"/>
                  </a:lnTo>
                  <a:lnTo>
                    <a:pt x="192" y="302"/>
                  </a:lnTo>
                  <a:lnTo>
                    <a:pt x="192" y="300"/>
                  </a:lnTo>
                  <a:lnTo>
                    <a:pt x="196" y="300"/>
                  </a:lnTo>
                  <a:lnTo>
                    <a:pt x="196" y="300"/>
                  </a:lnTo>
                  <a:lnTo>
                    <a:pt x="194" y="302"/>
                  </a:lnTo>
                  <a:lnTo>
                    <a:pt x="194" y="304"/>
                  </a:lnTo>
                  <a:lnTo>
                    <a:pt x="194" y="304"/>
                  </a:lnTo>
                  <a:lnTo>
                    <a:pt x="196" y="304"/>
                  </a:lnTo>
                  <a:lnTo>
                    <a:pt x="196" y="305"/>
                  </a:lnTo>
                  <a:lnTo>
                    <a:pt x="196" y="307"/>
                  </a:lnTo>
                  <a:lnTo>
                    <a:pt x="196" y="307"/>
                  </a:lnTo>
                  <a:lnTo>
                    <a:pt x="196" y="309"/>
                  </a:lnTo>
                  <a:lnTo>
                    <a:pt x="198" y="309"/>
                  </a:lnTo>
                  <a:lnTo>
                    <a:pt x="198" y="307"/>
                  </a:lnTo>
                  <a:lnTo>
                    <a:pt x="199" y="305"/>
                  </a:lnTo>
                  <a:lnTo>
                    <a:pt x="199" y="305"/>
                  </a:lnTo>
                  <a:lnTo>
                    <a:pt x="198" y="305"/>
                  </a:lnTo>
                  <a:lnTo>
                    <a:pt x="198" y="307"/>
                  </a:lnTo>
                  <a:lnTo>
                    <a:pt x="198" y="307"/>
                  </a:lnTo>
                  <a:lnTo>
                    <a:pt x="198" y="305"/>
                  </a:lnTo>
                  <a:lnTo>
                    <a:pt x="198" y="305"/>
                  </a:lnTo>
                  <a:lnTo>
                    <a:pt x="199" y="305"/>
                  </a:lnTo>
                  <a:lnTo>
                    <a:pt x="201" y="304"/>
                  </a:lnTo>
                  <a:lnTo>
                    <a:pt x="201" y="305"/>
                  </a:lnTo>
                  <a:lnTo>
                    <a:pt x="203" y="304"/>
                  </a:lnTo>
                  <a:lnTo>
                    <a:pt x="205" y="304"/>
                  </a:lnTo>
                  <a:lnTo>
                    <a:pt x="207" y="304"/>
                  </a:lnTo>
                  <a:lnTo>
                    <a:pt x="207" y="302"/>
                  </a:lnTo>
                  <a:lnTo>
                    <a:pt x="210" y="300"/>
                  </a:lnTo>
                  <a:lnTo>
                    <a:pt x="212" y="300"/>
                  </a:lnTo>
                  <a:lnTo>
                    <a:pt x="216" y="298"/>
                  </a:lnTo>
                  <a:lnTo>
                    <a:pt x="217" y="298"/>
                  </a:lnTo>
                  <a:lnTo>
                    <a:pt x="225" y="298"/>
                  </a:lnTo>
                  <a:lnTo>
                    <a:pt x="228" y="298"/>
                  </a:lnTo>
                  <a:lnTo>
                    <a:pt x="230" y="296"/>
                  </a:lnTo>
                  <a:lnTo>
                    <a:pt x="230" y="296"/>
                  </a:lnTo>
                  <a:lnTo>
                    <a:pt x="230" y="296"/>
                  </a:lnTo>
                  <a:lnTo>
                    <a:pt x="232" y="294"/>
                  </a:lnTo>
                  <a:lnTo>
                    <a:pt x="234" y="294"/>
                  </a:lnTo>
                  <a:lnTo>
                    <a:pt x="234" y="293"/>
                  </a:lnTo>
                  <a:lnTo>
                    <a:pt x="234" y="291"/>
                  </a:lnTo>
                  <a:lnTo>
                    <a:pt x="236" y="291"/>
                  </a:lnTo>
                  <a:lnTo>
                    <a:pt x="236" y="289"/>
                  </a:lnTo>
                  <a:lnTo>
                    <a:pt x="239" y="285"/>
                  </a:lnTo>
                  <a:lnTo>
                    <a:pt x="239" y="285"/>
                  </a:lnTo>
                  <a:lnTo>
                    <a:pt x="241" y="284"/>
                  </a:lnTo>
                  <a:lnTo>
                    <a:pt x="241" y="282"/>
                  </a:lnTo>
                  <a:lnTo>
                    <a:pt x="243" y="280"/>
                  </a:lnTo>
                  <a:lnTo>
                    <a:pt x="245" y="278"/>
                  </a:lnTo>
                  <a:lnTo>
                    <a:pt x="246" y="276"/>
                  </a:lnTo>
                  <a:lnTo>
                    <a:pt x="246" y="276"/>
                  </a:lnTo>
                  <a:lnTo>
                    <a:pt x="248" y="275"/>
                  </a:lnTo>
                  <a:lnTo>
                    <a:pt x="250" y="275"/>
                  </a:lnTo>
                  <a:lnTo>
                    <a:pt x="252" y="271"/>
                  </a:lnTo>
                  <a:lnTo>
                    <a:pt x="252" y="273"/>
                  </a:lnTo>
                  <a:lnTo>
                    <a:pt x="254" y="271"/>
                  </a:lnTo>
                  <a:lnTo>
                    <a:pt x="261" y="264"/>
                  </a:lnTo>
                  <a:lnTo>
                    <a:pt x="263" y="262"/>
                  </a:lnTo>
                  <a:lnTo>
                    <a:pt x="263" y="26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7" name="Freeform 552"/>
            <p:cNvSpPr>
              <a:spLocks/>
            </p:cNvSpPr>
            <p:nvPr/>
          </p:nvSpPr>
          <p:spPr bwMode="auto">
            <a:xfrm>
              <a:off x="5656956" y="3761206"/>
              <a:ext cx="14295" cy="8456"/>
            </a:xfrm>
            <a:custGeom>
              <a:avLst/>
              <a:gdLst>
                <a:gd name="T0" fmla="*/ 7 w 7"/>
                <a:gd name="T1" fmla="*/ 0 h 5"/>
                <a:gd name="T2" fmla="*/ 5 w 7"/>
                <a:gd name="T3" fmla="*/ 0 h 5"/>
                <a:gd name="T4" fmla="*/ 5 w 7"/>
                <a:gd name="T5" fmla="*/ 1 h 5"/>
                <a:gd name="T6" fmla="*/ 4 w 7"/>
                <a:gd name="T7" fmla="*/ 3 h 5"/>
                <a:gd name="T8" fmla="*/ 2 w 7"/>
                <a:gd name="T9" fmla="*/ 3 h 5"/>
                <a:gd name="T10" fmla="*/ 0 w 7"/>
                <a:gd name="T11" fmla="*/ 5 h 5"/>
                <a:gd name="T12" fmla="*/ 0 w 7"/>
                <a:gd name="T13" fmla="*/ 5 h 5"/>
                <a:gd name="T14" fmla="*/ 2 w 7"/>
                <a:gd name="T15" fmla="*/ 5 h 5"/>
                <a:gd name="T16" fmla="*/ 2 w 7"/>
                <a:gd name="T17" fmla="*/ 5 h 5"/>
                <a:gd name="T18" fmla="*/ 2 w 7"/>
                <a:gd name="T19" fmla="*/ 5 h 5"/>
                <a:gd name="T20" fmla="*/ 4 w 7"/>
                <a:gd name="T21" fmla="*/ 5 h 5"/>
                <a:gd name="T22" fmla="*/ 4 w 7"/>
                <a:gd name="T23" fmla="*/ 3 h 5"/>
                <a:gd name="T24" fmla="*/ 5 w 7"/>
                <a:gd name="T25" fmla="*/ 3 h 5"/>
                <a:gd name="T26" fmla="*/ 5 w 7"/>
                <a:gd name="T27" fmla="*/ 3 h 5"/>
                <a:gd name="T28" fmla="*/ 7 w 7"/>
                <a:gd name="T29" fmla="*/ 3 h 5"/>
                <a:gd name="T30" fmla="*/ 7 w 7"/>
                <a:gd name="T31" fmla="*/ 1 h 5"/>
                <a:gd name="T32" fmla="*/ 7 w 7"/>
                <a:gd name="T33" fmla="*/ 1 h 5"/>
                <a:gd name="T34" fmla="*/ 7 w 7"/>
                <a:gd name="T35" fmla="*/ 0 h 5"/>
                <a:gd name="T36" fmla="*/ 7 w 7"/>
                <a:gd name="T37" fmla="*/ 1 h 5"/>
                <a:gd name="T38" fmla="*/ 7 w 7"/>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5">
                  <a:moveTo>
                    <a:pt x="7" y="0"/>
                  </a:moveTo>
                  <a:lnTo>
                    <a:pt x="5" y="0"/>
                  </a:lnTo>
                  <a:lnTo>
                    <a:pt x="5" y="1"/>
                  </a:lnTo>
                  <a:lnTo>
                    <a:pt x="4" y="3"/>
                  </a:lnTo>
                  <a:lnTo>
                    <a:pt x="2" y="3"/>
                  </a:lnTo>
                  <a:lnTo>
                    <a:pt x="0" y="5"/>
                  </a:lnTo>
                  <a:lnTo>
                    <a:pt x="0" y="5"/>
                  </a:lnTo>
                  <a:lnTo>
                    <a:pt x="2" y="5"/>
                  </a:lnTo>
                  <a:lnTo>
                    <a:pt x="2" y="5"/>
                  </a:lnTo>
                  <a:lnTo>
                    <a:pt x="2" y="5"/>
                  </a:lnTo>
                  <a:lnTo>
                    <a:pt x="4" y="5"/>
                  </a:lnTo>
                  <a:lnTo>
                    <a:pt x="4" y="3"/>
                  </a:lnTo>
                  <a:lnTo>
                    <a:pt x="5" y="3"/>
                  </a:lnTo>
                  <a:lnTo>
                    <a:pt x="5" y="3"/>
                  </a:lnTo>
                  <a:lnTo>
                    <a:pt x="7" y="3"/>
                  </a:lnTo>
                  <a:lnTo>
                    <a:pt x="7" y="1"/>
                  </a:lnTo>
                  <a:lnTo>
                    <a:pt x="7" y="1"/>
                  </a:lnTo>
                  <a:lnTo>
                    <a:pt x="7" y="0"/>
                  </a:lnTo>
                  <a:lnTo>
                    <a:pt x="7" y="1"/>
                  </a:lnTo>
                  <a:lnTo>
                    <a:pt x="7"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8" name="Freeform 553"/>
            <p:cNvSpPr>
              <a:spLocks/>
            </p:cNvSpPr>
            <p:nvPr/>
          </p:nvSpPr>
          <p:spPr bwMode="auto">
            <a:xfrm>
              <a:off x="5667165" y="3663118"/>
              <a:ext cx="196034" cy="99780"/>
            </a:xfrm>
            <a:custGeom>
              <a:avLst/>
              <a:gdLst>
                <a:gd name="T0" fmla="*/ 91 w 96"/>
                <a:gd name="T1" fmla="*/ 9 h 59"/>
                <a:gd name="T2" fmla="*/ 93 w 96"/>
                <a:gd name="T3" fmla="*/ 7 h 59"/>
                <a:gd name="T4" fmla="*/ 93 w 96"/>
                <a:gd name="T5" fmla="*/ 7 h 59"/>
                <a:gd name="T6" fmla="*/ 87 w 96"/>
                <a:gd name="T7" fmla="*/ 9 h 59"/>
                <a:gd name="T8" fmla="*/ 89 w 96"/>
                <a:gd name="T9" fmla="*/ 5 h 59"/>
                <a:gd name="T10" fmla="*/ 87 w 96"/>
                <a:gd name="T11" fmla="*/ 3 h 59"/>
                <a:gd name="T12" fmla="*/ 91 w 96"/>
                <a:gd name="T13" fmla="*/ 0 h 59"/>
                <a:gd name="T14" fmla="*/ 89 w 96"/>
                <a:gd name="T15" fmla="*/ 2 h 59"/>
                <a:gd name="T16" fmla="*/ 84 w 96"/>
                <a:gd name="T17" fmla="*/ 5 h 59"/>
                <a:gd name="T18" fmla="*/ 76 w 96"/>
                <a:gd name="T19" fmla="*/ 11 h 59"/>
                <a:gd name="T20" fmla="*/ 69 w 96"/>
                <a:gd name="T21" fmla="*/ 14 h 59"/>
                <a:gd name="T22" fmla="*/ 58 w 96"/>
                <a:gd name="T23" fmla="*/ 21 h 59"/>
                <a:gd name="T24" fmla="*/ 55 w 96"/>
                <a:gd name="T25" fmla="*/ 23 h 59"/>
                <a:gd name="T26" fmla="*/ 49 w 96"/>
                <a:gd name="T27" fmla="*/ 25 h 59"/>
                <a:gd name="T28" fmla="*/ 40 w 96"/>
                <a:gd name="T29" fmla="*/ 29 h 59"/>
                <a:gd name="T30" fmla="*/ 35 w 96"/>
                <a:gd name="T31" fmla="*/ 31 h 59"/>
                <a:gd name="T32" fmla="*/ 31 w 96"/>
                <a:gd name="T33" fmla="*/ 32 h 59"/>
                <a:gd name="T34" fmla="*/ 27 w 96"/>
                <a:gd name="T35" fmla="*/ 34 h 59"/>
                <a:gd name="T36" fmla="*/ 24 w 96"/>
                <a:gd name="T37" fmla="*/ 36 h 59"/>
                <a:gd name="T38" fmla="*/ 18 w 96"/>
                <a:gd name="T39" fmla="*/ 38 h 59"/>
                <a:gd name="T40" fmla="*/ 17 w 96"/>
                <a:gd name="T41" fmla="*/ 41 h 59"/>
                <a:gd name="T42" fmla="*/ 17 w 96"/>
                <a:gd name="T43" fmla="*/ 40 h 59"/>
                <a:gd name="T44" fmla="*/ 11 w 96"/>
                <a:gd name="T45" fmla="*/ 43 h 59"/>
                <a:gd name="T46" fmla="*/ 11 w 96"/>
                <a:gd name="T47" fmla="*/ 43 h 59"/>
                <a:gd name="T48" fmla="*/ 9 w 96"/>
                <a:gd name="T49" fmla="*/ 43 h 59"/>
                <a:gd name="T50" fmla="*/ 8 w 96"/>
                <a:gd name="T51" fmla="*/ 45 h 59"/>
                <a:gd name="T52" fmla="*/ 8 w 96"/>
                <a:gd name="T53" fmla="*/ 45 h 59"/>
                <a:gd name="T54" fmla="*/ 6 w 96"/>
                <a:gd name="T55" fmla="*/ 47 h 59"/>
                <a:gd name="T56" fmla="*/ 2 w 96"/>
                <a:gd name="T57" fmla="*/ 49 h 59"/>
                <a:gd name="T58" fmla="*/ 4 w 96"/>
                <a:gd name="T59" fmla="*/ 49 h 59"/>
                <a:gd name="T60" fmla="*/ 2 w 96"/>
                <a:gd name="T61" fmla="*/ 50 h 59"/>
                <a:gd name="T62" fmla="*/ 2 w 96"/>
                <a:gd name="T63" fmla="*/ 50 h 59"/>
                <a:gd name="T64" fmla="*/ 2 w 96"/>
                <a:gd name="T65" fmla="*/ 52 h 59"/>
                <a:gd name="T66" fmla="*/ 6 w 96"/>
                <a:gd name="T67" fmla="*/ 52 h 59"/>
                <a:gd name="T68" fmla="*/ 6 w 96"/>
                <a:gd name="T69" fmla="*/ 56 h 59"/>
                <a:gd name="T70" fmla="*/ 6 w 96"/>
                <a:gd name="T71" fmla="*/ 56 h 59"/>
                <a:gd name="T72" fmla="*/ 8 w 96"/>
                <a:gd name="T73" fmla="*/ 58 h 59"/>
                <a:gd name="T74" fmla="*/ 9 w 96"/>
                <a:gd name="T75" fmla="*/ 58 h 59"/>
                <a:gd name="T76" fmla="*/ 11 w 96"/>
                <a:gd name="T77" fmla="*/ 59 h 59"/>
                <a:gd name="T78" fmla="*/ 15 w 96"/>
                <a:gd name="T79" fmla="*/ 58 h 59"/>
                <a:gd name="T80" fmla="*/ 17 w 96"/>
                <a:gd name="T81" fmla="*/ 56 h 59"/>
                <a:gd name="T82" fmla="*/ 24 w 96"/>
                <a:gd name="T83" fmla="*/ 54 h 59"/>
                <a:gd name="T84" fmla="*/ 27 w 96"/>
                <a:gd name="T85" fmla="*/ 54 h 59"/>
                <a:gd name="T86" fmla="*/ 27 w 96"/>
                <a:gd name="T87" fmla="*/ 52 h 59"/>
                <a:gd name="T88" fmla="*/ 33 w 96"/>
                <a:gd name="T89" fmla="*/ 49 h 59"/>
                <a:gd name="T90" fmla="*/ 38 w 96"/>
                <a:gd name="T91" fmla="*/ 45 h 59"/>
                <a:gd name="T92" fmla="*/ 44 w 96"/>
                <a:gd name="T93" fmla="*/ 41 h 59"/>
                <a:gd name="T94" fmla="*/ 49 w 96"/>
                <a:gd name="T95" fmla="*/ 36 h 59"/>
                <a:gd name="T96" fmla="*/ 51 w 96"/>
                <a:gd name="T97" fmla="*/ 36 h 59"/>
                <a:gd name="T98" fmla="*/ 55 w 96"/>
                <a:gd name="T99" fmla="*/ 34 h 59"/>
                <a:gd name="T100" fmla="*/ 56 w 96"/>
                <a:gd name="T101" fmla="*/ 34 h 59"/>
                <a:gd name="T102" fmla="*/ 58 w 96"/>
                <a:gd name="T103" fmla="*/ 34 h 59"/>
                <a:gd name="T104" fmla="*/ 62 w 96"/>
                <a:gd name="T105" fmla="*/ 34 h 59"/>
                <a:gd name="T106" fmla="*/ 62 w 96"/>
                <a:gd name="T107" fmla="*/ 34 h 59"/>
                <a:gd name="T108" fmla="*/ 64 w 96"/>
                <a:gd name="T109" fmla="*/ 31 h 59"/>
                <a:gd name="T110" fmla="*/ 69 w 96"/>
                <a:gd name="T111" fmla="*/ 27 h 59"/>
                <a:gd name="T112" fmla="*/ 73 w 96"/>
                <a:gd name="T113" fmla="*/ 25 h 59"/>
                <a:gd name="T114" fmla="*/ 82 w 96"/>
                <a:gd name="T115" fmla="*/ 20 h 59"/>
                <a:gd name="T116" fmla="*/ 85 w 96"/>
                <a:gd name="T117" fmla="*/ 18 h 59"/>
                <a:gd name="T118" fmla="*/ 91 w 96"/>
                <a:gd name="T119" fmla="*/ 12 h 59"/>
                <a:gd name="T120" fmla="*/ 93 w 96"/>
                <a:gd name="T121" fmla="*/ 9 h 59"/>
                <a:gd name="T122" fmla="*/ 94 w 96"/>
                <a:gd name="T123"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59">
                  <a:moveTo>
                    <a:pt x="93" y="9"/>
                  </a:moveTo>
                  <a:lnTo>
                    <a:pt x="93" y="9"/>
                  </a:lnTo>
                  <a:lnTo>
                    <a:pt x="91" y="9"/>
                  </a:lnTo>
                  <a:lnTo>
                    <a:pt x="93" y="9"/>
                  </a:lnTo>
                  <a:lnTo>
                    <a:pt x="93" y="7"/>
                  </a:lnTo>
                  <a:lnTo>
                    <a:pt x="93" y="7"/>
                  </a:lnTo>
                  <a:lnTo>
                    <a:pt x="94" y="5"/>
                  </a:lnTo>
                  <a:lnTo>
                    <a:pt x="94" y="5"/>
                  </a:lnTo>
                  <a:lnTo>
                    <a:pt x="93" y="7"/>
                  </a:lnTo>
                  <a:lnTo>
                    <a:pt x="91" y="7"/>
                  </a:lnTo>
                  <a:lnTo>
                    <a:pt x="89" y="7"/>
                  </a:lnTo>
                  <a:lnTo>
                    <a:pt x="87" y="9"/>
                  </a:lnTo>
                  <a:lnTo>
                    <a:pt x="87" y="9"/>
                  </a:lnTo>
                  <a:lnTo>
                    <a:pt x="87" y="7"/>
                  </a:lnTo>
                  <a:lnTo>
                    <a:pt x="89" y="5"/>
                  </a:lnTo>
                  <a:lnTo>
                    <a:pt x="89" y="3"/>
                  </a:lnTo>
                  <a:lnTo>
                    <a:pt x="89" y="3"/>
                  </a:lnTo>
                  <a:lnTo>
                    <a:pt x="87" y="3"/>
                  </a:lnTo>
                  <a:lnTo>
                    <a:pt x="89" y="2"/>
                  </a:lnTo>
                  <a:lnTo>
                    <a:pt x="91" y="2"/>
                  </a:lnTo>
                  <a:lnTo>
                    <a:pt x="91" y="0"/>
                  </a:lnTo>
                  <a:lnTo>
                    <a:pt x="89" y="2"/>
                  </a:lnTo>
                  <a:lnTo>
                    <a:pt x="89" y="2"/>
                  </a:lnTo>
                  <a:lnTo>
                    <a:pt x="89" y="2"/>
                  </a:lnTo>
                  <a:lnTo>
                    <a:pt x="87" y="2"/>
                  </a:lnTo>
                  <a:lnTo>
                    <a:pt x="85" y="3"/>
                  </a:lnTo>
                  <a:lnTo>
                    <a:pt x="84" y="5"/>
                  </a:lnTo>
                  <a:lnTo>
                    <a:pt x="78" y="9"/>
                  </a:lnTo>
                  <a:lnTo>
                    <a:pt x="76" y="11"/>
                  </a:lnTo>
                  <a:lnTo>
                    <a:pt x="76" y="11"/>
                  </a:lnTo>
                  <a:lnTo>
                    <a:pt x="75" y="11"/>
                  </a:lnTo>
                  <a:lnTo>
                    <a:pt x="71" y="12"/>
                  </a:lnTo>
                  <a:lnTo>
                    <a:pt x="69" y="14"/>
                  </a:lnTo>
                  <a:lnTo>
                    <a:pt x="66" y="18"/>
                  </a:lnTo>
                  <a:lnTo>
                    <a:pt x="62" y="20"/>
                  </a:lnTo>
                  <a:lnTo>
                    <a:pt x="58" y="21"/>
                  </a:lnTo>
                  <a:lnTo>
                    <a:pt x="56" y="23"/>
                  </a:lnTo>
                  <a:lnTo>
                    <a:pt x="55" y="23"/>
                  </a:lnTo>
                  <a:lnTo>
                    <a:pt x="55" y="23"/>
                  </a:lnTo>
                  <a:lnTo>
                    <a:pt x="53" y="23"/>
                  </a:lnTo>
                  <a:lnTo>
                    <a:pt x="51" y="25"/>
                  </a:lnTo>
                  <a:lnTo>
                    <a:pt x="49" y="25"/>
                  </a:lnTo>
                  <a:lnTo>
                    <a:pt x="47" y="27"/>
                  </a:lnTo>
                  <a:lnTo>
                    <a:pt x="42" y="29"/>
                  </a:lnTo>
                  <a:lnTo>
                    <a:pt x="40" y="29"/>
                  </a:lnTo>
                  <a:lnTo>
                    <a:pt x="37" y="31"/>
                  </a:lnTo>
                  <a:lnTo>
                    <a:pt x="35" y="31"/>
                  </a:lnTo>
                  <a:lnTo>
                    <a:pt x="35" y="31"/>
                  </a:lnTo>
                  <a:lnTo>
                    <a:pt x="33" y="31"/>
                  </a:lnTo>
                  <a:lnTo>
                    <a:pt x="33" y="32"/>
                  </a:lnTo>
                  <a:lnTo>
                    <a:pt x="31" y="32"/>
                  </a:lnTo>
                  <a:lnTo>
                    <a:pt x="29" y="32"/>
                  </a:lnTo>
                  <a:lnTo>
                    <a:pt x="29" y="32"/>
                  </a:lnTo>
                  <a:lnTo>
                    <a:pt x="27" y="34"/>
                  </a:lnTo>
                  <a:lnTo>
                    <a:pt x="26" y="34"/>
                  </a:lnTo>
                  <a:lnTo>
                    <a:pt x="24" y="36"/>
                  </a:lnTo>
                  <a:lnTo>
                    <a:pt x="24" y="36"/>
                  </a:lnTo>
                  <a:lnTo>
                    <a:pt x="22" y="38"/>
                  </a:lnTo>
                  <a:lnTo>
                    <a:pt x="20" y="38"/>
                  </a:lnTo>
                  <a:lnTo>
                    <a:pt x="18" y="38"/>
                  </a:lnTo>
                  <a:lnTo>
                    <a:pt x="18" y="40"/>
                  </a:lnTo>
                  <a:lnTo>
                    <a:pt x="17" y="41"/>
                  </a:lnTo>
                  <a:lnTo>
                    <a:pt x="17" y="41"/>
                  </a:lnTo>
                  <a:lnTo>
                    <a:pt x="17" y="40"/>
                  </a:lnTo>
                  <a:lnTo>
                    <a:pt x="17" y="40"/>
                  </a:lnTo>
                  <a:lnTo>
                    <a:pt x="17" y="40"/>
                  </a:lnTo>
                  <a:lnTo>
                    <a:pt x="15" y="40"/>
                  </a:lnTo>
                  <a:lnTo>
                    <a:pt x="11" y="43"/>
                  </a:lnTo>
                  <a:lnTo>
                    <a:pt x="11" y="43"/>
                  </a:lnTo>
                  <a:lnTo>
                    <a:pt x="13" y="43"/>
                  </a:lnTo>
                  <a:lnTo>
                    <a:pt x="11" y="43"/>
                  </a:lnTo>
                  <a:lnTo>
                    <a:pt x="11" y="43"/>
                  </a:lnTo>
                  <a:lnTo>
                    <a:pt x="11" y="43"/>
                  </a:lnTo>
                  <a:lnTo>
                    <a:pt x="9" y="43"/>
                  </a:lnTo>
                  <a:lnTo>
                    <a:pt x="9" y="43"/>
                  </a:lnTo>
                  <a:lnTo>
                    <a:pt x="9" y="43"/>
                  </a:lnTo>
                  <a:lnTo>
                    <a:pt x="9" y="45"/>
                  </a:lnTo>
                  <a:lnTo>
                    <a:pt x="8" y="45"/>
                  </a:lnTo>
                  <a:lnTo>
                    <a:pt x="8" y="45"/>
                  </a:lnTo>
                  <a:lnTo>
                    <a:pt x="8" y="45"/>
                  </a:lnTo>
                  <a:lnTo>
                    <a:pt x="8" y="45"/>
                  </a:lnTo>
                  <a:lnTo>
                    <a:pt x="8" y="47"/>
                  </a:lnTo>
                  <a:lnTo>
                    <a:pt x="6" y="47"/>
                  </a:lnTo>
                  <a:lnTo>
                    <a:pt x="6" y="47"/>
                  </a:lnTo>
                  <a:lnTo>
                    <a:pt x="4" y="49"/>
                  </a:lnTo>
                  <a:lnTo>
                    <a:pt x="2" y="49"/>
                  </a:lnTo>
                  <a:lnTo>
                    <a:pt x="2" y="49"/>
                  </a:lnTo>
                  <a:lnTo>
                    <a:pt x="0" y="49"/>
                  </a:lnTo>
                  <a:lnTo>
                    <a:pt x="2" y="49"/>
                  </a:lnTo>
                  <a:lnTo>
                    <a:pt x="4" y="49"/>
                  </a:lnTo>
                  <a:lnTo>
                    <a:pt x="4" y="49"/>
                  </a:lnTo>
                  <a:lnTo>
                    <a:pt x="0" y="50"/>
                  </a:lnTo>
                  <a:lnTo>
                    <a:pt x="2" y="50"/>
                  </a:lnTo>
                  <a:lnTo>
                    <a:pt x="4" y="49"/>
                  </a:lnTo>
                  <a:lnTo>
                    <a:pt x="4" y="50"/>
                  </a:lnTo>
                  <a:lnTo>
                    <a:pt x="2" y="50"/>
                  </a:lnTo>
                  <a:lnTo>
                    <a:pt x="0" y="52"/>
                  </a:lnTo>
                  <a:lnTo>
                    <a:pt x="0" y="52"/>
                  </a:lnTo>
                  <a:lnTo>
                    <a:pt x="2" y="52"/>
                  </a:lnTo>
                  <a:lnTo>
                    <a:pt x="4" y="52"/>
                  </a:lnTo>
                  <a:lnTo>
                    <a:pt x="6" y="52"/>
                  </a:lnTo>
                  <a:lnTo>
                    <a:pt x="6" y="52"/>
                  </a:lnTo>
                  <a:lnTo>
                    <a:pt x="6" y="54"/>
                  </a:lnTo>
                  <a:lnTo>
                    <a:pt x="6" y="56"/>
                  </a:lnTo>
                  <a:lnTo>
                    <a:pt x="6" y="56"/>
                  </a:lnTo>
                  <a:lnTo>
                    <a:pt x="8" y="56"/>
                  </a:lnTo>
                  <a:lnTo>
                    <a:pt x="8" y="56"/>
                  </a:lnTo>
                  <a:lnTo>
                    <a:pt x="6" y="56"/>
                  </a:lnTo>
                  <a:lnTo>
                    <a:pt x="6" y="58"/>
                  </a:lnTo>
                  <a:lnTo>
                    <a:pt x="8" y="58"/>
                  </a:lnTo>
                  <a:lnTo>
                    <a:pt x="8" y="58"/>
                  </a:lnTo>
                  <a:lnTo>
                    <a:pt x="8" y="58"/>
                  </a:lnTo>
                  <a:lnTo>
                    <a:pt x="9" y="58"/>
                  </a:lnTo>
                  <a:lnTo>
                    <a:pt x="9" y="58"/>
                  </a:lnTo>
                  <a:lnTo>
                    <a:pt x="9" y="59"/>
                  </a:lnTo>
                  <a:lnTo>
                    <a:pt x="9" y="59"/>
                  </a:lnTo>
                  <a:lnTo>
                    <a:pt x="11" y="59"/>
                  </a:lnTo>
                  <a:lnTo>
                    <a:pt x="11" y="59"/>
                  </a:lnTo>
                  <a:lnTo>
                    <a:pt x="15" y="59"/>
                  </a:lnTo>
                  <a:lnTo>
                    <a:pt x="15" y="58"/>
                  </a:lnTo>
                  <a:lnTo>
                    <a:pt x="17" y="58"/>
                  </a:lnTo>
                  <a:lnTo>
                    <a:pt x="17" y="58"/>
                  </a:lnTo>
                  <a:lnTo>
                    <a:pt x="17" y="56"/>
                  </a:lnTo>
                  <a:lnTo>
                    <a:pt x="18" y="56"/>
                  </a:lnTo>
                  <a:lnTo>
                    <a:pt x="20" y="56"/>
                  </a:lnTo>
                  <a:lnTo>
                    <a:pt x="24" y="54"/>
                  </a:lnTo>
                  <a:lnTo>
                    <a:pt x="26" y="54"/>
                  </a:lnTo>
                  <a:lnTo>
                    <a:pt x="26" y="54"/>
                  </a:lnTo>
                  <a:lnTo>
                    <a:pt x="27" y="54"/>
                  </a:lnTo>
                  <a:lnTo>
                    <a:pt x="27" y="52"/>
                  </a:lnTo>
                  <a:lnTo>
                    <a:pt x="27" y="52"/>
                  </a:lnTo>
                  <a:lnTo>
                    <a:pt x="27" y="52"/>
                  </a:lnTo>
                  <a:lnTo>
                    <a:pt x="29" y="52"/>
                  </a:lnTo>
                  <a:lnTo>
                    <a:pt x="31" y="50"/>
                  </a:lnTo>
                  <a:lnTo>
                    <a:pt x="33" y="49"/>
                  </a:lnTo>
                  <a:lnTo>
                    <a:pt x="33" y="49"/>
                  </a:lnTo>
                  <a:lnTo>
                    <a:pt x="37" y="47"/>
                  </a:lnTo>
                  <a:lnTo>
                    <a:pt x="38" y="45"/>
                  </a:lnTo>
                  <a:lnTo>
                    <a:pt x="40" y="43"/>
                  </a:lnTo>
                  <a:lnTo>
                    <a:pt x="40" y="43"/>
                  </a:lnTo>
                  <a:lnTo>
                    <a:pt x="44" y="41"/>
                  </a:lnTo>
                  <a:lnTo>
                    <a:pt x="46" y="40"/>
                  </a:lnTo>
                  <a:lnTo>
                    <a:pt x="47" y="38"/>
                  </a:lnTo>
                  <a:lnTo>
                    <a:pt x="49" y="36"/>
                  </a:lnTo>
                  <a:lnTo>
                    <a:pt x="51" y="34"/>
                  </a:lnTo>
                  <a:lnTo>
                    <a:pt x="51" y="36"/>
                  </a:lnTo>
                  <a:lnTo>
                    <a:pt x="51" y="36"/>
                  </a:lnTo>
                  <a:lnTo>
                    <a:pt x="51" y="36"/>
                  </a:lnTo>
                  <a:lnTo>
                    <a:pt x="53" y="36"/>
                  </a:lnTo>
                  <a:lnTo>
                    <a:pt x="55" y="34"/>
                  </a:lnTo>
                  <a:lnTo>
                    <a:pt x="56" y="34"/>
                  </a:lnTo>
                  <a:lnTo>
                    <a:pt x="56" y="34"/>
                  </a:lnTo>
                  <a:lnTo>
                    <a:pt x="56" y="34"/>
                  </a:lnTo>
                  <a:lnTo>
                    <a:pt x="58" y="34"/>
                  </a:lnTo>
                  <a:lnTo>
                    <a:pt x="58" y="34"/>
                  </a:lnTo>
                  <a:lnTo>
                    <a:pt x="58" y="34"/>
                  </a:lnTo>
                  <a:lnTo>
                    <a:pt x="58" y="34"/>
                  </a:lnTo>
                  <a:lnTo>
                    <a:pt x="60" y="36"/>
                  </a:lnTo>
                  <a:lnTo>
                    <a:pt x="62" y="34"/>
                  </a:lnTo>
                  <a:lnTo>
                    <a:pt x="60" y="36"/>
                  </a:lnTo>
                  <a:lnTo>
                    <a:pt x="62" y="36"/>
                  </a:lnTo>
                  <a:lnTo>
                    <a:pt x="62" y="34"/>
                  </a:lnTo>
                  <a:lnTo>
                    <a:pt x="62" y="34"/>
                  </a:lnTo>
                  <a:lnTo>
                    <a:pt x="62" y="32"/>
                  </a:lnTo>
                  <a:lnTo>
                    <a:pt x="64" y="31"/>
                  </a:lnTo>
                  <a:lnTo>
                    <a:pt x="67" y="29"/>
                  </a:lnTo>
                  <a:lnTo>
                    <a:pt x="67" y="27"/>
                  </a:lnTo>
                  <a:lnTo>
                    <a:pt x="69" y="27"/>
                  </a:lnTo>
                  <a:lnTo>
                    <a:pt x="71" y="25"/>
                  </a:lnTo>
                  <a:lnTo>
                    <a:pt x="71" y="25"/>
                  </a:lnTo>
                  <a:lnTo>
                    <a:pt x="73" y="25"/>
                  </a:lnTo>
                  <a:lnTo>
                    <a:pt x="78" y="21"/>
                  </a:lnTo>
                  <a:lnTo>
                    <a:pt x="80" y="20"/>
                  </a:lnTo>
                  <a:lnTo>
                    <a:pt x="82" y="20"/>
                  </a:lnTo>
                  <a:lnTo>
                    <a:pt x="82" y="20"/>
                  </a:lnTo>
                  <a:lnTo>
                    <a:pt x="84" y="18"/>
                  </a:lnTo>
                  <a:lnTo>
                    <a:pt x="85" y="18"/>
                  </a:lnTo>
                  <a:lnTo>
                    <a:pt x="87" y="16"/>
                  </a:lnTo>
                  <a:lnTo>
                    <a:pt x="89" y="14"/>
                  </a:lnTo>
                  <a:lnTo>
                    <a:pt x="91" y="12"/>
                  </a:lnTo>
                  <a:lnTo>
                    <a:pt x="93" y="11"/>
                  </a:lnTo>
                  <a:lnTo>
                    <a:pt x="93" y="11"/>
                  </a:lnTo>
                  <a:lnTo>
                    <a:pt x="93" y="9"/>
                  </a:lnTo>
                  <a:lnTo>
                    <a:pt x="94" y="9"/>
                  </a:lnTo>
                  <a:lnTo>
                    <a:pt x="96" y="7"/>
                  </a:lnTo>
                  <a:lnTo>
                    <a:pt x="94" y="7"/>
                  </a:lnTo>
                  <a:lnTo>
                    <a:pt x="9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49" name="Freeform 554"/>
            <p:cNvSpPr>
              <a:spLocks/>
            </p:cNvSpPr>
            <p:nvPr/>
          </p:nvSpPr>
          <p:spPr bwMode="auto">
            <a:xfrm>
              <a:off x="5863199" y="3553192"/>
              <a:ext cx="118437" cy="133603"/>
            </a:xfrm>
            <a:custGeom>
              <a:avLst/>
              <a:gdLst>
                <a:gd name="T0" fmla="*/ 56 w 58"/>
                <a:gd name="T1" fmla="*/ 39 h 79"/>
                <a:gd name="T2" fmla="*/ 53 w 58"/>
                <a:gd name="T3" fmla="*/ 41 h 79"/>
                <a:gd name="T4" fmla="*/ 47 w 58"/>
                <a:gd name="T5" fmla="*/ 43 h 79"/>
                <a:gd name="T6" fmla="*/ 44 w 58"/>
                <a:gd name="T7" fmla="*/ 39 h 79"/>
                <a:gd name="T8" fmla="*/ 42 w 58"/>
                <a:gd name="T9" fmla="*/ 38 h 79"/>
                <a:gd name="T10" fmla="*/ 44 w 58"/>
                <a:gd name="T11" fmla="*/ 34 h 79"/>
                <a:gd name="T12" fmla="*/ 47 w 58"/>
                <a:gd name="T13" fmla="*/ 30 h 79"/>
                <a:gd name="T14" fmla="*/ 47 w 58"/>
                <a:gd name="T15" fmla="*/ 27 h 79"/>
                <a:gd name="T16" fmla="*/ 47 w 58"/>
                <a:gd name="T17" fmla="*/ 27 h 79"/>
                <a:gd name="T18" fmla="*/ 42 w 58"/>
                <a:gd name="T19" fmla="*/ 34 h 79"/>
                <a:gd name="T20" fmla="*/ 44 w 58"/>
                <a:gd name="T21" fmla="*/ 30 h 79"/>
                <a:gd name="T22" fmla="*/ 42 w 58"/>
                <a:gd name="T23" fmla="*/ 29 h 79"/>
                <a:gd name="T24" fmla="*/ 42 w 58"/>
                <a:gd name="T25" fmla="*/ 29 h 79"/>
                <a:gd name="T26" fmla="*/ 42 w 58"/>
                <a:gd name="T27" fmla="*/ 25 h 79"/>
                <a:gd name="T28" fmla="*/ 46 w 58"/>
                <a:gd name="T29" fmla="*/ 23 h 79"/>
                <a:gd name="T30" fmla="*/ 47 w 58"/>
                <a:gd name="T31" fmla="*/ 18 h 79"/>
                <a:gd name="T32" fmla="*/ 47 w 58"/>
                <a:gd name="T33" fmla="*/ 16 h 79"/>
                <a:gd name="T34" fmla="*/ 49 w 58"/>
                <a:gd name="T35" fmla="*/ 16 h 79"/>
                <a:gd name="T36" fmla="*/ 49 w 58"/>
                <a:gd name="T37" fmla="*/ 14 h 79"/>
                <a:gd name="T38" fmla="*/ 51 w 58"/>
                <a:gd name="T39" fmla="*/ 10 h 79"/>
                <a:gd name="T40" fmla="*/ 51 w 58"/>
                <a:gd name="T41" fmla="*/ 9 h 79"/>
                <a:gd name="T42" fmla="*/ 49 w 58"/>
                <a:gd name="T43" fmla="*/ 7 h 79"/>
                <a:gd name="T44" fmla="*/ 49 w 58"/>
                <a:gd name="T45" fmla="*/ 5 h 79"/>
                <a:gd name="T46" fmla="*/ 47 w 58"/>
                <a:gd name="T47" fmla="*/ 7 h 79"/>
                <a:gd name="T48" fmla="*/ 47 w 58"/>
                <a:gd name="T49" fmla="*/ 1 h 79"/>
                <a:gd name="T50" fmla="*/ 49 w 58"/>
                <a:gd name="T51" fmla="*/ 0 h 79"/>
                <a:gd name="T52" fmla="*/ 47 w 58"/>
                <a:gd name="T53" fmla="*/ 1 h 79"/>
                <a:gd name="T54" fmla="*/ 44 w 58"/>
                <a:gd name="T55" fmla="*/ 9 h 79"/>
                <a:gd name="T56" fmla="*/ 46 w 58"/>
                <a:gd name="T57" fmla="*/ 10 h 79"/>
                <a:gd name="T58" fmla="*/ 44 w 58"/>
                <a:gd name="T59" fmla="*/ 12 h 79"/>
                <a:gd name="T60" fmla="*/ 42 w 58"/>
                <a:gd name="T61" fmla="*/ 14 h 79"/>
                <a:gd name="T62" fmla="*/ 42 w 58"/>
                <a:gd name="T63" fmla="*/ 21 h 79"/>
                <a:gd name="T64" fmla="*/ 44 w 58"/>
                <a:gd name="T65" fmla="*/ 20 h 79"/>
                <a:gd name="T66" fmla="*/ 42 w 58"/>
                <a:gd name="T67" fmla="*/ 23 h 79"/>
                <a:gd name="T68" fmla="*/ 42 w 58"/>
                <a:gd name="T69" fmla="*/ 25 h 79"/>
                <a:gd name="T70" fmla="*/ 40 w 58"/>
                <a:gd name="T71" fmla="*/ 25 h 79"/>
                <a:gd name="T72" fmla="*/ 40 w 58"/>
                <a:gd name="T73" fmla="*/ 30 h 79"/>
                <a:gd name="T74" fmla="*/ 38 w 58"/>
                <a:gd name="T75" fmla="*/ 30 h 79"/>
                <a:gd name="T76" fmla="*/ 38 w 58"/>
                <a:gd name="T77" fmla="*/ 34 h 79"/>
                <a:gd name="T78" fmla="*/ 35 w 58"/>
                <a:gd name="T79" fmla="*/ 38 h 79"/>
                <a:gd name="T80" fmla="*/ 31 w 58"/>
                <a:gd name="T81" fmla="*/ 41 h 79"/>
                <a:gd name="T82" fmla="*/ 27 w 58"/>
                <a:gd name="T83" fmla="*/ 43 h 79"/>
                <a:gd name="T84" fmla="*/ 20 w 58"/>
                <a:gd name="T85" fmla="*/ 50 h 79"/>
                <a:gd name="T86" fmla="*/ 15 w 58"/>
                <a:gd name="T87" fmla="*/ 52 h 79"/>
                <a:gd name="T88" fmla="*/ 13 w 58"/>
                <a:gd name="T89" fmla="*/ 58 h 79"/>
                <a:gd name="T90" fmla="*/ 15 w 58"/>
                <a:gd name="T91" fmla="*/ 61 h 79"/>
                <a:gd name="T92" fmla="*/ 13 w 58"/>
                <a:gd name="T93" fmla="*/ 67 h 79"/>
                <a:gd name="T94" fmla="*/ 8 w 58"/>
                <a:gd name="T95" fmla="*/ 70 h 79"/>
                <a:gd name="T96" fmla="*/ 0 w 58"/>
                <a:gd name="T97" fmla="*/ 76 h 79"/>
                <a:gd name="T98" fmla="*/ 2 w 58"/>
                <a:gd name="T99" fmla="*/ 77 h 79"/>
                <a:gd name="T100" fmla="*/ 4 w 58"/>
                <a:gd name="T101" fmla="*/ 79 h 79"/>
                <a:gd name="T102" fmla="*/ 18 w 58"/>
                <a:gd name="T103" fmla="*/ 70 h 79"/>
                <a:gd name="T104" fmla="*/ 27 w 58"/>
                <a:gd name="T105" fmla="*/ 65 h 79"/>
                <a:gd name="T106" fmla="*/ 29 w 58"/>
                <a:gd name="T107" fmla="*/ 61 h 79"/>
                <a:gd name="T108" fmla="*/ 31 w 58"/>
                <a:gd name="T109" fmla="*/ 59 h 79"/>
                <a:gd name="T110" fmla="*/ 38 w 58"/>
                <a:gd name="T111" fmla="*/ 56 h 79"/>
                <a:gd name="T112" fmla="*/ 40 w 58"/>
                <a:gd name="T113" fmla="*/ 56 h 79"/>
                <a:gd name="T114" fmla="*/ 42 w 58"/>
                <a:gd name="T115" fmla="*/ 58 h 79"/>
                <a:gd name="T116" fmla="*/ 42 w 58"/>
                <a:gd name="T117" fmla="*/ 54 h 79"/>
                <a:gd name="T118" fmla="*/ 47 w 58"/>
                <a:gd name="T119" fmla="*/ 52 h 79"/>
                <a:gd name="T120" fmla="*/ 51 w 58"/>
                <a:gd name="T121" fmla="*/ 48 h 79"/>
                <a:gd name="T122" fmla="*/ 58 w 58"/>
                <a:gd name="T123"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 h="79">
                  <a:moveTo>
                    <a:pt x="56" y="39"/>
                  </a:moveTo>
                  <a:lnTo>
                    <a:pt x="56" y="39"/>
                  </a:lnTo>
                  <a:lnTo>
                    <a:pt x="56" y="39"/>
                  </a:lnTo>
                  <a:lnTo>
                    <a:pt x="55" y="39"/>
                  </a:lnTo>
                  <a:lnTo>
                    <a:pt x="53" y="41"/>
                  </a:lnTo>
                  <a:lnTo>
                    <a:pt x="53" y="41"/>
                  </a:lnTo>
                  <a:lnTo>
                    <a:pt x="49" y="43"/>
                  </a:lnTo>
                  <a:lnTo>
                    <a:pt x="49" y="43"/>
                  </a:lnTo>
                  <a:lnTo>
                    <a:pt x="47" y="43"/>
                  </a:lnTo>
                  <a:lnTo>
                    <a:pt x="47" y="43"/>
                  </a:lnTo>
                  <a:lnTo>
                    <a:pt x="46" y="43"/>
                  </a:lnTo>
                  <a:lnTo>
                    <a:pt x="44" y="39"/>
                  </a:lnTo>
                  <a:lnTo>
                    <a:pt x="44" y="38"/>
                  </a:lnTo>
                  <a:lnTo>
                    <a:pt x="42" y="38"/>
                  </a:lnTo>
                  <a:lnTo>
                    <a:pt x="42" y="38"/>
                  </a:lnTo>
                  <a:lnTo>
                    <a:pt x="44" y="36"/>
                  </a:lnTo>
                  <a:lnTo>
                    <a:pt x="44" y="34"/>
                  </a:lnTo>
                  <a:lnTo>
                    <a:pt x="44" y="34"/>
                  </a:lnTo>
                  <a:lnTo>
                    <a:pt x="46" y="34"/>
                  </a:lnTo>
                  <a:lnTo>
                    <a:pt x="47" y="32"/>
                  </a:lnTo>
                  <a:lnTo>
                    <a:pt x="47" y="30"/>
                  </a:lnTo>
                  <a:lnTo>
                    <a:pt x="47" y="29"/>
                  </a:lnTo>
                  <a:lnTo>
                    <a:pt x="49" y="27"/>
                  </a:lnTo>
                  <a:lnTo>
                    <a:pt x="47" y="27"/>
                  </a:lnTo>
                  <a:lnTo>
                    <a:pt x="47" y="25"/>
                  </a:lnTo>
                  <a:lnTo>
                    <a:pt x="47" y="25"/>
                  </a:lnTo>
                  <a:lnTo>
                    <a:pt x="47" y="27"/>
                  </a:lnTo>
                  <a:lnTo>
                    <a:pt x="47" y="29"/>
                  </a:lnTo>
                  <a:lnTo>
                    <a:pt x="44" y="32"/>
                  </a:lnTo>
                  <a:lnTo>
                    <a:pt x="42" y="34"/>
                  </a:lnTo>
                  <a:lnTo>
                    <a:pt x="42" y="32"/>
                  </a:lnTo>
                  <a:lnTo>
                    <a:pt x="42" y="30"/>
                  </a:lnTo>
                  <a:lnTo>
                    <a:pt x="44" y="30"/>
                  </a:lnTo>
                  <a:lnTo>
                    <a:pt x="44" y="29"/>
                  </a:lnTo>
                  <a:lnTo>
                    <a:pt x="42" y="29"/>
                  </a:lnTo>
                  <a:lnTo>
                    <a:pt x="42" y="29"/>
                  </a:lnTo>
                  <a:lnTo>
                    <a:pt x="40" y="29"/>
                  </a:lnTo>
                  <a:lnTo>
                    <a:pt x="40" y="29"/>
                  </a:lnTo>
                  <a:lnTo>
                    <a:pt x="42" y="29"/>
                  </a:lnTo>
                  <a:lnTo>
                    <a:pt x="42" y="29"/>
                  </a:lnTo>
                  <a:lnTo>
                    <a:pt x="42" y="27"/>
                  </a:lnTo>
                  <a:lnTo>
                    <a:pt x="42" y="25"/>
                  </a:lnTo>
                  <a:lnTo>
                    <a:pt x="44" y="25"/>
                  </a:lnTo>
                  <a:lnTo>
                    <a:pt x="46" y="25"/>
                  </a:lnTo>
                  <a:lnTo>
                    <a:pt x="46" y="23"/>
                  </a:lnTo>
                  <a:lnTo>
                    <a:pt x="46" y="20"/>
                  </a:lnTo>
                  <a:lnTo>
                    <a:pt x="46" y="20"/>
                  </a:lnTo>
                  <a:lnTo>
                    <a:pt x="47" y="18"/>
                  </a:lnTo>
                  <a:lnTo>
                    <a:pt x="47" y="18"/>
                  </a:lnTo>
                  <a:lnTo>
                    <a:pt x="47" y="18"/>
                  </a:lnTo>
                  <a:lnTo>
                    <a:pt x="47" y="16"/>
                  </a:lnTo>
                  <a:lnTo>
                    <a:pt x="47" y="16"/>
                  </a:lnTo>
                  <a:lnTo>
                    <a:pt x="47" y="18"/>
                  </a:lnTo>
                  <a:lnTo>
                    <a:pt x="49" y="16"/>
                  </a:lnTo>
                  <a:lnTo>
                    <a:pt x="49" y="16"/>
                  </a:lnTo>
                  <a:lnTo>
                    <a:pt x="49" y="14"/>
                  </a:lnTo>
                  <a:lnTo>
                    <a:pt x="49" y="14"/>
                  </a:lnTo>
                  <a:lnTo>
                    <a:pt x="51" y="12"/>
                  </a:lnTo>
                  <a:lnTo>
                    <a:pt x="51" y="10"/>
                  </a:lnTo>
                  <a:lnTo>
                    <a:pt x="51" y="10"/>
                  </a:lnTo>
                  <a:lnTo>
                    <a:pt x="49" y="10"/>
                  </a:lnTo>
                  <a:lnTo>
                    <a:pt x="49" y="10"/>
                  </a:lnTo>
                  <a:lnTo>
                    <a:pt x="51" y="9"/>
                  </a:lnTo>
                  <a:lnTo>
                    <a:pt x="51" y="7"/>
                  </a:lnTo>
                  <a:lnTo>
                    <a:pt x="49" y="7"/>
                  </a:lnTo>
                  <a:lnTo>
                    <a:pt x="49" y="7"/>
                  </a:lnTo>
                  <a:lnTo>
                    <a:pt x="49" y="7"/>
                  </a:lnTo>
                  <a:lnTo>
                    <a:pt x="47" y="7"/>
                  </a:lnTo>
                  <a:lnTo>
                    <a:pt x="49" y="5"/>
                  </a:lnTo>
                  <a:lnTo>
                    <a:pt x="49" y="5"/>
                  </a:lnTo>
                  <a:lnTo>
                    <a:pt x="47" y="7"/>
                  </a:lnTo>
                  <a:lnTo>
                    <a:pt x="47" y="7"/>
                  </a:lnTo>
                  <a:lnTo>
                    <a:pt x="47" y="5"/>
                  </a:lnTo>
                  <a:lnTo>
                    <a:pt x="47" y="3"/>
                  </a:lnTo>
                  <a:lnTo>
                    <a:pt x="47" y="1"/>
                  </a:lnTo>
                  <a:lnTo>
                    <a:pt x="49" y="1"/>
                  </a:lnTo>
                  <a:lnTo>
                    <a:pt x="49" y="0"/>
                  </a:lnTo>
                  <a:lnTo>
                    <a:pt x="49" y="0"/>
                  </a:lnTo>
                  <a:lnTo>
                    <a:pt x="47" y="1"/>
                  </a:lnTo>
                  <a:lnTo>
                    <a:pt x="47" y="1"/>
                  </a:lnTo>
                  <a:lnTo>
                    <a:pt x="47" y="1"/>
                  </a:lnTo>
                  <a:lnTo>
                    <a:pt x="46" y="7"/>
                  </a:lnTo>
                  <a:lnTo>
                    <a:pt x="46" y="7"/>
                  </a:lnTo>
                  <a:lnTo>
                    <a:pt x="44" y="9"/>
                  </a:lnTo>
                  <a:lnTo>
                    <a:pt x="44" y="10"/>
                  </a:lnTo>
                  <a:lnTo>
                    <a:pt x="44" y="12"/>
                  </a:lnTo>
                  <a:lnTo>
                    <a:pt x="46" y="10"/>
                  </a:lnTo>
                  <a:lnTo>
                    <a:pt x="46" y="10"/>
                  </a:lnTo>
                  <a:lnTo>
                    <a:pt x="46" y="10"/>
                  </a:lnTo>
                  <a:lnTo>
                    <a:pt x="44" y="12"/>
                  </a:lnTo>
                  <a:lnTo>
                    <a:pt x="44" y="12"/>
                  </a:lnTo>
                  <a:lnTo>
                    <a:pt x="44" y="12"/>
                  </a:lnTo>
                  <a:lnTo>
                    <a:pt x="42" y="14"/>
                  </a:lnTo>
                  <a:lnTo>
                    <a:pt x="42" y="20"/>
                  </a:lnTo>
                  <a:lnTo>
                    <a:pt x="40" y="23"/>
                  </a:lnTo>
                  <a:lnTo>
                    <a:pt x="42" y="21"/>
                  </a:lnTo>
                  <a:lnTo>
                    <a:pt x="42" y="20"/>
                  </a:lnTo>
                  <a:lnTo>
                    <a:pt x="44" y="20"/>
                  </a:lnTo>
                  <a:lnTo>
                    <a:pt x="44" y="20"/>
                  </a:lnTo>
                  <a:lnTo>
                    <a:pt x="44" y="20"/>
                  </a:lnTo>
                  <a:lnTo>
                    <a:pt x="42" y="21"/>
                  </a:lnTo>
                  <a:lnTo>
                    <a:pt x="42" y="23"/>
                  </a:lnTo>
                  <a:lnTo>
                    <a:pt x="42" y="23"/>
                  </a:lnTo>
                  <a:lnTo>
                    <a:pt x="42" y="23"/>
                  </a:lnTo>
                  <a:lnTo>
                    <a:pt x="42" y="25"/>
                  </a:lnTo>
                  <a:lnTo>
                    <a:pt x="40" y="25"/>
                  </a:lnTo>
                  <a:lnTo>
                    <a:pt x="40" y="23"/>
                  </a:lnTo>
                  <a:lnTo>
                    <a:pt x="40" y="25"/>
                  </a:lnTo>
                  <a:lnTo>
                    <a:pt x="38" y="29"/>
                  </a:lnTo>
                  <a:lnTo>
                    <a:pt x="40" y="29"/>
                  </a:lnTo>
                  <a:lnTo>
                    <a:pt x="40" y="30"/>
                  </a:lnTo>
                  <a:lnTo>
                    <a:pt x="38" y="30"/>
                  </a:lnTo>
                  <a:lnTo>
                    <a:pt x="38" y="30"/>
                  </a:lnTo>
                  <a:lnTo>
                    <a:pt x="38" y="30"/>
                  </a:lnTo>
                  <a:lnTo>
                    <a:pt x="37" y="32"/>
                  </a:lnTo>
                  <a:lnTo>
                    <a:pt x="37" y="34"/>
                  </a:lnTo>
                  <a:lnTo>
                    <a:pt x="38" y="34"/>
                  </a:lnTo>
                  <a:lnTo>
                    <a:pt x="37" y="36"/>
                  </a:lnTo>
                  <a:lnTo>
                    <a:pt x="35" y="38"/>
                  </a:lnTo>
                  <a:lnTo>
                    <a:pt x="35" y="38"/>
                  </a:lnTo>
                  <a:lnTo>
                    <a:pt x="33" y="38"/>
                  </a:lnTo>
                  <a:lnTo>
                    <a:pt x="33" y="39"/>
                  </a:lnTo>
                  <a:lnTo>
                    <a:pt x="31" y="41"/>
                  </a:lnTo>
                  <a:lnTo>
                    <a:pt x="31" y="43"/>
                  </a:lnTo>
                  <a:lnTo>
                    <a:pt x="29" y="43"/>
                  </a:lnTo>
                  <a:lnTo>
                    <a:pt x="27" y="43"/>
                  </a:lnTo>
                  <a:lnTo>
                    <a:pt x="26" y="47"/>
                  </a:lnTo>
                  <a:lnTo>
                    <a:pt x="22" y="48"/>
                  </a:lnTo>
                  <a:lnTo>
                    <a:pt x="20" y="50"/>
                  </a:lnTo>
                  <a:lnTo>
                    <a:pt x="18" y="50"/>
                  </a:lnTo>
                  <a:lnTo>
                    <a:pt x="17" y="52"/>
                  </a:lnTo>
                  <a:lnTo>
                    <a:pt x="15" y="52"/>
                  </a:lnTo>
                  <a:lnTo>
                    <a:pt x="13" y="54"/>
                  </a:lnTo>
                  <a:lnTo>
                    <a:pt x="13" y="56"/>
                  </a:lnTo>
                  <a:lnTo>
                    <a:pt x="13" y="58"/>
                  </a:lnTo>
                  <a:lnTo>
                    <a:pt x="13" y="59"/>
                  </a:lnTo>
                  <a:lnTo>
                    <a:pt x="15" y="61"/>
                  </a:lnTo>
                  <a:lnTo>
                    <a:pt x="15" y="61"/>
                  </a:lnTo>
                  <a:lnTo>
                    <a:pt x="15" y="63"/>
                  </a:lnTo>
                  <a:lnTo>
                    <a:pt x="15" y="65"/>
                  </a:lnTo>
                  <a:lnTo>
                    <a:pt x="13" y="67"/>
                  </a:lnTo>
                  <a:lnTo>
                    <a:pt x="11" y="67"/>
                  </a:lnTo>
                  <a:lnTo>
                    <a:pt x="9" y="70"/>
                  </a:lnTo>
                  <a:lnTo>
                    <a:pt x="8" y="70"/>
                  </a:lnTo>
                  <a:lnTo>
                    <a:pt x="6" y="72"/>
                  </a:lnTo>
                  <a:lnTo>
                    <a:pt x="4" y="74"/>
                  </a:lnTo>
                  <a:lnTo>
                    <a:pt x="0" y="76"/>
                  </a:lnTo>
                  <a:lnTo>
                    <a:pt x="0" y="76"/>
                  </a:lnTo>
                  <a:lnTo>
                    <a:pt x="0" y="76"/>
                  </a:lnTo>
                  <a:lnTo>
                    <a:pt x="2" y="77"/>
                  </a:lnTo>
                  <a:lnTo>
                    <a:pt x="2" y="77"/>
                  </a:lnTo>
                  <a:lnTo>
                    <a:pt x="2" y="79"/>
                  </a:lnTo>
                  <a:lnTo>
                    <a:pt x="4" y="79"/>
                  </a:lnTo>
                  <a:lnTo>
                    <a:pt x="8" y="77"/>
                  </a:lnTo>
                  <a:lnTo>
                    <a:pt x="11" y="76"/>
                  </a:lnTo>
                  <a:lnTo>
                    <a:pt x="18" y="70"/>
                  </a:lnTo>
                  <a:lnTo>
                    <a:pt x="20" y="68"/>
                  </a:lnTo>
                  <a:lnTo>
                    <a:pt x="22" y="67"/>
                  </a:lnTo>
                  <a:lnTo>
                    <a:pt x="27" y="65"/>
                  </a:lnTo>
                  <a:lnTo>
                    <a:pt x="29" y="63"/>
                  </a:lnTo>
                  <a:lnTo>
                    <a:pt x="31" y="61"/>
                  </a:lnTo>
                  <a:lnTo>
                    <a:pt x="29" y="61"/>
                  </a:lnTo>
                  <a:lnTo>
                    <a:pt x="31" y="59"/>
                  </a:lnTo>
                  <a:lnTo>
                    <a:pt x="31" y="59"/>
                  </a:lnTo>
                  <a:lnTo>
                    <a:pt x="31" y="59"/>
                  </a:lnTo>
                  <a:lnTo>
                    <a:pt x="37" y="56"/>
                  </a:lnTo>
                  <a:lnTo>
                    <a:pt x="37" y="56"/>
                  </a:lnTo>
                  <a:lnTo>
                    <a:pt x="38" y="56"/>
                  </a:lnTo>
                  <a:lnTo>
                    <a:pt x="38" y="56"/>
                  </a:lnTo>
                  <a:lnTo>
                    <a:pt x="40" y="56"/>
                  </a:lnTo>
                  <a:lnTo>
                    <a:pt x="40" y="56"/>
                  </a:lnTo>
                  <a:lnTo>
                    <a:pt x="42" y="56"/>
                  </a:lnTo>
                  <a:lnTo>
                    <a:pt x="40" y="58"/>
                  </a:lnTo>
                  <a:lnTo>
                    <a:pt x="42" y="58"/>
                  </a:lnTo>
                  <a:lnTo>
                    <a:pt x="42" y="56"/>
                  </a:lnTo>
                  <a:lnTo>
                    <a:pt x="42" y="56"/>
                  </a:lnTo>
                  <a:lnTo>
                    <a:pt x="42" y="54"/>
                  </a:lnTo>
                  <a:lnTo>
                    <a:pt x="44" y="54"/>
                  </a:lnTo>
                  <a:lnTo>
                    <a:pt x="46" y="52"/>
                  </a:lnTo>
                  <a:lnTo>
                    <a:pt x="47" y="52"/>
                  </a:lnTo>
                  <a:lnTo>
                    <a:pt x="49" y="50"/>
                  </a:lnTo>
                  <a:lnTo>
                    <a:pt x="51" y="48"/>
                  </a:lnTo>
                  <a:lnTo>
                    <a:pt x="51" y="48"/>
                  </a:lnTo>
                  <a:lnTo>
                    <a:pt x="55" y="45"/>
                  </a:lnTo>
                  <a:lnTo>
                    <a:pt x="56" y="43"/>
                  </a:lnTo>
                  <a:lnTo>
                    <a:pt x="58" y="41"/>
                  </a:lnTo>
                  <a:lnTo>
                    <a:pt x="58" y="39"/>
                  </a:lnTo>
                  <a:lnTo>
                    <a:pt x="56" y="3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0" name="Freeform 555"/>
            <p:cNvSpPr>
              <a:spLocks/>
            </p:cNvSpPr>
            <p:nvPr/>
          </p:nvSpPr>
          <p:spPr bwMode="auto">
            <a:xfrm>
              <a:off x="6008183" y="3270767"/>
              <a:ext cx="28588" cy="45662"/>
            </a:xfrm>
            <a:custGeom>
              <a:avLst/>
              <a:gdLst>
                <a:gd name="T0" fmla="*/ 13 w 14"/>
                <a:gd name="T1" fmla="*/ 22 h 27"/>
                <a:gd name="T2" fmla="*/ 13 w 14"/>
                <a:gd name="T3" fmla="*/ 22 h 27"/>
                <a:gd name="T4" fmla="*/ 13 w 14"/>
                <a:gd name="T5" fmla="*/ 18 h 27"/>
                <a:gd name="T6" fmla="*/ 11 w 14"/>
                <a:gd name="T7" fmla="*/ 16 h 27"/>
                <a:gd name="T8" fmla="*/ 9 w 14"/>
                <a:gd name="T9" fmla="*/ 16 h 27"/>
                <a:gd name="T10" fmla="*/ 9 w 14"/>
                <a:gd name="T11" fmla="*/ 16 h 27"/>
                <a:gd name="T12" fmla="*/ 9 w 14"/>
                <a:gd name="T13" fmla="*/ 16 h 27"/>
                <a:gd name="T14" fmla="*/ 9 w 14"/>
                <a:gd name="T15" fmla="*/ 15 h 27"/>
                <a:gd name="T16" fmla="*/ 7 w 14"/>
                <a:gd name="T17" fmla="*/ 13 h 27"/>
                <a:gd name="T18" fmla="*/ 7 w 14"/>
                <a:gd name="T19" fmla="*/ 11 h 27"/>
                <a:gd name="T20" fmla="*/ 7 w 14"/>
                <a:gd name="T21" fmla="*/ 11 h 27"/>
                <a:gd name="T22" fmla="*/ 7 w 14"/>
                <a:gd name="T23" fmla="*/ 9 h 27"/>
                <a:gd name="T24" fmla="*/ 7 w 14"/>
                <a:gd name="T25" fmla="*/ 9 h 27"/>
                <a:gd name="T26" fmla="*/ 7 w 14"/>
                <a:gd name="T27" fmla="*/ 6 h 27"/>
                <a:gd name="T28" fmla="*/ 7 w 14"/>
                <a:gd name="T29" fmla="*/ 6 h 27"/>
                <a:gd name="T30" fmla="*/ 5 w 14"/>
                <a:gd name="T31" fmla="*/ 6 h 27"/>
                <a:gd name="T32" fmla="*/ 5 w 14"/>
                <a:gd name="T33" fmla="*/ 4 h 27"/>
                <a:gd name="T34" fmla="*/ 5 w 14"/>
                <a:gd name="T35" fmla="*/ 4 h 27"/>
                <a:gd name="T36" fmla="*/ 5 w 14"/>
                <a:gd name="T37" fmla="*/ 2 h 27"/>
                <a:gd name="T38" fmla="*/ 4 w 14"/>
                <a:gd name="T39" fmla="*/ 0 h 27"/>
                <a:gd name="T40" fmla="*/ 4 w 14"/>
                <a:gd name="T41" fmla="*/ 0 h 27"/>
                <a:gd name="T42" fmla="*/ 2 w 14"/>
                <a:gd name="T43" fmla="*/ 0 h 27"/>
                <a:gd name="T44" fmla="*/ 2 w 14"/>
                <a:gd name="T45" fmla="*/ 0 h 27"/>
                <a:gd name="T46" fmla="*/ 2 w 14"/>
                <a:gd name="T47" fmla="*/ 2 h 27"/>
                <a:gd name="T48" fmla="*/ 0 w 14"/>
                <a:gd name="T49" fmla="*/ 4 h 27"/>
                <a:gd name="T50" fmla="*/ 2 w 14"/>
                <a:gd name="T51" fmla="*/ 6 h 27"/>
                <a:gd name="T52" fmla="*/ 2 w 14"/>
                <a:gd name="T53" fmla="*/ 7 h 27"/>
                <a:gd name="T54" fmla="*/ 2 w 14"/>
                <a:gd name="T55" fmla="*/ 7 h 27"/>
                <a:gd name="T56" fmla="*/ 2 w 14"/>
                <a:gd name="T57" fmla="*/ 11 h 27"/>
                <a:gd name="T58" fmla="*/ 4 w 14"/>
                <a:gd name="T59" fmla="*/ 15 h 27"/>
                <a:gd name="T60" fmla="*/ 4 w 14"/>
                <a:gd name="T61" fmla="*/ 16 h 27"/>
                <a:gd name="T62" fmla="*/ 4 w 14"/>
                <a:gd name="T63" fmla="*/ 16 h 27"/>
                <a:gd name="T64" fmla="*/ 4 w 14"/>
                <a:gd name="T65" fmla="*/ 16 h 27"/>
                <a:gd name="T66" fmla="*/ 5 w 14"/>
                <a:gd name="T67" fmla="*/ 16 h 27"/>
                <a:gd name="T68" fmla="*/ 5 w 14"/>
                <a:gd name="T69" fmla="*/ 18 h 27"/>
                <a:gd name="T70" fmla="*/ 7 w 14"/>
                <a:gd name="T71" fmla="*/ 20 h 27"/>
                <a:gd name="T72" fmla="*/ 7 w 14"/>
                <a:gd name="T73" fmla="*/ 20 h 27"/>
                <a:gd name="T74" fmla="*/ 7 w 14"/>
                <a:gd name="T75" fmla="*/ 20 h 27"/>
                <a:gd name="T76" fmla="*/ 7 w 14"/>
                <a:gd name="T77" fmla="*/ 20 h 27"/>
                <a:gd name="T78" fmla="*/ 7 w 14"/>
                <a:gd name="T79" fmla="*/ 20 h 27"/>
                <a:gd name="T80" fmla="*/ 9 w 14"/>
                <a:gd name="T81" fmla="*/ 22 h 27"/>
                <a:gd name="T82" fmla="*/ 9 w 14"/>
                <a:gd name="T83" fmla="*/ 22 h 27"/>
                <a:gd name="T84" fmla="*/ 9 w 14"/>
                <a:gd name="T85" fmla="*/ 22 h 27"/>
                <a:gd name="T86" fmla="*/ 9 w 14"/>
                <a:gd name="T87" fmla="*/ 24 h 27"/>
                <a:gd name="T88" fmla="*/ 9 w 14"/>
                <a:gd name="T89" fmla="*/ 24 h 27"/>
                <a:gd name="T90" fmla="*/ 9 w 14"/>
                <a:gd name="T91" fmla="*/ 25 h 27"/>
                <a:gd name="T92" fmla="*/ 11 w 14"/>
                <a:gd name="T93" fmla="*/ 25 h 27"/>
                <a:gd name="T94" fmla="*/ 11 w 14"/>
                <a:gd name="T95" fmla="*/ 25 h 27"/>
                <a:gd name="T96" fmla="*/ 13 w 14"/>
                <a:gd name="T97" fmla="*/ 25 h 27"/>
                <a:gd name="T98" fmla="*/ 13 w 14"/>
                <a:gd name="T99" fmla="*/ 27 h 27"/>
                <a:gd name="T100" fmla="*/ 13 w 14"/>
                <a:gd name="T101" fmla="*/ 25 h 27"/>
                <a:gd name="T102" fmla="*/ 13 w 14"/>
                <a:gd name="T103" fmla="*/ 25 h 27"/>
                <a:gd name="T104" fmla="*/ 14 w 14"/>
                <a:gd name="T105" fmla="*/ 25 h 27"/>
                <a:gd name="T106" fmla="*/ 14 w 14"/>
                <a:gd name="T107" fmla="*/ 24 h 27"/>
                <a:gd name="T108" fmla="*/ 13 w 14"/>
                <a:gd name="T109" fmla="*/ 22 h 27"/>
                <a:gd name="T110" fmla="*/ 13 w 14"/>
                <a:gd name="T11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27">
                  <a:moveTo>
                    <a:pt x="13" y="22"/>
                  </a:moveTo>
                  <a:lnTo>
                    <a:pt x="13" y="22"/>
                  </a:lnTo>
                  <a:lnTo>
                    <a:pt x="13" y="18"/>
                  </a:lnTo>
                  <a:lnTo>
                    <a:pt x="11" y="16"/>
                  </a:lnTo>
                  <a:lnTo>
                    <a:pt x="9" y="16"/>
                  </a:lnTo>
                  <a:lnTo>
                    <a:pt x="9" y="16"/>
                  </a:lnTo>
                  <a:lnTo>
                    <a:pt x="9" y="16"/>
                  </a:lnTo>
                  <a:lnTo>
                    <a:pt x="9" y="15"/>
                  </a:lnTo>
                  <a:lnTo>
                    <a:pt x="7" y="13"/>
                  </a:lnTo>
                  <a:lnTo>
                    <a:pt x="7" y="11"/>
                  </a:lnTo>
                  <a:lnTo>
                    <a:pt x="7" y="11"/>
                  </a:lnTo>
                  <a:lnTo>
                    <a:pt x="7" y="9"/>
                  </a:lnTo>
                  <a:lnTo>
                    <a:pt x="7" y="9"/>
                  </a:lnTo>
                  <a:lnTo>
                    <a:pt x="7" y="6"/>
                  </a:lnTo>
                  <a:lnTo>
                    <a:pt x="7" y="6"/>
                  </a:lnTo>
                  <a:lnTo>
                    <a:pt x="5" y="6"/>
                  </a:lnTo>
                  <a:lnTo>
                    <a:pt x="5" y="4"/>
                  </a:lnTo>
                  <a:lnTo>
                    <a:pt x="5" y="4"/>
                  </a:lnTo>
                  <a:lnTo>
                    <a:pt x="5" y="2"/>
                  </a:lnTo>
                  <a:lnTo>
                    <a:pt x="4" y="0"/>
                  </a:lnTo>
                  <a:lnTo>
                    <a:pt x="4" y="0"/>
                  </a:lnTo>
                  <a:lnTo>
                    <a:pt x="2" y="0"/>
                  </a:lnTo>
                  <a:lnTo>
                    <a:pt x="2" y="0"/>
                  </a:lnTo>
                  <a:lnTo>
                    <a:pt x="2" y="2"/>
                  </a:lnTo>
                  <a:lnTo>
                    <a:pt x="0" y="4"/>
                  </a:lnTo>
                  <a:lnTo>
                    <a:pt x="2" y="6"/>
                  </a:lnTo>
                  <a:lnTo>
                    <a:pt x="2" y="7"/>
                  </a:lnTo>
                  <a:lnTo>
                    <a:pt x="2" y="7"/>
                  </a:lnTo>
                  <a:lnTo>
                    <a:pt x="2" y="11"/>
                  </a:lnTo>
                  <a:lnTo>
                    <a:pt x="4" y="15"/>
                  </a:lnTo>
                  <a:lnTo>
                    <a:pt x="4" y="16"/>
                  </a:lnTo>
                  <a:lnTo>
                    <a:pt x="4" y="16"/>
                  </a:lnTo>
                  <a:lnTo>
                    <a:pt x="4" y="16"/>
                  </a:lnTo>
                  <a:lnTo>
                    <a:pt x="5" y="16"/>
                  </a:lnTo>
                  <a:lnTo>
                    <a:pt x="5" y="18"/>
                  </a:lnTo>
                  <a:lnTo>
                    <a:pt x="7" y="20"/>
                  </a:lnTo>
                  <a:lnTo>
                    <a:pt x="7" y="20"/>
                  </a:lnTo>
                  <a:lnTo>
                    <a:pt x="7" y="20"/>
                  </a:lnTo>
                  <a:lnTo>
                    <a:pt x="7" y="20"/>
                  </a:lnTo>
                  <a:lnTo>
                    <a:pt x="7" y="20"/>
                  </a:lnTo>
                  <a:lnTo>
                    <a:pt x="9" y="22"/>
                  </a:lnTo>
                  <a:lnTo>
                    <a:pt x="9" y="22"/>
                  </a:lnTo>
                  <a:lnTo>
                    <a:pt x="9" y="22"/>
                  </a:lnTo>
                  <a:lnTo>
                    <a:pt x="9" y="24"/>
                  </a:lnTo>
                  <a:lnTo>
                    <a:pt x="9" y="24"/>
                  </a:lnTo>
                  <a:lnTo>
                    <a:pt x="9" y="25"/>
                  </a:lnTo>
                  <a:lnTo>
                    <a:pt x="11" y="25"/>
                  </a:lnTo>
                  <a:lnTo>
                    <a:pt x="11" y="25"/>
                  </a:lnTo>
                  <a:lnTo>
                    <a:pt x="13" y="25"/>
                  </a:lnTo>
                  <a:lnTo>
                    <a:pt x="13" y="27"/>
                  </a:lnTo>
                  <a:lnTo>
                    <a:pt x="13" y="25"/>
                  </a:lnTo>
                  <a:lnTo>
                    <a:pt x="13" y="25"/>
                  </a:lnTo>
                  <a:lnTo>
                    <a:pt x="14" y="25"/>
                  </a:lnTo>
                  <a:lnTo>
                    <a:pt x="14" y="24"/>
                  </a:lnTo>
                  <a:lnTo>
                    <a:pt x="13" y="22"/>
                  </a:lnTo>
                  <a:lnTo>
                    <a:pt x="13" y="2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1" name="Freeform 556"/>
            <p:cNvSpPr>
              <a:spLocks/>
            </p:cNvSpPr>
            <p:nvPr/>
          </p:nvSpPr>
          <p:spPr bwMode="auto">
            <a:xfrm>
              <a:off x="6053107" y="3282604"/>
              <a:ext cx="2043" cy="10147"/>
            </a:xfrm>
            <a:custGeom>
              <a:avLst/>
              <a:gdLst>
                <a:gd name="T0" fmla="*/ 1 w 1"/>
                <a:gd name="T1" fmla="*/ 2 h 6"/>
                <a:gd name="T2" fmla="*/ 1 w 1"/>
                <a:gd name="T3" fmla="*/ 0 h 6"/>
                <a:gd name="T4" fmla="*/ 0 w 1"/>
                <a:gd name="T5" fmla="*/ 2 h 6"/>
                <a:gd name="T6" fmla="*/ 0 w 1"/>
                <a:gd name="T7" fmla="*/ 2 h 6"/>
                <a:gd name="T8" fmla="*/ 0 w 1"/>
                <a:gd name="T9" fmla="*/ 4 h 6"/>
                <a:gd name="T10" fmla="*/ 0 w 1"/>
                <a:gd name="T11" fmla="*/ 4 h 6"/>
                <a:gd name="T12" fmla="*/ 0 w 1"/>
                <a:gd name="T13" fmla="*/ 6 h 6"/>
                <a:gd name="T14" fmla="*/ 0 w 1"/>
                <a:gd name="T15" fmla="*/ 6 h 6"/>
                <a:gd name="T16" fmla="*/ 1 w 1"/>
                <a:gd name="T17" fmla="*/ 6 h 6"/>
                <a:gd name="T18" fmla="*/ 1 w 1"/>
                <a:gd name="T19" fmla="*/ 4 h 6"/>
                <a:gd name="T20" fmla="*/ 1 w 1"/>
                <a:gd name="T21" fmla="*/ 4 h 6"/>
                <a:gd name="T22" fmla="*/ 1 w 1"/>
                <a:gd name="T23" fmla="*/ 4 h 6"/>
                <a:gd name="T24" fmla="*/ 1 w 1"/>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6">
                  <a:moveTo>
                    <a:pt x="1" y="2"/>
                  </a:moveTo>
                  <a:lnTo>
                    <a:pt x="1" y="0"/>
                  </a:lnTo>
                  <a:lnTo>
                    <a:pt x="0" y="2"/>
                  </a:lnTo>
                  <a:lnTo>
                    <a:pt x="0" y="2"/>
                  </a:lnTo>
                  <a:lnTo>
                    <a:pt x="0" y="4"/>
                  </a:lnTo>
                  <a:lnTo>
                    <a:pt x="0" y="4"/>
                  </a:lnTo>
                  <a:lnTo>
                    <a:pt x="0" y="6"/>
                  </a:lnTo>
                  <a:lnTo>
                    <a:pt x="0" y="6"/>
                  </a:lnTo>
                  <a:lnTo>
                    <a:pt x="1" y="6"/>
                  </a:lnTo>
                  <a:lnTo>
                    <a:pt x="1" y="4"/>
                  </a:lnTo>
                  <a:lnTo>
                    <a:pt x="1" y="4"/>
                  </a:lnTo>
                  <a:lnTo>
                    <a:pt x="1" y="4"/>
                  </a:lnTo>
                  <a:lnTo>
                    <a:pt x="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2" name="Freeform 557"/>
            <p:cNvSpPr>
              <a:spLocks/>
            </p:cNvSpPr>
            <p:nvPr/>
          </p:nvSpPr>
          <p:spPr bwMode="auto">
            <a:xfrm>
              <a:off x="6059233" y="3297825"/>
              <a:ext cx="4084" cy="3382"/>
            </a:xfrm>
            <a:custGeom>
              <a:avLst/>
              <a:gdLst>
                <a:gd name="T0" fmla="*/ 0 w 2"/>
                <a:gd name="T1" fmla="*/ 0 h 2"/>
                <a:gd name="T2" fmla="*/ 0 w 2"/>
                <a:gd name="T3" fmla="*/ 0 h 2"/>
                <a:gd name="T4" fmla="*/ 0 w 2"/>
                <a:gd name="T5" fmla="*/ 0 h 2"/>
                <a:gd name="T6" fmla="*/ 0 w 2"/>
                <a:gd name="T7" fmla="*/ 2 h 2"/>
                <a:gd name="T8" fmla="*/ 0 w 2"/>
                <a:gd name="T9" fmla="*/ 2 h 2"/>
                <a:gd name="T10" fmla="*/ 0 w 2"/>
                <a:gd name="T11" fmla="*/ 2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0" y="2"/>
                  </a:lnTo>
                  <a:lnTo>
                    <a:pt x="0" y="2"/>
                  </a:lnTo>
                  <a:lnTo>
                    <a:pt x="0" y="2"/>
                  </a:lnTo>
                  <a:lnTo>
                    <a:pt x="2"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3" name="Freeform 558"/>
            <p:cNvSpPr>
              <a:spLocks/>
            </p:cNvSpPr>
            <p:nvPr/>
          </p:nvSpPr>
          <p:spPr bwMode="auto">
            <a:xfrm>
              <a:off x="6240973" y="3228487"/>
              <a:ext cx="22463" cy="18603"/>
            </a:xfrm>
            <a:custGeom>
              <a:avLst/>
              <a:gdLst>
                <a:gd name="T0" fmla="*/ 11 w 11"/>
                <a:gd name="T1" fmla="*/ 2 h 11"/>
                <a:gd name="T2" fmla="*/ 11 w 11"/>
                <a:gd name="T3" fmla="*/ 0 h 11"/>
                <a:gd name="T4" fmla="*/ 9 w 11"/>
                <a:gd name="T5" fmla="*/ 2 h 11"/>
                <a:gd name="T6" fmla="*/ 7 w 11"/>
                <a:gd name="T7" fmla="*/ 2 h 11"/>
                <a:gd name="T8" fmla="*/ 7 w 11"/>
                <a:gd name="T9" fmla="*/ 2 h 11"/>
                <a:gd name="T10" fmla="*/ 5 w 11"/>
                <a:gd name="T11" fmla="*/ 0 h 11"/>
                <a:gd name="T12" fmla="*/ 5 w 11"/>
                <a:gd name="T13" fmla="*/ 2 h 11"/>
                <a:gd name="T14" fmla="*/ 2 w 11"/>
                <a:gd name="T15" fmla="*/ 3 h 11"/>
                <a:gd name="T16" fmla="*/ 0 w 11"/>
                <a:gd name="T17" fmla="*/ 7 h 11"/>
                <a:gd name="T18" fmla="*/ 0 w 11"/>
                <a:gd name="T19" fmla="*/ 9 h 11"/>
                <a:gd name="T20" fmla="*/ 0 w 11"/>
                <a:gd name="T21" fmla="*/ 9 h 11"/>
                <a:gd name="T22" fmla="*/ 2 w 11"/>
                <a:gd name="T23" fmla="*/ 9 h 11"/>
                <a:gd name="T24" fmla="*/ 2 w 11"/>
                <a:gd name="T25" fmla="*/ 11 h 11"/>
                <a:gd name="T26" fmla="*/ 5 w 11"/>
                <a:gd name="T27" fmla="*/ 11 h 11"/>
                <a:gd name="T28" fmla="*/ 5 w 11"/>
                <a:gd name="T29" fmla="*/ 11 h 11"/>
                <a:gd name="T30" fmla="*/ 7 w 11"/>
                <a:gd name="T31" fmla="*/ 9 h 11"/>
                <a:gd name="T32" fmla="*/ 9 w 11"/>
                <a:gd name="T33" fmla="*/ 9 h 11"/>
                <a:gd name="T34" fmla="*/ 11 w 11"/>
                <a:gd name="T35" fmla="*/ 9 h 11"/>
                <a:gd name="T36" fmla="*/ 11 w 11"/>
                <a:gd name="T37" fmla="*/ 5 h 11"/>
                <a:gd name="T38" fmla="*/ 11 w 11"/>
                <a:gd name="T39" fmla="*/ 3 h 11"/>
                <a:gd name="T40" fmla="*/ 11 w 11"/>
                <a:gd name="T41" fmla="*/ 3 h 11"/>
                <a:gd name="T42" fmla="*/ 11 w 11"/>
                <a:gd name="T43" fmla="*/ 3 h 11"/>
                <a:gd name="T44" fmla="*/ 11 w 11"/>
                <a:gd name="T4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1">
                  <a:moveTo>
                    <a:pt x="11" y="2"/>
                  </a:moveTo>
                  <a:lnTo>
                    <a:pt x="11" y="0"/>
                  </a:lnTo>
                  <a:lnTo>
                    <a:pt x="9" y="2"/>
                  </a:lnTo>
                  <a:lnTo>
                    <a:pt x="7" y="2"/>
                  </a:lnTo>
                  <a:lnTo>
                    <a:pt x="7" y="2"/>
                  </a:lnTo>
                  <a:lnTo>
                    <a:pt x="5" y="0"/>
                  </a:lnTo>
                  <a:lnTo>
                    <a:pt x="5" y="2"/>
                  </a:lnTo>
                  <a:lnTo>
                    <a:pt x="2" y="3"/>
                  </a:lnTo>
                  <a:lnTo>
                    <a:pt x="0" y="7"/>
                  </a:lnTo>
                  <a:lnTo>
                    <a:pt x="0" y="9"/>
                  </a:lnTo>
                  <a:lnTo>
                    <a:pt x="0" y="9"/>
                  </a:lnTo>
                  <a:lnTo>
                    <a:pt x="2" y="9"/>
                  </a:lnTo>
                  <a:lnTo>
                    <a:pt x="2" y="11"/>
                  </a:lnTo>
                  <a:lnTo>
                    <a:pt x="5" y="11"/>
                  </a:lnTo>
                  <a:lnTo>
                    <a:pt x="5" y="11"/>
                  </a:lnTo>
                  <a:lnTo>
                    <a:pt x="7" y="9"/>
                  </a:lnTo>
                  <a:lnTo>
                    <a:pt x="9" y="9"/>
                  </a:lnTo>
                  <a:lnTo>
                    <a:pt x="11" y="9"/>
                  </a:lnTo>
                  <a:lnTo>
                    <a:pt x="11" y="5"/>
                  </a:lnTo>
                  <a:lnTo>
                    <a:pt x="11" y="3"/>
                  </a:lnTo>
                  <a:lnTo>
                    <a:pt x="11" y="3"/>
                  </a:lnTo>
                  <a:lnTo>
                    <a:pt x="11" y="3"/>
                  </a:lnTo>
                  <a:lnTo>
                    <a:pt x="11"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4" name="Freeform 559"/>
            <p:cNvSpPr>
              <a:spLocks/>
            </p:cNvSpPr>
            <p:nvPr/>
          </p:nvSpPr>
          <p:spPr bwMode="auto">
            <a:xfrm>
              <a:off x="6269561" y="3206502"/>
              <a:ext cx="30631" cy="15221"/>
            </a:xfrm>
            <a:custGeom>
              <a:avLst/>
              <a:gdLst>
                <a:gd name="T0" fmla="*/ 15 w 15"/>
                <a:gd name="T1" fmla="*/ 2 h 9"/>
                <a:gd name="T2" fmla="*/ 15 w 15"/>
                <a:gd name="T3" fmla="*/ 0 h 9"/>
                <a:gd name="T4" fmla="*/ 13 w 15"/>
                <a:gd name="T5" fmla="*/ 0 h 9"/>
                <a:gd name="T6" fmla="*/ 11 w 15"/>
                <a:gd name="T7" fmla="*/ 0 h 9"/>
                <a:gd name="T8" fmla="*/ 6 w 15"/>
                <a:gd name="T9" fmla="*/ 4 h 9"/>
                <a:gd name="T10" fmla="*/ 6 w 15"/>
                <a:gd name="T11" fmla="*/ 4 h 9"/>
                <a:gd name="T12" fmla="*/ 6 w 15"/>
                <a:gd name="T13" fmla="*/ 4 h 9"/>
                <a:gd name="T14" fmla="*/ 2 w 15"/>
                <a:gd name="T15" fmla="*/ 6 h 9"/>
                <a:gd name="T16" fmla="*/ 0 w 15"/>
                <a:gd name="T17" fmla="*/ 6 h 9"/>
                <a:gd name="T18" fmla="*/ 0 w 15"/>
                <a:gd name="T19" fmla="*/ 7 h 9"/>
                <a:gd name="T20" fmla="*/ 0 w 15"/>
                <a:gd name="T21" fmla="*/ 7 h 9"/>
                <a:gd name="T22" fmla="*/ 0 w 15"/>
                <a:gd name="T23" fmla="*/ 7 h 9"/>
                <a:gd name="T24" fmla="*/ 2 w 15"/>
                <a:gd name="T25" fmla="*/ 9 h 9"/>
                <a:gd name="T26" fmla="*/ 4 w 15"/>
                <a:gd name="T27" fmla="*/ 7 h 9"/>
                <a:gd name="T28" fmla="*/ 4 w 15"/>
                <a:gd name="T29" fmla="*/ 9 h 9"/>
                <a:gd name="T30" fmla="*/ 4 w 15"/>
                <a:gd name="T31" fmla="*/ 9 h 9"/>
                <a:gd name="T32" fmla="*/ 6 w 15"/>
                <a:gd name="T33" fmla="*/ 7 h 9"/>
                <a:gd name="T34" fmla="*/ 6 w 15"/>
                <a:gd name="T35" fmla="*/ 6 h 9"/>
                <a:gd name="T36" fmla="*/ 8 w 15"/>
                <a:gd name="T37" fmla="*/ 6 h 9"/>
                <a:gd name="T38" fmla="*/ 8 w 15"/>
                <a:gd name="T39" fmla="*/ 7 h 9"/>
                <a:gd name="T40" fmla="*/ 10 w 15"/>
                <a:gd name="T41" fmla="*/ 7 h 9"/>
                <a:gd name="T42" fmla="*/ 11 w 15"/>
                <a:gd name="T43" fmla="*/ 7 h 9"/>
                <a:gd name="T44" fmla="*/ 11 w 15"/>
                <a:gd name="T45" fmla="*/ 6 h 9"/>
                <a:gd name="T46" fmla="*/ 13 w 15"/>
                <a:gd name="T47" fmla="*/ 4 h 9"/>
                <a:gd name="T48" fmla="*/ 10 w 15"/>
                <a:gd name="T49" fmla="*/ 6 h 9"/>
                <a:gd name="T50" fmla="*/ 11 w 15"/>
                <a:gd name="T51" fmla="*/ 4 h 9"/>
                <a:gd name="T52" fmla="*/ 15 w 15"/>
                <a:gd name="T5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9">
                  <a:moveTo>
                    <a:pt x="15" y="2"/>
                  </a:moveTo>
                  <a:lnTo>
                    <a:pt x="15" y="0"/>
                  </a:lnTo>
                  <a:lnTo>
                    <a:pt x="13" y="0"/>
                  </a:lnTo>
                  <a:lnTo>
                    <a:pt x="11" y="0"/>
                  </a:lnTo>
                  <a:lnTo>
                    <a:pt x="6" y="4"/>
                  </a:lnTo>
                  <a:lnTo>
                    <a:pt x="6" y="4"/>
                  </a:lnTo>
                  <a:lnTo>
                    <a:pt x="6" y="4"/>
                  </a:lnTo>
                  <a:lnTo>
                    <a:pt x="2" y="6"/>
                  </a:lnTo>
                  <a:lnTo>
                    <a:pt x="0" y="6"/>
                  </a:lnTo>
                  <a:lnTo>
                    <a:pt x="0" y="7"/>
                  </a:lnTo>
                  <a:lnTo>
                    <a:pt x="0" y="7"/>
                  </a:lnTo>
                  <a:lnTo>
                    <a:pt x="0" y="7"/>
                  </a:lnTo>
                  <a:lnTo>
                    <a:pt x="2" y="9"/>
                  </a:lnTo>
                  <a:lnTo>
                    <a:pt x="4" y="7"/>
                  </a:lnTo>
                  <a:lnTo>
                    <a:pt x="4" y="9"/>
                  </a:lnTo>
                  <a:lnTo>
                    <a:pt x="4" y="9"/>
                  </a:lnTo>
                  <a:lnTo>
                    <a:pt x="6" y="7"/>
                  </a:lnTo>
                  <a:lnTo>
                    <a:pt x="6" y="6"/>
                  </a:lnTo>
                  <a:lnTo>
                    <a:pt x="8" y="6"/>
                  </a:lnTo>
                  <a:lnTo>
                    <a:pt x="8" y="7"/>
                  </a:lnTo>
                  <a:lnTo>
                    <a:pt x="10" y="7"/>
                  </a:lnTo>
                  <a:lnTo>
                    <a:pt x="11" y="7"/>
                  </a:lnTo>
                  <a:lnTo>
                    <a:pt x="11" y="6"/>
                  </a:lnTo>
                  <a:lnTo>
                    <a:pt x="13" y="4"/>
                  </a:lnTo>
                  <a:lnTo>
                    <a:pt x="10" y="6"/>
                  </a:lnTo>
                  <a:lnTo>
                    <a:pt x="11" y="4"/>
                  </a:lnTo>
                  <a:lnTo>
                    <a:pt x="15"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5" name="Freeform 560"/>
            <p:cNvSpPr>
              <a:spLocks/>
            </p:cNvSpPr>
            <p:nvPr/>
          </p:nvSpPr>
          <p:spPr bwMode="auto">
            <a:xfrm>
              <a:off x="6093948" y="3167605"/>
              <a:ext cx="6127" cy="15221"/>
            </a:xfrm>
            <a:custGeom>
              <a:avLst/>
              <a:gdLst>
                <a:gd name="T0" fmla="*/ 3 w 3"/>
                <a:gd name="T1" fmla="*/ 9 h 9"/>
                <a:gd name="T2" fmla="*/ 3 w 3"/>
                <a:gd name="T3" fmla="*/ 9 h 9"/>
                <a:gd name="T4" fmla="*/ 3 w 3"/>
                <a:gd name="T5" fmla="*/ 5 h 9"/>
                <a:gd name="T6" fmla="*/ 3 w 3"/>
                <a:gd name="T7" fmla="*/ 3 h 9"/>
                <a:gd name="T8" fmla="*/ 3 w 3"/>
                <a:gd name="T9" fmla="*/ 3 h 9"/>
                <a:gd name="T10" fmla="*/ 3 w 3"/>
                <a:gd name="T11" fmla="*/ 3 h 9"/>
                <a:gd name="T12" fmla="*/ 3 w 3"/>
                <a:gd name="T13" fmla="*/ 1 h 9"/>
                <a:gd name="T14" fmla="*/ 3 w 3"/>
                <a:gd name="T15" fmla="*/ 1 h 9"/>
                <a:gd name="T16" fmla="*/ 1 w 3"/>
                <a:gd name="T17" fmla="*/ 3 h 9"/>
                <a:gd name="T18" fmla="*/ 1 w 3"/>
                <a:gd name="T19" fmla="*/ 5 h 9"/>
                <a:gd name="T20" fmla="*/ 0 w 3"/>
                <a:gd name="T21" fmla="*/ 3 h 9"/>
                <a:gd name="T22" fmla="*/ 1 w 3"/>
                <a:gd name="T23" fmla="*/ 1 h 9"/>
                <a:gd name="T24" fmla="*/ 1 w 3"/>
                <a:gd name="T25" fmla="*/ 0 h 9"/>
                <a:gd name="T26" fmla="*/ 1 w 3"/>
                <a:gd name="T27" fmla="*/ 0 h 9"/>
                <a:gd name="T28" fmla="*/ 0 w 3"/>
                <a:gd name="T29" fmla="*/ 0 h 9"/>
                <a:gd name="T30" fmla="*/ 0 w 3"/>
                <a:gd name="T31" fmla="*/ 3 h 9"/>
                <a:gd name="T32" fmla="*/ 0 w 3"/>
                <a:gd name="T33" fmla="*/ 5 h 9"/>
                <a:gd name="T34" fmla="*/ 0 w 3"/>
                <a:gd name="T35" fmla="*/ 9 h 9"/>
                <a:gd name="T36" fmla="*/ 0 w 3"/>
                <a:gd name="T37" fmla="*/ 9 h 9"/>
                <a:gd name="T38" fmla="*/ 1 w 3"/>
                <a:gd name="T39" fmla="*/ 9 h 9"/>
                <a:gd name="T40" fmla="*/ 3 w 3"/>
                <a:gd name="T4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9">
                  <a:moveTo>
                    <a:pt x="3" y="9"/>
                  </a:moveTo>
                  <a:lnTo>
                    <a:pt x="3" y="9"/>
                  </a:lnTo>
                  <a:lnTo>
                    <a:pt x="3" y="5"/>
                  </a:lnTo>
                  <a:lnTo>
                    <a:pt x="3" y="3"/>
                  </a:lnTo>
                  <a:lnTo>
                    <a:pt x="3" y="3"/>
                  </a:lnTo>
                  <a:lnTo>
                    <a:pt x="3" y="3"/>
                  </a:lnTo>
                  <a:lnTo>
                    <a:pt x="3" y="1"/>
                  </a:lnTo>
                  <a:lnTo>
                    <a:pt x="3" y="1"/>
                  </a:lnTo>
                  <a:lnTo>
                    <a:pt x="1" y="3"/>
                  </a:lnTo>
                  <a:lnTo>
                    <a:pt x="1" y="5"/>
                  </a:lnTo>
                  <a:lnTo>
                    <a:pt x="0" y="3"/>
                  </a:lnTo>
                  <a:lnTo>
                    <a:pt x="1" y="1"/>
                  </a:lnTo>
                  <a:lnTo>
                    <a:pt x="1" y="0"/>
                  </a:lnTo>
                  <a:lnTo>
                    <a:pt x="1" y="0"/>
                  </a:lnTo>
                  <a:lnTo>
                    <a:pt x="0" y="0"/>
                  </a:lnTo>
                  <a:lnTo>
                    <a:pt x="0" y="3"/>
                  </a:lnTo>
                  <a:lnTo>
                    <a:pt x="0" y="5"/>
                  </a:lnTo>
                  <a:lnTo>
                    <a:pt x="0" y="9"/>
                  </a:lnTo>
                  <a:lnTo>
                    <a:pt x="0" y="9"/>
                  </a:lnTo>
                  <a:lnTo>
                    <a:pt x="1" y="9"/>
                  </a:lnTo>
                  <a:lnTo>
                    <a:pt x="3" y="9"/>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6" name="Freeform 561"/>
            <p:cNvSpPr>
              <a:spLocks/>
            </p:cNvSpPr>
            <p:nvPr/>
          </p:nvSpPr>
          <p:spPr bwMode="auto">
            <a:xfrm>
              <a:off x="6095989" y="3187899"/>
              <a:ext cx="4084" cy="13529"/>
            </a:xfrm>
            <a:custGeom>
              <a:avLst/>
              <a:gdLst>
                <a:gd name="T0" fmla="*/ 2 w 2"/>
                <a:gd name="T1" fmla="*/ 8 h 8"/>
                <a:gd name="T2" fmla="*/ 2 w 2"/>
                <a:gd name="T3" fmla="*/ 8 h 8"/>
                <a:gd name="T4" fmla="*/ 2 w 2"/>
                <a:gd name="T5" fmla="*/ 6 h 8"/>
                <a:gd name="T6" fmla="*/ 2 w 2"/>
                <a:gd name="T7" fmla="*/ 6 h 8"/>
                <a:gd name="T8" fmla="*/ 2 w 2"/>
                <a:gd name="T9" fmla="*/ 2 h 8"/>
                <a:gd name="T10" fmla="*/ 2 w 2"/>
                <a:gd name="T11" fmla="*/ 2 h 8"/>
                <a:gd name="T12" fmla="*/ 2 w 2"/>
                <a:gd name="T13" fmla="*/ 0 h 8"/>
                <a:gd name="T14" fmla="*/ 0 w 2"/>
                <a:gd name="T15" fmla="*/ 0 h 8"/>
                <a:gd name="T16" fmla="*/ 0 w 2"/>
                <a:gd name="T17" fmla="*/ 0 h 8"/>
                <a:gd name="T18" fmla="*/ 0 w 2"/>
                <a:gd name="T19" fmla="*/ 2 h 8"/>
                <a:gd name="T20" fmla="*/ 0 w 2"/>
                <a:gd name="T21" fmla="*/ 2 h 8"/>
                <a:gd name="T22" fmla="*/ 0 w 2"/>
                <a:gd name="T23" fmla="*/ 2 h 8"/>
                <a:gd name="T24" fmla="*/ 0 w 2"/>
                <a:gd name="T25" fmla="*/ 8 h 8"/>
                <a:gd name="T26" fmla="*/ 2 w 2"/>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8">
                  <a:moveTo>
                    <a:pt x="2" y="8"/>
                  </a:moveTo>
                  <a:lnTo>
                    <a:pt x="2" y="8"/>
                  </a:lnTo>
                  <a:lnTo>
                    <a:pt x="2" y="6"/>
                  </a:lnTo>
                  <a:lnTo>
                    <a:pt x="2" y="6"/>
                  </a:lnTo>
                  <a:lnTo>
                    <a:pt x="2" y="2"/>
                  </a:lnTo>
                  <a:lnTo>
                    <a:pt x="2" y="2"/>
                  </a:lnTo>
                  <a:lnTo>
                    <a:pt x="2" y="0"/>
                  </a:lnTo>
                  <a:lnTo>
                    <a:pt x="0" y="0"/>
                  </a:lnTo>
                  <a:lnTo>
                    <a:pt x="0" y="0"/>
                  </a:lnTo>
                  <a:lnTo>
                    <a:pt x="0" y="2"/>
                  </a:lnTo>
                  <a:lnTo>
                    <a:pt x="0" y="2"/>
                  </a:lnTo>
                  <a:lnTo>
                    <a:pt x="0" y="2"/>
                  </a:lnTo>
                  <a:lnTo>
                    <a:pt x="0" y="8"/>
                  </a:lnTo>
                  <a:lnTo>
                    <a:pt x="2" y="8"/>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7" name="Freeform 562"/>
            <p:cNvSpPr>
              <a:spLocks/>
            </p:cNvSpPr>
            <p:nvPr/>
          </p:nvSpPr>
          <p:spPr bwMode="auto">
            <a:xfrm>
              <a:off x="6112325" y="3184516"/>
              <a:ext cx="2043" cy="6765"/>
            </a:xfrm>
            <a:custGeom>
              <a:avLst/>
              <a:gdLst>
                <a:gd name="T0" fmla="*/ 0 w 1"/>
                <a:gd name="T1" fmla="*/ 4 h 4"/>
                <a:gd name="T2" fmla="*/ 1 w 1"/>
                <a:gd name="T3" fmla="*/ 2 h 4"/>
                <a:gd name="T4" fmla="*/ 1 w 1"/>
                <a:gd name="T5" fmla="*/ 2 h 4"/>
                <a:gd name="T6" fmla="*/ 1 w 1"/>
                <a:gd name="T7" fmla="*/ 0 h 4"/>
                <a:gd name="T8" fmla="*/ 0 w 1"/>
                <a:gd name="T9" fmla="*/ 2 h 4"/>
                <a:gd name="T10" fmla="*/ 0 w 1"/>
                <a:gd name="T11" fmla="*/ 4 h 4"/>
              </a:gdLst>
              <a:ahLst/>
              <a:cxnLst>
                <a:cxn ang="0">
                  <a:pos x="T0" y="T1"/>
                </a:cxn>
                <a:cxn ang="0">
                  <a:pos x="T2" y="T3"/>
                </a:cxn>
                <a:cxn ang="0">
                  <a:pos x="T4" y="T5"/>
                </a:cxn>
                <a:cxn ang="0">
                  <a:pos x="T6" y="T7"/>
                </a:cxn>
                <a:cxn ang="0">
                  <a:pos x="T8" y="T9"/>
                </a:cxn>
                <a:cxn ang="0">
                  <a:pos x="T10" y="T11"/>
                </a:cxn>
              </a:cxnLst>
              <a:rect l="0" t="0" r="r" b="b"/>
              <a:pathLst>
                <a:path w="1" h="4">
                  <a:moveTo>
                    <a:pt x="0" y="4"/>
                  </a:moveTo>
                  <a:lnTo>
                    <a:pt x="1" y="2"/>
                  </a:lnTo>
                  <a:lnTo>
                    <a:pt x="1" y="2"/>
                  </a:lnTo>
                  <a:lnTo>
                    <a:pt x="1" y="0"/>
                  </a:lnTo>
                  <a:lnTo>
                    <a:pt x="0" y="2"/>
                  </a:lnTo>
                  <a:lnTo>
                    <a:pt x="0"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8" name="Rectangle 563"/>
            <p:cNvSpPr>
              <a:spLocks noChangeArrowheads="1"/>
            </p:cNvSpPr>
            <p:nvPr/>
          </p:nvSpPr>
          <p:spPr bwMode="auto">
            <a:xfrm>
              <a:off x="6114368" y="3182826"/>
              <a:ext cx="2043" cy="1692"/>
            </a:xfrm>
            <a:prstGeom prst="rect">
              <a:avLst/>
            </a:pr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59" name="Freeform 564"/>
            <p:cNvSpPr>
              <a:spLocks/>
            </p:cNvSpPr>
            <p:nvPr/>
          </p:nvSpPr>
          <p:spPr bwMode="auto">
            <a:xfrm>
              <a:off x="6108241" y="3194663"/>
              <a:ext cx="4084" cy="3382"/>
            </a:xfrm>
            <a:custGeom>
              <a:avLst/>
              <a:gdLst>
                <a:gd name="T0" fmla="*/ 2 w 2"/>
                <a:gd name="T1" fmla="*/ 0 h 2"/>
                <a:gd name="T2" fmla="*/ 0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0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2"/>
                  </a:lnTo>
                  <a:lnTo>
                    <a:pt x="0" y="2"/>
                  </a:lnTo>
                  <a:lnTo>
                    <a:pt x="0" y="2"/>
                  </a:lnTo>
                  <a:lnTo>
                    <a:pt x="2" y="2"/>
                  </a:lnTo>
                  <a:lnTo>
                    <a:pt x="2" y="2"/>
                  </a:lnTo>
                  <a:lnTo>
                    <a:pt x="2" y="0"/>
                  </a:lnTo>
                  <a:lnTo>
                    <a:pt x="2" y="0"/>
                  </a:lnTo>
                  <a:lnTo>
                    <a:pt x="2"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0" name="Freeform 565"/>
            <p:cNvSpPr>
              <a:spLocks/>
            </p:cNvSpPr>
            <p:nvPr/>
          </p:nvSpPr>
          <p:spPr bwMode="auto">
            <a:xfrm>
              <a:off x="6100073" y="3221722"/>
              <a:ext cx="4084" cy="6765"/>
            </a:xfrm>
            <a:custGeom>
              <a:avLst/>
              <a:gdLst>
                <a:gd name="T0" fmla="*/ 0 w 2"/>
                <a:gd name="T1" fmla="*/ 0 h 4"/>
                <a:gd name="T2" fmla="*/ 0 w 2"/>
                <a:gd name="T3" fmla="*/ 0 h 4"/>
                <a:gd name="T4" fmla="*/ 0 w 2"/>
                <a:gd name="T5" fmla="*/ 2 h 4"/>
                <a:gd name="T6" fmla="*/ 0 w 2"/>
                <a:gd name="T7" fmla="*/ 2 h 4"/>
                <a:gd name="T8" fmla="*/ 0 w 2"/>
                <a:gd name="T9" fmla="*/ 4 h 4"/>
                <a:gd name="T10" fmla="*/ 0 w 2"/>
                <a:gd name="T11" fmla="*/ 4 h 4"/>
                <a:gd name="T12" fmla="*/ 2 w 2"/>
                <a:gd name="T13" fmla="*/ 4 h 4"/>
                <a:gd name="T14" fmla="*/ 2 w 2"/>
                <a:gd name="T15" fmla="*/ 0 h 4"/>
                <a:gd name="T16" fmla="*/ 2 w 2"/>
                <a:gd name="T17" fmla="*/ 0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0"/>
                  </a:moveTo>
                  <a:lnTo>
                    <a:pt x="0" y="0"/>
                  </a:lnTo>
                  <a:lnTo>
                    <a:pt x="0" y="2"/>
                  </a:lnTo>
                  <a:lnTo>
                    <a:pt x="0" y="2"/>
                  </a:lnTo>
                  <a:lnTo>
                    <a:pt x="0" y="4"/>
                  </a:lnTo>
                  <a:lnTo>
                    <a:pt x="0" y="4"/>
                  </a:lnTo>
                  <a:lnTo>
                    <a:pt x="2" y="4"/>
                  </a:lnTo>
                  <a:lnTo>
                    <a:pt x="2" y="0"/>
                  </a:lnTo>
                  <a:lnTo>
                    <a:pt x="2"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1" name="Freeform 566"/>
            <p:cNvSpPr>
              <a:spLocks/>
            </p:cNvSpPr>
            <p:nvPr/>
          </p:nvSpPr>
          <p:spPr bwMode="auto">
            <a:xfrm>
              <a:off x="6100073" y="3243708"/>
              <a:ext cx="4084" cy="5074"/>
            </a:xfrm>
            <a:custGeom>
              <a:avLst/>
              <a:gdLst>
                <a:gd name="T0" fmla="*/ 0 w 2"/>
                <a:gd name="T1" fmla="*/ 3 h 3"/>
                <a:gd name="T2" fmla="*/ 0 w 2"/>
                <a:gd name="T3" fmla="*/ 3 h 3"/>
                <a:gd name="T4" fmla="*/ 2 w 2"/>
                <a:gd name="T5" fmla="*/ 3 h 3"/>
                <a:gd name="T6" fmla="*/ 2 w 2"/>
                <a:gd name="T7" fmla="*/ 2 h 3"/>
                <a:gd name="T8" fmla="*/ 2 w 2"/>
                <a:gd name="T9" fmla="*/ 0 h 3"/>
                <a:gd name="T10" fmla="*/ 2 w 2"/>
                <a:gd name="T11" fmla="*/ 0 h 3"/>
                <a:gd name="T12" fmla="*/ 0 w 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3"/>
                  </a:moveTo>
                  <a:lnTo>
                    <a:pt x="0" y="3"/>
                  </a:lnTo>
                  <a:lnTo>
                    <a:pt x="2" y="3"/>
                  </a:lnTo>
                  <a:lnTo>
                    <a:pt x="2" y="2"/>
                  </a:lnTo>
                  <a:lnTo>
                    <a:pt x="2" y="0"/>
                  </a:lnTo>
                  <a:lnTo>
                    <a:pt x="2" y="0"/>
                  </a:lnTo>
                  <a:lnTo>
                    <a:pt x="0" y="3"/>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2" name="Freeform 567"/>
            <p:cNvSpPr>
              <a:spLocks/>
            </p:cNvSpPr>
            <p:nvPr/>
          </p:nvSpPr>
          <p:spPr bwMode="auto">
            <a:xfrm>
              <a:off x="6004099" y="3103340"/>
              <a:ext cx="8168" cy="1692"/>
            </a:xfrm>
            <a:custGeom>
              <a:avLst/>
              <a:gdLst>
                <a:gd name="T0" fmla="*/ 4 w 4"/>
                <a:gd name="T1" fmla="*/ 1 h 1"/>
                <a:gd name="T2" fmla="*/ 4 w 4"/>
                <a:gd name="T3" fmla="*/ 0 h 1"/>
                <a:gd name="T4" fmla="*/ 4 w 4"/>
                <a:gd name="T5" fmla="*/ 0 h 1"/>
                <a:gd name="T6" fmla="*/ 2 w 4"/>
                <a:gd name="T7" fmla="*/ 0 h 1"/>
                <a:gd name="T8" fmla="*/ 2 w 4"/>
                <a:gd name="T9" fmla="*/ 0 h 1"/>
                <a:gd name="T10" fmla="*/ 0 w 4"/>
                <a:gd name="T11" fmla="*/ 0 h 1"/>
                <a:gd name="T12" fmla="*/ 2 w 4"/>
                <a:gd name="T13" fmla="*/ 0 h 1"/>
                <a:gd name="T14" fmla="*/ 2 w 4"/>
                <a:gd name="T15" fmla="*/ 0 h 1"/>
                <a:gd name="T16" fmla="*/ 2 w 4"/>
                <a:gd name="T17" fmla="*/ 1 h 1"/>
                <a:gd name="T18" fmla="*/ 4 w 4"/>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1"/>
                  </a:moveTo>
                  <a:lnTo>
                    <a:pt x="4" y="0"/>
                  </a:lnTo>
                  <a:lnTo>
                    <a:pt x="4" y="0"/>
                  </a:lnTo>
                  <a:lnTo>
                    <a:pt x="2" y="0"/>
                  </a:lnTo>
                  <a:lnTo>
                    <a:pt x="2" y="0"/>
                  </a:lnTo>
                  <a:lnTo>
                    <a:pt x="0" y="0"/>
                  </a:lnTo>
                  <a:lnTo>
                    <a:pt x="2" y="0"/>
                  </a:lnTo>
                  <a:lnTo>
                    <a:pt x="2" y="0"/>
                  </a:lnTo>
                  <a:lnTo>
                    <a:pt x="2" y="1"/>
                  </a:lnTo>
                  <a:lnTo>
                    <a:pt x="4" y="1"/>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3" name="Freeform 568"/>
            <p:cNvSpPr>
              <a:spLocks/>
            </p:cNvSpPr>
            <p:nvPr/>
          </p:nvSpPr>
          <p:spPr bwMode="auto">
            <a:xfrm>
              <a:off x="5971427" y="3001870"/>
              <a:ext cx="14295" cy="11839"/>
            </a:xfrm>
            <a:custGeom>
              <a:avLst/>
              <a:gdLst>
                <a:gd name="T0" fmla="*/ 3 w 7"/>
                <a:gd name="T1" fmla="*/ 5 h 7"/>
                <a:gd name="T2" fmla="*/ 3 w 7"/>
                <a:gd name="T3" fmla="*/ 7 h 7"/>
                <a:gd name="T4" fmla="*/ 5 w 7"/>
                <a:gd name="T5" fmla="*/ 7 h 7"/>
                <a:gd name="T6" fmla="*/ 7 w 7"/>
                <a:gd name="T7" fmla="*/ 7 h 7"/>
                <a:gd name="T8" fmla="*/ 7 w 7"/>
                <a:gd name="T9" fmla="*/ 5 h 7"/>
                <a:gd name="T10" fmla="*/ 5 w 7"/>
                <a:gd name="T11" fmla="*/ 5 h 7"/>
                <a:gd name="T12" fmla="*/ 5 w 7"/>
                <a:gd name="T13" fmla="*/ 5 h 7"/>
                <a:gd name="T14" fmla="*/ 3 w 7"/>
                <a:gd name="T15" fmla="*/ 4 h 7"/>
                <a:gd name="T16" fmla="*/ 3 w 7"/>
                <a:gd name="T17" fmla="*/ 4 h 7"/>
                <a:gd name="T18" fmla="*/ 3 w 7"/>
                <a:gd name="T19" fmla="*/ 2 h 7"/>
                <a:gd name="T20" fmla="*/ 2 w 7"/>
                <a:gd name="T21" fmla="*/ 2 h 7"/>
                <a:gd name="T22" fmla="*/ 2 w 7"/>
                <a:gd name="T23" fmla="*/ 0 h 7"/>
                <a:gd name="T24" fmla="*/ 0 w 7"/>
                <a:gd name="T25" fmla="*/ 0 h 7"/>
                <a:gd name="T26" fmla="*/ 0 w 7"/>
                <a:gd name="T27" fmla="*/ 0 h 7"/>
                <a:gd name="T28" fmla="*/ 2 w 7"/>
                <a:gd name="T29" fmla="*/ 4 h 7"/>
                <a:gd name="T30" fmla="*/ 3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5"/>
                  </a:moveTo>
                  <a:lnTo>
                    <a:pt x="3" y="7"/>
                  </a:lnTo>
                  <a:lnTo>
                    <a:pt x="5" y="7"/>
                  </a:lnTo>
                  <a:lnTo>
                    <a:pt x="7" y="7"/>
                  </a:lnTo>
                  <a:lnTo>
                    <a:pt x="7" y="5"/>
                  </a:lnTo>
                  <a:lnTo>
                    <a:pt x="5" y="5"/>
                  </a:lnTo>
                  <a:lnTo>
                    <a:pt x="5" y="5"/>
                  </a:lnTo>
                  <a:lnTo>
                    <a:pt x="3" y="4"/>
                  </a:lnTo>
                  <a:lnTo>
                    <a:pt x="3" y="4"/>
                  </a:lnTo>
                  <a:lnTo>
                    <a:pt x="3" y="2"/>
                  </a:lnTo>
                  <a:lnTo>
                    <a:pt x="2" y="2"/>
                  </a:lnTo>
                  <a:lnTo>
                    <a:pt x="2" y="0"/>
                  </a:lnTo>
                  <a:lnTo>
                    <a:pt x="0" y="0"/>
                  </a:lnTo>
                  <a:lnTo>
                    <a:pt x="0" y="0"/>
                  </a:lnTo>
                  <a:lnTo>
                    <a:pt x="2" y="4"/>
                  </a:lnTo>
                  <a:lnTo>
                    <a:pt x="3"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4" name="Freeform 569"/>
            <p:cNvSpPr>
              <a:spLocks/>
            </p:cNvSpPr>
            <p:nvPr/>
          </p:nvSpPr>
          <p:spPr bwMode="auto">
            <a:xfrm>
              <a:off x="5967343" y="3017091"/>
              <a:ext cx="4084" cy="8456"/>
            </a:xfrm>
            <a:custGeom>
              <a:avLst/>
              <a:gdLst>
                <a:gd name="T0" fmla="*/ 2 w 2"/>
                <a:gd name="T1" fmla="*/ 5 h 5"/>
                <a:gd name="T2" fmla="*/ 2 w 2"/>
                <a:gd name="T3" fmla="*/ 4 h 5"/>
                <a:gd name="T4" fmla="*/ 2 w 2"/>
                <a:gd name="T5" fmla="*/ 2 h 5"/>
                <a:gd name="T6" fmla="*/ 2 w 2"/>
                <a:gd name="T7" fmla="*/ 2 h 5"/>
                <a:gd name="T8" fmla="*/ 2 w 2"/>
                <a:gd name="T9" fmla="*/ 0 h 5"/>
                <a:gd name="T10" fmla="*/ 0 w 2"/>
                <a:gd name="T11" fmla="*/ 2 h 5"/>
                <a:gd name="T12" fmla="*/ 2 w 2"/>
                <a:gd name="T13" fmla="*/ 2 h 5"/>
                <a:gd name="T14" fmla="*/ 2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2" y="5"/>
                  </a:moveTo>
                  <a:lnTo>
                    <a:pt x="2" y="4"/>
                  </a:lnTo>
                  <a:lnTo>
                    <a:pt x="2" y="2"/>
                  </a:lnTo>
                  <a:lnTo>
                    <a:pt x="2" y="2"/>
                  </a:lnTo>
                  <a:lnTo>
                    <a:pt x="2" y="0"/>
                  </a:lnTo>
                  <a:lnTo>
                    <a:pt x="0" y="2"/>
                  </a:lnTo>
                  <a:lnTo>
                    <a:pt x="2" y="2"/>
                  </a:lnTo>
                  <a:lnTo>
                    <a:pt x="2" y="5"/>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5" name="Freeform 570"/>
            <p:cNvSpPr>
              <a:spLocks/>
            </p:cNvSpPr>
            <p:nvPr/>
          </p:nvSpPr>
          <p:spPr bwMode="auto">
            <a:xfrm>
              <a:off x="5975511" y="3023856"/>
              <a:ext cx="2043" cy="5074"/>
            </a:xfrm>
            <a:custGeom>
              <a:avLst/>
              <a:gdLst>
                <a:gd name="T0" fmla="*/ 0 w 1"/>
                <a:gd name="T1" fmla="*/ 0 h 3"/>
                <a:gd name="T2" fmla="*/ 0 w 1"/>
                <a:gd name="T3" fmla="*/ 1 h 3"/>
                <a:gd name="T4" fmla="*/ 0 w 1"/>
                <a:gd name="T5" fmla="*/ 3 h 3"/>
                <a:gd name="T6" fmla="*/ 1 w 1"/>
                <a:gd name="T7" fmla="*/ 3 h 3"/>
                <a:gd name="T8" fmla="*/ 1 w 1"/>
                <a:gd name="T9" fmla="*/ 1 h 3"/>
                <a:gd name="T10" fmla="*/ 1 w 1"/>
                <a:gd name="T11" fmla="*/ 1 h 3"/>
                <a:gd name="T12" fmla="*/ 1 w 1"/>
                <a:gd name="T13" fmla="*/ 1 h 3"/>
                <a:gd name="T14" fmla="*/ 0 w 1"/>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0"/>
                  </a:moveTo>
                  <a:lnTo>
                    <a:pt x="0" y="1"/>
                  </a:lnTo>
                  <a:lnTo>
                    <a:pt x="0" y="3"/>
                  </a:lnTo>
                  <a:lnTo>
                    <a:pt x="1" y="3"/>
                  </a:lnTo>
                  <a:lnTo>
                    <a:pt x="1" y="1"/>
                  </a:lnTo>
                  <a:lnTo>
                    <a:pt x="1" y="1"/>
                  </a:lnTo>
                  <a:lnTo>
                    <a:pt x="1" y="1"/>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6" name="Freeform 571"/>
            <p:cNvSpPr>
              <a:spLocks/>
            </p:cNvSpPr>
            <p:nvPr/>
          </p:nvSpPr>
          <p:spPr bwMode="auto">
            <a:xfrm>
              <a:off x="5977552" y="3025546"/>
              <a:ext cx="12252" cy="13529"/>
            </a:xfrm>
            <a:custGeom>
              <a:avLst/>
              <a:gdLst>
                <a:gd name="T0" fmla="*/ 6 w 6"/>
                <a:gd name="T1" fmla="*/ 4 h 8"/>
                <a:gd name="T2" fmla="*/ 4 w 6"/>
                <a:gd name="T3" fmla="*/ 4 h 8"/>
                <a:gd name="T4" fmla="*/ 2 w 6"/>
                <a:gd name="T5" fmla="*/ 0 h 8"/>
                <a:gd name="T6" fmla="*/ 2 w 6"/>
                <a:gd name="T7" fmla="*/ 0 h 8"/>
                <a:gd name="T8" fmla="*/ 0 w 6"/>
                <a:gd name="T9" fmla="*/ 2 h 8"/>
                <a:gd name="T10" fmla="*/ 0 w 6"/>
                <a:gd name="T11" fmla="*/ 2 h 8"/>
                <a:gd name="T12" fmla="*/ 0 w 6"/>
                <a:gd name="T13" fmla="*/ 4 h 8"/>
                <a:gd name="T14" fmla="*/ 0 w 6"/>
                <a:gd name="T15" fmla="*/ 4 h 8"/>
                <a:gd name="T16" fmla="*/ 2 w 6"/>
                <a:gd name="T17" fmla="*/ 4 h 8"/>
                <a:gd name="T18" fmla="*/ 4 w 6"/>
                <a:gd name="T19" fmla="*/ 8 h 8"/>
                <a:gd name="T20" fmla="*/ 6 w 6"/>
                <a:gd name="T21" fmla="*/ 8 h 8"/>
                <a:gd name="T22" fmla="*/ 6 w 6"/>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8">
                  <a:moveTo>
                    <a:pt x="6" y="4"/>
                  </a:moveTo>
                  <a:lnTo>
                    <a:pt x="4" y="4"/>
                  </a:lnTo>
                  <a:lnTo>
                    <a:pt x="2" y="0"/>
                  </a:lnTo>
                  <a:lnTo>
                    <a:pt x="2" y="0"/>
                  </a:lnTo>
                  <a:lnTo>
                    <a:pt x="0" y="2"/>
                  </a:lnTo>
                  <a:lnTo>
                    <a:pt x="0" y="2"/>
                  </a:lnTo>
                  <a:lnTo>
                    <a:pt x="0" y="4"/>
                  </a:lnTo>
                  <a:lnTo>
                    <a:pt x="0" y="4"/>
                  </a:lnTo>
                  <a:lnTo>
                    <a:pt x="2" y="4"/>
                  </a:lnTo>
                  <a:lnTo>
                    <a:pt x="4" y="8"/>
                  </a:lnTo>
                  <a:lnTo>
                    <a:pt x="6" y="8"/>
                  </a:lnTo>
                  <a:lnTo>
                    <a:pt x="6" y="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7" name="Freeform 572"/>
            <p:cNvSpPr>
              <a:spLocks/>
            </p:cNvSpPr>
            <p:nvPr/>
          </p:nvSpPr>
          <p:spPr bwMode="auto">
            <a:xfrm>
              <a:off x="5944880" y="2976503"/>
              <a:ext cx="14295" cy="28750"/>
            </a:xfrm>
            <a:custGeom>
              <a:avLst/>
              <a:gdLst>
                <a:gd name="T0" fmla="*/ 2 w 7"/>
                <a:gd name="T1" fmla="*/ 10 h 17"/>
                <a:gd name="T2" fmla="*/ 2 w 7"/>
                <a:gd name="T3" fmla="*/ 10 h 17"/>
                <a:gd name="T4" fmla="*/ 2 w 7"/>
                <a:gd name="T5" fmla="*/ 13 h 17"/>
                <a:gd name="T6" fmla="*/ 2 w 7"/>
                <a:gd name="T7" fmla="*/ 15 h 17"/>
                <a:gd name="T8" fmla="*/ 4 w 7"/>
                <a:gd name="T9" fmla="*/ 17 h 17"/>
                <a:gd name="T10" fmla="*/ 6 w 7"/>
                <a:gd name="T11" fmla="*/ 17 h 17"/>
                <a:gd name="T12" fmla="*/ 7 w 7"/>
                <a:gd name="T13" fmla="*/ 17 h 17"/>
                <a:gd name="T14" fmla="*/ 7 w 7"/>
                <a:gd name="T15" fmla="*/ 15 h 17"/>
                <a:gd name="T16" fmla="*/ 7 w 7"/>
                <a:gd name="T17" fmla="*/ 15 h 17"/>
                <a:gd name="T18" fmla="*/ 7 w 7"/>
                <a:gd name="T19" fmla="*/ 13 h 17"/>
                <a:gd name="T20" fmla="*/ 6 w 7"/>
                <a:gd name="T21" fmla="*/ 8 h 17"/>
                <a:gd name="T22" fmla="*/ 4 w 7"/>
                <a:gd name="T23" fmla="*/ 6 h 17"/>
                <a:gd name="T24" fmla="*/ 2 w 7"/>
                <a:gd name="T25" fmla="*/ 0 h 17"/>
                <a:gd name="T26" fmla="*/ 0 w 7"/>
                <a:gd name="T27" fmla="*/ 0 h 17"/>
                <a:gd name="T28" fmla="*/ 0 w 7"/>
                <a:gd name="T29" fmla="*/ 0 h 17"/>
                <a:gd name="T30" fmla="*/ 0 w 7"/>
                <a:gd name="T31" fmla="*/ 2 h 17"/>
                <a:gd name="T32" fmla="*/ 0 w 7"/>
                <a:gd name="T33" fmla="*/ 4 h 17"/>
                <a:gd name="T34" fmla="*/ 0 w 7"/>
                <a:gd name="T35" fmla="*/ 8 h 17"/>
                <a:gd name="T36" fmla="*/ 2 w 7"/>
                <a:gd name="T3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7">
                  <a:moveTo>
                    <a:pt x="2" y="10"/>
                  </a:moveTo>
                  <a:lnTo>
                    <a:pt x="2" y="10"/>
                  </a:lnTo>
                  <a:lnTo>
                    <a:pt x="2" y="13"/>
                  </a:lnTo>
                  <a:lnTo>
                    <a:pt x="2" y="15"/>
                  </a:lnTo>
                  <a:lnTo>
                    <a:pt x="4" y="17"/>
                  </a:lnTo>
                  <a:lnTo>
                    <a:pt x="6" y="17"/>
                  </a:lnTo>
                  <a:lnTo>
                    <a:pt x="7" y="17"/>
                  </a:lnTo>
                  <a:lnTo>
                    <a:pt x="7" y="15"/>
                  </a:lnTo>
                  <a:lnTo>
                    <a:pt x="7" y="15"/>
                  </a:lnTo>
                  <a:lnTo>
                    <a:pt x="7" y="13"/>
                  </a:lnTo>
                  <a:lnTo>
                    <a:pt x="6" y="8"/>
                  </a:lnTo>
                  <a:lnTo>
                    <a:pt x="4" y="6"/>
                  </a:lnTo>
                  <a:lnTo>
                    <a:pt x="2" y="0"/>
                  </a:lnTo>
                  <a:lnTo>
                    <a:pt x="0" y="0"/>
                  </a:lnTo>
                  <a:lnTo>
                    <a:pt x="0" y="0"/>
                  </a:lnTo>
                  <a:lnTo>
                    <a:pt x="0" y="2"/>
                  </a:lnTo>
                  <a:lnTo>
                    <a:pt x="0" y="4"/>
                  </a:lnTo>
                  <a:lnTo>
                    <a:pt x="0" y="8"/>
                  </a:lnTo>
                  <a:lnTo>
                    <a:pt x="2" y="1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8" name="Freeform 573"/>
            <p:cNvSpPr>
              <a:spLocks/>
            </p:cNvSpPr>
            <p:nvPr/>
          </p:nvSpPr>
          <p:spPr bwMode="auto">
            <a:xfrm>
              <a:off x="5977552" y="3035693"/>
              <a:ext cx="0" cy="5074"/>
            </a:xfrm>
            <a:custGeom>
              <a:avLst/>
              <a:gdLst>
                <a:gd name="T0" fmla="*/ 0 h 3"/>
                <a:gd name="T1" fmla="*/ 2 h 3"/>
                <a:gd name="T2" fmla="*/ 2 h 3"/>
                <a:gd name="T3" fmla="*/ 3 h 3"/>
                <a:gd name="T4" fmla="*/ 0 h 3"/>
              </a:gdLst>
              <a:ahLst/>
              <a:cxnLst>
                <a:cxn ang="0">
                  <a:pos x="0" y="T0"/>
                </a:cxn>
                <a:cxn ang="0">
                  <a:pos x="0" y="T1"/>
                </a:cxn>
                <a:cxn ang="0">
                  <a:pos x="0" y="T2"/>
                </a:cxn>
                <a:cxn ang="0">
                  <a:pos x="0" y="T3"/>
                </a:cxn>
                <a:cxn ang="0">
                  <a:pos x="0" y="T4"/>
                </a:cxn>
              </a:cxnLst>
              <a:rect l="0" t="0" r="r" b="b"/>
              <a:pathLst>
                <a:path h="3">
                  <a:moveTo>
                    <a:pt x="0" y="0"/>
                  </a:moveTo>
                  <a:lnTo>
                    <a:pt x="0" y="2"/>
                  </a:lnTo>
                  <a:lnTo>
                    <a:pt x="0" y="2"/>
                  </a:lnTo>
                  <a:lnTo>
                    <a:pt x="0" y="3"/>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69" name="Freeform 574"/>
            <p:cNvSpPr>
              <a:spLocks/>
            </p:cNvSpPr>
            <p:nvPr/>
          </p:nvSpPr>
          <p:spPr bwMode="auto">
            <a:xfrm>
              <a:off x="5989804" y="3039076"/>
              <a:ext cx="0" cy="1692"/>
            </a:xfrm>
            <a:custGeom>
              <a:avLst/>
              <a:gdLst>
                <a:gd name="T0" fmla="*/ 0 h 1"/>
                <a:gd name="T1" fmla="*/ 1 h 1"/>
                <a:gd name="T2" fmla="*/ 1 h 1"/>
                <a:gd name="T3" fmla="*/ 1 h 1"/>
                <a:gd name="T4" fmla="*/ 1 h 1"/>
                <a:gd name="T5" fmla="*/ 1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lnTo>
                    <a:pt x="0" y="1"/>
                  </a:lnTo>
                  <a:lnTo>
                    <a:pt x="0" y="1"/>
                  </a:lnTo>
                  <a:lnTo>
                    <a:pt x="0" y="1"/>
                  </a:lnTo>
                  <a:lnTo>
                    <a:pt x="0" y="1"/>
                  </a:lnTo>
                  <a:lnTo>
                    <a:pt x="0" y="1"/>
                  </a:lnTo>
                  <a:lnTo>
                    <a:pt x="0" y="0"/>
                  </a:lnTo>
                  <a:lnTo>
                    <a:pt x="0" y="0"/>
                  </a:lnTo>
                  <a:lnTo>
                    <a:pt x="0" y="0"/>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0" name="Freeform 575"/>
            <p:cNvSpPr>
              <a:spLocks/>
            </p:cNvSpPr>
            <p:nvPr/>
          </p:nvSpPr>
          <p:spPr bwMode="auto">
            <a:xfrm>
              <a:off x="6000015" y="3020473"/>
              <a:ext cx="18379" cy="18603"/>
            </a:xfrm>
            <a:custGeom>
              <a:avLst/>
              <a:gdLst>
                <a:gd name="T0" fmla="*/ 6 w 9"/>
                <a:gd name="T1" fmla="*/ 7 h 11"/>
                <a:gd name="T2" fmla="*/ 8 w 9"/>
                <a:gd name="T3" fmla="*/ 9 h 11"/>
                <a:gd name="T4" fmla="*/ 9 w 9"/>
                <a:gd name="T5" fmla="*/ 11 h 11"/>
                <a:gd name="T6" fmla="*/ 9 w 9"/>
                <a:gd name="T7" fmla="*/ 11 h 11"/>
                <a:gd name="T8" fmla="*/ 9 w 9"/>
                <a:gd name="T9" fmla="*/ 7 h 11"/>
                <a:gd name="T10" fmla="*/ 9 w 9"/>
                <a:gd name="T11" fmla="*/ 7 h 11"/>
                <a:gd name="T12" fmla="*/ 8 w 9"/>
                <a:gd name="T13" fmla="*/ 7 h 11"/>
                <a:gd name="T14" fmla="*/ 8 w 9"/>
                <a:gd name="T15" fmla="*/ 5 h 11"/>
                <a:gd name="T16" fmla="*/ 6 w 9"/>
                <a:gd name="T17" fmla="*/ 3 h 11"/>
                <a:gd name="T18" fmla="*/ 0 w 9"/>
                <a:gd name="T19" fmla="*/ 0 h 11"/>
                <a:gd name="T20" fmla="*/ 2 w 9"/>
                <a:gd name="T21" fmla="*/ 2 h 11"/>
                <a:gd name="T22" fmla="*/ 2 w 9"/>
                <a:gd name="T23" fmla="*/ 3 h 11"/>
                <a:gd name="T24" fmla="*/ 6 w 9"/>
                <a:gd name="T2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6" y="7"/>
                  </a:moveTo>
                  <a:lnTo>
                    <a:pt x="8" y="9"/>
                  </a:lnTo>
                  <a:lnTo>
                    <a:pt x="9" y="11"/>
                  </a:lnTo>
                  <a:lnTo>
                    <a:pt x="9" y="11"/>
                  </a:lnTo>
                  <a:lnTo>
                    <a:pt x="9" y="7"/>
                  </a:lnTo>
                  <a:lnTo>
                    <a:pt x="9" y="7"/>
                  </a:lnTo>
                  <a:lnTo>
                    <a:pt x="8" y="7"/>
                  </a:lnTo>
                  <a:lnTo>
                    <a:pt x="8" y="5"/>
                  </a:lnTo>
                  <a:lnTo>
                    <a:pt x="6" y="3"/>
                  </a:lnTo>
                  <a:lnTo>
                    <a:pt x="0" y="0"/>
                  </a:lnTo>
                  <a:lnTo>
                    <a:pt x="2" y="2"/>
                  </a:lnTo>
                  <a:lnTo>
                    <a:pt x="2" y="3"/>
                  </a:lnTo>
                  <a:lnTo>
                    <a:pt x="6"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1" name="Freeform 576"/>
            <p:cNvSpPr>
              <a:spLocks/>
            </p:cNvSpPr>
            <p:nvPr/>
          </p:nvSpPr>
          <p:spPr bwMode="auto">
            <a:xfrm>
              <a:off x="6034728" y="3035693"/>
              <a:ext cx="10211" cy="23676"/>
            </a:xfrm>
            <a:custGeom>
              <a:avLst/>
              <a:gdLst>
                <a:gd name="T0" fmla="*/ 3 w 5"/>
                <a:gd name="T1" fmla="*/ 14 h 14"/>
                <a:gd name="T2" fmla="*/ 5 w 5"/>
                <a:gd name="T3" fmla="*/ 14 h 14"/>
                <a:gd name="T4" fmla="*/ 5 w 5"/>
                <a:gd name="T5" fmla="*/ 13 h 14"/>
                <a:gd name="T6" fmla="*/ 5 w 5"/>
                <a:gd name="T7" fmla="*/ 13 h 14"/>
                <a:gd name="T8" fmla="*/ 3 w 5"/>
                <a:gd name="T9" fmla="*/ 13 h 14"/>
                <a:gd name="T10" fmla="*/ 3 w 5"/>
                <a:gd name="T11" fmla="*/ 11 h 14"/>
                <a:gd name="T12" fmla="*/ 3 w 5"/>
                <a:gd name="T13" fmla="*/ 9 h 14"/>
                <a:gd name="T14" fmla="*/ 3 w 5"/>
                <a:gd name="T15" fmla="*/ 7 h 14"/>
                <a:gd name="T16" fmla="*/ 1 w 5"/>
                <a:gd name="T17" fmla="*/ 5 h 14"/>
                <a:gd name="T18" fmla="*/ 1 w 5"/>
                <a:gd name="T19" fmla="*/ 3 h 14"/>
                <a:gd name="T20" fmla="*/ 1 w 5"/>
                <a:gd name="T21" fmla="*/ 2 h 14"/>
                <a:gd name="T22" fmla="*/ 1 w 5"/>
                <a:gd name="T23" fmla="*/ 0 h 14"/>
                <a:gd name="T24" fmla="*/ 0 w 5"/>
                <a:gd name="T25" fmla="*/ 0 h 14"/>
                <a:gd name="T26" fmla="*/ 0 w 5"/>
                <a:gd name="T27" fmla="*/ 2 h 14"/>
                <a:gd name="T28" fmla="*/ 0 w 5"/>
                <a:gd name="T29" fmla="*/ 2 h 14"/>
                <a:gd name="T30" fmla="*/ 0 w 5"/>
                <a:gd name="T31" fmla="*/ 3 h 14"/>
                <a:gd name="T32" fmla="*/ 0 w 5"/>
                <a:gd name="T33" fmla="*/ 5 h 14"/>
                <a:gd name="T34" fmla="*/ 1 w 5"/>
                <a:gd name="T35" fmla="*/ 11 h 14"/>
                <a:gd name="T36" fmla="*/ 3 w 5"/>
                <a:gd name="T37" fmla="*/ 13 h 14"/>
                <a:gd name="T38" fmla="*/ 3 w 5"/>
                <a:gd name="T3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4">
                  <a:moveTo>
                    <a:pt x="3" y="14"/>
                  </a:moveTo>
                  <a:lnTo>
                    <a:pt x="5" y="14"/>
                  </a:lnTo>
                  <a:lnTo>
                    <a:pt x="5" y="13"/>
                  </a:lnTo>
                  <a:lnTo>
                    <a:pt x="5" y="13"/>
                  </a:lnTo>
                  <a:lnTo>
                    <a:pt x="3" y="13"/>
                  </a:lnTo>
                  <a:lnTo>
                    <a:pt x="3" y="11"/>
                  </a:lnTo>
                  <a:lnTo>
                    <a:pt x="3" y="9"/>
                  </a:lnTo>
                  <a:lnTo>
                    <a:pt x="3" y="7"/>
                  </a:lnTo>
                  <a:lnTo>
                    <a:pt x="1" y="5"/>
                  </a:lnTo>
                  <a:lnTo>
                    <a:pt x="1" y="3"/>
                  </a:lnTo>
                  <a:lnTo>
                    <a:pt x="1" y="2"/>
                  </a:lnTo>
                  <a:lnTo>
                    <a:pt x="1" y="0"/>
                  </a:lnTo>
                  <a:lnTo>
                    <a:pt x="0" y="0"/>
                  </a:lnTo>
                  <a:lnTo>
                    <a:pt x="0" y="2"/>
                  </a:lnTo>
                  <a:lnTo>
                    <a:pt x="0" y="2"/>
                  </a:lnTo>
                  <a:lnTo>
                    <a:pt x="0" y="3"/>
                  </a:lnTo>
                  <a:lnTo>
                    <a:pt x="0" y="5"/>
                  </a:lnTo>
                  <a:lnTo>
                    <a:pt x="1" y="11"/>
                  </a:lnTo>
                  <a:lnTo>
                    <a:pt x="3" y="13"/>
                  </a:lnTo>
                  <a:lnTo>
                    <a:pt x="3" y="14"/>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2" name="Freeform 577"/>
            <p:cNvSpPr>
              <a:spLocks/>
            </p:cNvSpPr>
            <p:nvPr/>
          </p:nvSpPr>
          <p:spPr bwMode="auto">
            <a:xfrm>
              <a:off x="6022476" y="3047532"/>
              <a:ext cx="4084" cy="3382"/>
            </a:xfrm>
            <a:custGeom>
              <a:avLst/>
              <a:gdLst>
                <a:gd name="T0" fmla="*/ 2 w 2"/>
                <a:gd name="T1" fmla="*/ 2 h 2"/>
                <a:gd name="T2" fmla="*/ 2 w 2"/>
                <a:gd name="T3" fmla="*/ 2 h 2"/>
                <a:gd name="T4" fmla="*/ 2 w 2"/>
                <a:gd name="T5" fmla="*/ 0 h 2"/>
                <a:gd name="T6" fmla="*/ 2 w 2"/>
                <a:gd name="T7" fmla="*/ 0 h 2"/>
                <a:gd name="T8" fmla="*/ 0 w 2"/>
                <a:gd name="T9" fmla="*/ 0 h 2"/>
                <a:gd name="T10" fmla="*/ 0 w 2"/>
                <a:gd name="T11" fmla="*/ 0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2"/>
                  </a:lnTo>
                  <a:lnTo>
                    <a:pt x="2" y="0"/>
                  </a:lnTo>
                  <a:lnTo>
                    <a:pt x="2" y="0"/>
                  </a:lnTo>
                  <a:lnTo>
                    <a:pt x="0" y="0"/>
                  </a:lnTo>
                  <a:lnTo>
                    <a:pt x="0" y="0"/>
                  </a:lnTo>
                  <a:lnTo>
                    <a:pt x="2" y="2"/>
                  </a:lnTo>
                  <a:lnTo>
                    <a:pt x="2"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3" name="Freeform 578"/>
            <p:cNvSpPr>
              <a:spLocks/>
            </p:cNvSpPr>
            <p:nvPr/>
          </p:nvSpPr>
          <p:spPr bwMode="auto">
            <a:xfrm>
              <a:off x="6012267" y="3054297"/>
              <a:ext cx="22463" cy="11839"/>
            </a:xfrm>
            <a:custGeom>
              <a:avLst/>
              <a:gdLst>
                <a:gd name="T0" fmla="*/ 7 w 11"/>
                <a:gd name="T1" fmla="*/ 2 h 7"/>
                <a:gd name="T2" fmla="*/ 3 w 11"/>
                <a:gd name="T3" fmla="*/ 2 h 7"/>
                <a:gd name="T4" fmla="*/ 2 w 11"/>
                <a:gd name="T5" fmla="*/ 2 h 7"/>
                <a:gd name="T6" fmla="*/ 2 w 11"/>
                <a:gd name="T7" fmla="*/ 0 h 7"/>
                <a:gd name="T8" fmla="*/ 0 w 11"/>
                <a:gd name="T9" fmla="*/ 0 h 7"/>
                <a:gd name="T10" fmla="*/ 0 w 11"/>
                <a:gd name="T11" fmla="*/ 2 h 7"/>
                <a:gd name="T12" fmla="*/ 0 w 11"/>
                <a:gd name="T13" fmla="*/ 2 h 7"/>
                <a:gd name="T14" fmla="*/ 0 w 11"/>
                <a:gd name="T15" fmla="*/ 3 h 7"/>
                <a:gd name="T16" fmla="*/ 2 w 11"/>
                <a:gd name="T17" fmla="*/ 5 h 7"/>
                <a:gd name="T18" fmla="*/ 2 w 11"/>
                <a:gd name="T19" fmla="*/ 7 h 7"/>
                <a:gd name="T20" fmla="*/ 5 w 11"/>
                <a:gd name="T21" fmla="*/ 5 h 7"/>
                <a:gd name="T22" fmla="*/ 7 w 11"/>
                <a:gd name="T23" fmla="*/ 7 h 7"/>
                <a:gd name="T24" fmla="*/ 9 w 11"/>
                <a:gd name="T25" fmla="*/ 7 h 7"/>
                <a:gd name="T26" fmla="*/ 11 w 11"/>
                <a:gd name="T27" fmla="*/ 7 h 7"/>
                <a:gd name="T28" fmla="*/ 11 w 11"/>
                <a:gd name="T29" fmla="*/ 5 h 7"/>
                <a:gd name="T30" fmla="*/ 9 w 11"/>
                <a:gd name="T31" fmla="*/ 5 h 7"/>
                <a:gd name="T32" fmla="*/ 9 w 11"/>
                <a:gd name="T33" fmla="*/ 3 h 7"/>
                <a:gd name="T34" fmla="*/ 7 w 11"/>
                <a:gd name="T35" fmla="*/ 2 h 7"/>
                <a:gd name="T36" fmla="*/ 7 w 11"/>
                <a:gd name="T3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7">
                  <a:moveTo>
                    <a:pt x="7" y="2"/>
                  </a:moveTo>
                  <a:lnTo>
                    <a:pt x="3" y="2"/>
                  </a:lnTo>
                  <a:lnTo>
                    <a:pt x="2" y="2"/>
                  </a:lnTo>
                  <a:lnTo>
                    <a:pt x="2" y="0"/>
                  </a:lnTo>
                  <a:lnTo>
                    <a:pt x="0" y="0"/>
                  </a:lnTo>
                  <a:lnTo>
                    <a:pt x="0" y="2"/>
                  </a:lnTo>
                  <a:lnTo>
                    <a:pt x="0" y="2"/>
                  </a:lnTo>
                  <a:lnTo>
                    <a:pt x="0" y="3"/>
                  </a:lnTo>
                  <a:lnTo>
                    <a:pt x="2" y="5"/>
                  </a:lnTo>
                  <a:lnTo>
                    <a:pt x="2" y="7"/>
                  </a:lnTo>
                  <a:lnTo>
                    <a:pt x="5" y="5"/>
                  </a:lnTo>
                  <a:lnTo>
                    <a:pt x="7" y="7"/>
                  </a:lnTo>
                  <a:lnTo>
                    <a:pt x="9" y="7"/>
                  </a:lnTo>
                  <a:lnTo>
                    <a:pt x="11" y="7"/>
                  </a:lnTo>
                  <a:lnTo>
                    <a:pt x="11" y="5"/>
                  </a:lnTo>
                  <a:lnTo>
                    <a:pt x="9" y="5"/>
                  </a:lnTo>
                  <a:lnTo>
                    <a:pt x="9" y="3"/>
                  </a:lnTo>
                  <a:lnTo>
                    <a:pt x="7" y="2"/>
                  </a:lnTo>
                  <a:lnTo>
                    <a:pt x="7" y="2"/>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4" name="Freeform 579"/>
            <p:cNvSpPr>
              <a:spLocks/>
            </p:cNvSpPr>
            <p:nvPr/>
          </p:nvSpPr>
          <p:spPr bwMode="auto">
            <a:xfrm>
              <a:off x="6036771" y="3072899"/>
              <a:ext cx="16336" cy="15221"/>
            </a:xfrm>
            <a:custGeom>
              <a:avLst/>
              <a:gdLst>
                <a:gd name="T0" fmla="*/ 8 w 8"/>
                <a:gd name="T1" fmla="*/ 7 h 9"/>
                <a:gd name="T2" fmla="*/ 8 w 8"/>
                <a:gd name="T3" fmla="*/ 5 h 9"/>
                <a:gd name="T4" fmla="*/ 6 w 8"/>
                <a:gd name="T5" fmla="*/ 5 h 9"/>
                <a:gd name="T6" fmla="*/ 6 w 8"/>
                <a:gd name="T7" fmla="*/ 3 h 9"/>
                <a:gd name="T8" fmla="*/ 2 w 8"/>
                <a:gd name="T9" fmla="*/ 1 h 9"/>
                <a:gd name="T10" fmla="*/ 2 w 8"/>
                <a:gd name="T11" fmla="*/ 0 h 9"/>
                <a:gd name="T12" fmla="*/ 0 w 8"/>
                <a:gd name="T13" fmla="*/ 0 h 9"/>
                <a:gd name="T14" fmla="*/ 2 w 8"/>
                <a:gd name="T15" fmla="*/ 3 h 9"/>
                <a:gd name="T16" fmla="*/ 2 w 8"/>
                <a:gd name="T17" fmla="*/ 3 h 9"/>
                <a:gd name="T18" fmla="*/ 4 w 8"/>
                <a:gd name="T19" fmla="*/ 5 h 9"/>
                <a:gd name="T20" fmla="*/ 4 w 8"/>
                <a:gd name="T21" fmla="*/ 7 h 9"/>
                <a:gd name="T22" fmla="*/ 6 w 8"/>
                <a:gd name="T23" fmla="*/ 9 h 9"/>
                <a:gd name="T24" fmla="*/ 8 w 8"/>
                <a:gd name="T25" fmla="*/ 7 h 9"/>
                <a:gd name="T26" fmla="*/ 8 w 8"/>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9">
                  <a:moveTo>
                    <a:pt x="8" y="7"/>
                  </a:moveTo>
                  <a:lnTo>
                    <a:pt x="8" y="5"/>
                  </a:lnTo>
                  <a:lnTo>
                    <a:pt x="6" y="5"/>
                  </a:lnTo>
                  <a:lnTo>
                    <a:pt x="6" y="3"/>
                  </a:lnTo>
                  <a:lnTo>
                    <a:pt x="2" y="1"/>
                  </a:lnTo>
                  <a:lnTo>
                    <a:pt x="2" y="0"/>
                  </a:lnTo>
                  <a:lnTo>
                    <a:pt x="0" y="0"/>
                  </a:lnTo>
                  <a:lnTo>
                    <a:pt x="2" y="3"/>
                  </a:lnTo>
                  <a:lnTo>
                    <a:pt x="2" y="3"/>
                  </a:lnTo>
                  <a:lnTo>
                    <a:pt x="4" y="5"/>
                  </a:lnTo>
                  <a:lnTo>
                    <a:pt x="4" y="7"/>
                  </a:lnTo>
                  <a:lnTo>
                    <a:pt x="6" y="9"/>
                  </a:lnTo>
                  <a:lnTo>
                    <a:pt x="8" y="7"/>
                  </a:lnTo>
                  <a:lnTo>
                    <a:pt x="8" y="7"/>
                  </a:lnTo>
                  <a:close/>
                </a:path>
              </a:pathLst>
            </a:custGeom>
            <a:grpFill/>
            <a:ln>
              <a:noFill/>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5" name="Freeform 582"/>
            <p:cNvSpPr>
              <a:spLocks/>
            </p:cNvSpPr>
            <p:nvPr/>
          </p:nvSpPr>
          <p:spPr bwMode="auto">
            <a:xfrm>
              <a:off x="2924737" y="2239152"/>
              <a:ext cx="4084" cy="338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2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2"/>
                  </a:lnTo>
                  <a:lnTo>
                    <a:pt x="0"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6" name="Freeform 583"/>
            <p:cNvSpPr>
              <a:spLocks/>
            </p:cNvSpPr>
            <p:nvPr/>
          </p:nvSpPr>
          <p:spPr bwMode="auto">
            <a:xfrm>
              <a:off x="2934946" y="2239152"/>
              <a:ext cx="4084" cy="0"/>
            </a:xfrm>
            <a:custGeom>
              <a:avLst/>
              <a:gdLst>
                <a:gd name="T0" fmla="*/ 0 w 2"/>
                <a:gd name="T1" fmla="*/ 0 w 2"/>
                <a:gd name="T2" fmla="*/ 0 w 2"/>
                <a:gd name="T3" fmla="*/ 2 w 2"/>
                <a:gd name="T4" fmla="*/ 2 w 2"/>
                <a:gd name="T5" fmla="*/ 2 w 2"/>
                <a:gd name="T6" fmla="*/ 2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0" y="0"/>
                  </a:lnTo>
                  <a:lnTo>
                    <a:pt x="2" y="0"/>
                  </a:lnTo>
                  <a:lnTo>
                    <a:pt x="2" y="0"/>
                  </a:lnTo>
                  <a:lnTo>
                    <a:pt x="2" y="0"/>
                  </a:lnTo>
                  <a:lnTo>
                    <a:pt x="2"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7" name="Freeform 584"/>
            <p:cNvSpPr>
              <a:spLocks/>
            </p:cNvSpPr>
            <p:nvPr/>
          </p:nvSpPr>
          <p:spPr bwMode="auto">
            <a:xfrm>
              <a:off x="2957409" y="2254372"/>
              <a:ext cx="12252" cy="3382"/>
            </a:xfrm>
            <a:custGeom>
              <a:avLst/>
              <a:gdLst>
                <a:gd name="T0" fmla="*/ 0 w 6"/>
                <a:gd name="T1" fmla="*/ 0 h 2"/>
                <a:gd name="T2" fmla="*/ 0 w 6"/>
                <a:gd name="T3" fmla="*/ 0 h 2"/>
                <a:gd name="T4" fmla="*/ 0 w 6"/>
                <a:gd name="T5" fmla="*/ 0 h 2"/>
                <a:gd name="T6" fmla="*/ 2 w 6"/>
                <a:gd name="T7" fmla="*/ 0 h 2"/>
                <a:gd name="T8" fmla="*/ 2 w 6"/>
                <a:gd name="T9" fmla="*/ 2 h 2"/>
                <a:gd name="T10" fmla="*/ 4 w 6"/>
                <a:gd name="T11" fmla="*/ 0 h 2"/>
                <a:gd name="T12" fmla="*/ 6 w 6"/>
                <a:gd name="T13" fmla="*/ 0 h 2"/>
                <a:gd name="T14" fmla="*/ 4 w 6"/>
                <a:gd name="T15" fmla="*/ 0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lnTo>
                    <a:pt x="0" y="0"/>
                  </a:lnTo>
                  <a:lnTo>
                    <a:pt x="0" y="0"/>
                  </a:lnTo>
                  <a:lnTo>
                    <a:pt x="2" y="0"/>
                  </a:lnTo>
                  <a:lnTo>
                    <a:pt x="2" y="2"/>
                  </a:lnTo>
                  <a:lnTo>
                    <a:pt x="4" y="0"/>
                  </a:lnTo>
                  <a:lnTo>
                    <a:pt x="6" y="0"/>
                  </a:lnTo>
                  <a:lnTo>
                    <a:pt x="4" y="0"/>
                  </a:lnTo>
                  <a:lnTo>
                    <a:pt x="0" y="0"/>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178" name="Freeform 585"/>
            <p:cNvSpPr>
              <a:spLocks/>
            </p:cNvSpPr>
            <p:nvPr/>
          </p:nvSpPr>
          <p:spPr bwMode="auto">
            <a:xfrm>
              <a:off x="2965577" y="2267902"/>
              <a:ext cx="4084" cy="3382"/>
            </a:xfrm>
            <a:custGeom>
              <a:avLst/>
              <a:gdLst>
                <a:gd name="T0" fmla="*/ 0 w 2"/>
                <a:gd name="T1" fmla="*/ 2 h 2"/>
                <a:gd name="T2" fmla="*/ 2 w 2"/>
                <a:gd name="T3" fmla="*/ 0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0"/>
                  </a:lnTo>
                  <a:lnTo>
                    <a:pt x="2" y="0"/>
                  </a:lnTo>
                  <a:lnTo>
                    <a:pt x="0" y="0"/>
                  </a:lnTo>
                  <a:lnTo>
                    <a:pt x="0" y="2"/>
                  </a:lnTo>
                  <a:close/>
                </a:path>
              </a:pathLst>
            </a:custGeom>
            <a:grpFill/>
            <a:ln w="9525">
              <a:noFill/>
              <a:round/>
              <a:headEnd/>
              <a:tailEnd/>
            </a:ln>
            <a:effectLst>
              <a:outerShdw blurRad="50800" dist="38100" dir="5400000" algn="t"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79" name="组合 57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580" name="组合 579"/>
            <p:cNvGrpSpPr/>
            <p:nvPr/>
          </p:nvGrpSpPr>
          <p:grpSpPr>
            <a:xfrm flipV="1">
              <a:off x="2218037" y="6272597"/>
              <a:ext cx="1341734" cy="213582"/>
              <a:chOff x="2218037" y="5369771"/>
              <a:chExt cx="5671594" cy="902826"/>
            </a:xfrm>
          </p:grpSpPr>
          <p:sp>
            <p:nvSpPr>
              <p:cNvPr id="587" name="矩形 58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矩形 58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矩形 58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矩形 58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矩形 59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1" name="组合 580"/>
            <p:cNvGrpSpPr/>
            <p:nvPr/>
          </p:nvGrpSpPr>
          <p:grpSpPr>
            <a:xfrm flipV="1">
              <a:off x="3610482" y="6272597"/>
              <a:ext cx="1341734" cy="213582"/>
              <a:chOff x="2218037" y="5369771"/>
              <a:chExt cx="5671594" cy="902826"/>
            </a:xfrm>
          </p:grpSpPr>
          <p:sp>
            <p:nvSpPr>
              <p:cNvPr id="582" name="矩形 58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矩形 58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矩形 58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矩形 58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矩形 58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14" name="文本框 613"/>
          <p:cNvSpPr txBox="1"/>
          <p:nvPr/>
        </p:nvSpPr>
        <p:spPr>
          <a:xfrm>
            <a:off x="695113" y="339461"/>
            <a:ext cx="3988592" cy="523220"/>
          </a:xfrm>
          <a:prstGeom prst="rect">
            <a:avLst/>
          </a:prstGeom>
          <a:noFill/>
        </p:spPr>
        <p:txBody>
          <a:bodyPr wrap="none" rtlCol="0">
            <a:spAutoFit/>
          </a:bodyPr>
          <a:lstStyle/>
          <a:p>
            <a:r>
              <a:rPr lang="en-US" altLang="zh-CN" sz="2800" b="1" dirty="0" smtClean="0">
                <a:latin typeface="黑体" panose="02010609060101010101" pitchFamily="49" charset="-122"/>
                <a:ea typeface="黑体" panose="02010609060101010101" pitchFamily="49" charset="-122"/>
              </a:rPr>
              <a:t>Result and Conclusion</a:t>
            </a:r>
            <a:endParaRPr lang="zh-CN" altLang="en-US" sz="2800" b="1" dirty="0">
              <a:latin typeface="黑体" panose="02010609060101010101" pitchFamily="49" charset="-122"/>
              <a:ea typeface="黑体" panose="02010609060101010101" pitchFamily="49" charset="-122"/>
            </a:endParaRPr>
          </a:p>
        </p:txBody>
      </p:sp>
      <p:sp>
        <p:nvSpPr>
          <p:cNvPr id="598" name="手繪多邊形 597"/>
          <p:cNvSpPr/>
          <p:nvPr/>
        </p:nvSpPr>
        <p:spPr>
          <a:xfrm>
            <a:off x="5514109" y="2124364"/>
            <a:ext cx="369455" cy="304800"/>
          </a:xfrm>
          <a:custGeom>
            <a:avLst/>
            <a:gdLst>
              <a:gd name="connsiteX0" fmla="*/ 240146 w 369455"/>
              <a:gd name="connsiteY0" fmla="*/ 304800 h 304800"/>
              <a:gd name="connsiteX1" fmla="*/ 240146 w 369455"/>
              <a:gd name="connsiteY1" fmla="*/ 304800 h 304800"/>
              <a:gd name="connsiteX2" fmla="*/ 157018 w 369455"/>
              <a:gd name="connsiteY2" fmla="*/ 286327 h 304800"/>
              <a:gd name="connsiteX3" fmla="*/ 129309 w 369455"/>
              <a:gd name="connsiteY3" fmla="*/ 277091 h 304800"/>
              <a:gd name="connsiteX4" fmla="*/ 73891 w 369455"/>
              <a:gd name="connsiteY4" fmla="*/ 267854 h 304800"/>
              <a:gd name="connsiteX5" fmla="*/ 46182 w 369455"/>
              <a:gd name="connsiteY5" fmla="*/ 240145 h 304800"/>
              <a:gd name="connsiteX6" fmla="*/ 27709 w 369455"/>
              <a:gd name="connsiteY6" fmla="*/ 212436 h 304800"/>
              <a:gd name="connsiteX7" fmla="*/ 0 w 369455"/>
              <a:gd name="connsiteY7" fmla="*/ 175491 h 304800"/>
              <a:gd name="connsiteX8" fmla="*/ 175491 w 369455"/>
              <a:gd name="connsiteY8" fmla="*/ 9236 h 304800"/>
              <a:gd name="connsiteX9" fmla="*/ 221673 w 369455"/>
              <a:gd name="connsiteY9" fmla="*/ 0 h 304800"/>
              <a:gd name="connsiteX10" fmla="*/ 295564 w 369455"/>
              <a:gd name="connsiteY10" fmla="*/ 9236 h 304800"/>
              <a:gd name="connsiteX11" fmla="*/ 360218 w 369455"/>
              <a:gd name="connsiteY11" fmla="*/ 46181 h 304800"/>
              <a:gd name="connsiteX12" fmla="*/ 369455 w 369455"/>
              <a:gd name="connsiteY12" fmla="*/ 73891 h 304800"/>
              <a:gd name="connsiteX13" fmla="*/ 350982 w 369455"/>
              <a:gd name="connsiteY13" fmla="*/ 175491 h 304800"/>
              <a:gd name="connsiteX14" fmla="*/ 332509 w 369455"/>
              <a:gd name="connsiteY14" fmla="*/ 203200 h 304800"/>
              <a:gd name="connsiteX15" fmla="*/ 304800 w 369455"/>
              <a:gd name="connsiteY15" fmla="*/ 221672 h 304800"/>
              <a:gd name="connsiteX16" fmla="*/ 240146 w 369455"/>
              <a:gd name="connsiteY16"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455" h="304800">
                <a:moveTo>
                  <a:pt x="240146" y="304800"/>
                </a:moveTo>
                <a:lnTo>
                  <a:pt x="240146" y="304800"/>
                </a:lnTo>
                <a:cubicBezTo>
                  <a:pt x="212437" y="298642"/>
                  <a:pt x="184556" y="293211"/>
                  <a:pt x="157018" y="286327"/>
                </a:cubicBezTo>
                <a:cubicBezTo>
                  <a:pt x="147573" y="283966"/>
                  <a:pt x="138813" y="279203"/>
                  <a:pt x="129309" y="277091"/>
                </a:cubicBezTo>
                <a:cubicBezTo>
                  <a:pt x="111027" y="273028"/>
                  <a:pt x="92364" y="270933"/>
                  <a:pt x="73891" y="267854"/>
                </a:cubicBezTo>
                <a:cubicBezTo>
                  <a:pt x="64655" y="258618"/>
                  <a:pt x="54544" y="250180"/>
                  <a:pt x="46182" y="240145"/>
                </a:cubicBezTo>
                <a:cubicBezTo>
                  <a:pt x="39075" y="231617"/>
                  <a:pt x="34161" y="221469"/>
                  <a:pt x="27709" y="212436"/>
                </a:cubicBezTo>
                <a:cubicBezTo>
                  <a:pt x="18761" y="199910"/>
                  <a:pt x="9236" y="187806"/>
                  <a:pt x="0" y="175491"/>
                </a:cubicBezTo>
                <a:cubicBezTo>
                  <a:pt x="12879" y="-43453"/>
                  <a:pt x="-43519" y="28280"/>
                  <a:pt x="175491" y="9236"/>
                </a:cubicBezTo>
                <a:cubicBezTo>
                  <a:pt x="191131" y="7876"/>
                  <a:pt x="206279" y="3079"/>
                  <a:pt x="221673" y="0"/>
                </a:cubicBezTo>
                <a:cubicBezTo>
                  <a:pt x="246303" y="3079"/>
                  <a:pt x="271483" y="3216"/>
                  <a:pt x="295564" y="9236"/>
                </a:cubicBezTo>
                <a:cubicBezTo>
                  <a:pt x="314310" y="13923"/>
                  <a:pt x="343729" y="35189"/>
                  <a:pt x="360218" y="46181"/>
                </a:cubicBezTo>
                <a:cubicBezTo>
                  <a:pt x="363297" y="55418"/>
                  <a:pt x="369455" y="64155"/>
                  <a:pt x="369455" y="73891"/>
                </a:cubicBezTo>
                <a:cubicBezTo>
                  <a:pt x="369455" y="92988"/>
                  <a:pt x="363970" y="149515"/>
                  <a:pt x="350982" y="175491"/>
                </a:cubicBezTo>
                <a:cubicBezTo>
                  <a:pt x="346018" y="185420"/>
                  <a:pt x="340359" y="195351"/>
                  <a:pt x="332509" y="203200"/>
                </a:cubicBezTo>
                <a:cubicBezTo>
                  <a:pt x="324660" y="211049"/>
                  <a:pt x="313328" y="214566"/>
                  <a:pt x="304800" y="221672"/>
                </a:cubicBezTo>
                <a:cubicBezTo>
                  <a:pt x="255931" y="262395"/>
                  <a:pt x="250922" y="290945"/>
                  <a:pt x="240146" y="304800"/>
                </a:cubicBezTo>
                <a:close/>
              </a:path>
            </a:pathLst>
          </a:cu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1" name="等腰三角形 620"/>
          <p:cNvSpPr/>
          <p:nvPr/>
        </p:nvSpPr>
        <p:spPr>
          <a:xfrm rot="10671482">
            <a:off x="5556706" y="763216"/>
            <a:ext cx="139832" cy="1385982"/>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椭圆 599"/>
          <p:cNvSpPr/>
          <p:nvPr/>
        </p:nvSpPr>
        <p:spPr>
          <a:xfrm rot="19634248">
            <a:off x="5245375" y="460543"/>
            <a:ext cx="925529" cy="865592"/>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24" name="文本框 600"/>
          <p:cNvSpPr txBox="1"/>
          <p:nvPr/>
        </p:nvSpPr>
        <p:spPr>
          <a:xfrm>
            <a:off x="5201546" y="710040"/>
            <a:ext cx="1042786" cy="369332"/>
          </a:xfrm>
          <a:prstGeom prst="rect">
            <a:avLst/>
          </a:prstGeom>
          <a:noFill/>
        </p:spPr>
        <p:txBody>
          <a:bodyPr wrap="none" rtlCol="0">
            <a:spAutoFit/>
          </a:bodyPr>
          <a:lstStyle/>
          <a:p>
            <a:r>
              <a:rPr lang="en-US" altLang="zh-CN" dirty="0" smtClean="0">
                <a:solidFill>
                  <a:srgbClr val="7D755D"/>
                </a:solidFill>
              </a:rPr>
              <a:t>Germany</a:t>
            </a:r>
            <a:endParaRPr lang="zh-CN" altLang="en-US" dirty="0" smtClean="0">
              <a:solidFill>
                <a:srgbClr val="7D755D"/>
              </a:solidFill>
            </a:endParaRPr>
          </a:p>
        </p:txBody>
      </p:sp>
      <p:sp>
        <p:nvSpPr>
          <p:cNvPr id="604" name="手繪多邊形 603"/>
          <p:cNvSpPr/>
          <p:nvPr/>
        </p:nvSpPr>
        <p:spPr>
          <a:xfrm>
            <a:off x="8192655" y="3296080"/>
            <a:ext cx="387927" cy="343047"/>
          </a:xfrm>
          <a:custGeom>
            <a:avLst/>
            <a:gdLst>
              <a:gd name="connsiteX0" fmla="*/ 193963 w 387927"/>
              <a:gd name="connsiteY0" fmla="*/ 343047 h 343047"/>
              <a:gd name="connsiteX1" fmla="*/ 193963 w 387927"/>
              <a:gd name="connsiteY1" fmla="*/ 343047 h 343047"/>
              <a:gd name="connsiteX2" fmla="*/ 110836 w 387927"/>
              <a:gd name="connsiteY2" fmla="*/ 287629 h 343047"/>
              <a:gd name="connsiteX3" fmla="*/ 46181 w 387927"/>
              <a:gd name="connsiteY3" fmla="*/ 204502 h 343047"/>
              <a:gd name="connsiteX4" fmla="*/ 9236 w 387927"/>
              <a:gd name="connsiteY4" fmla="*/ 139847 h 343047"/>
              <a:gd name="connsiteX5" fmla="*/ 0 w 387927"/>
              <a:gd name="connsiteY5" fmla="*/ 112138 h 343047"/>
              <a:gd name="connsiteX6" fmla="*/ 9236 w 387927"/>
              <a:gd name="connsiteY6" fmla="*/ 29011 h 343047"/>
              <a:gd name="connsiteX7" fmla="*/ 55418 w 387927"/>
              <a:gd name="connsiteY7" fmla="*/ 1302 h 343047"/>
              <a:gd name="connsiteX8" fmla="*/ 277090 w 387927"/>
              <a:gd name="connsiteY8" fmla="*/ 10538 h 343047"/>
              <a:gd name="connsiteX9" fmla="*/ 314036 w 387927"/>
              <a:gd name="connsiteY9" fmla="*/ 19775 h 343047"/>
              <a:gd name="connsiteX10" fmla="*/ 378690 w 387927"/>
              <a:gd name="connsiteY10" fmla="*/ 56720 h 343047"/>
              <a:gd name="connsiteX11" fmla="*/ 387927 w 387927"/>
              <a:gd name="connsiteY11" fmla="*/ 84429 h 343047"/>
              <a:gd name="connsiteX12" fmla="*/ 360218 w 387927"/>
              <a:gd name="connsiteY12" fmla="*/ 186029 h 343047"/>
              <a:gd name="connsiteX13" fmla="*/ 323272 w 387927"/>
              <a:gd name="connsiteY13" fmla="*/ 241447 h 343047"/>
              <a:gd name="connsiteX14" fmla="*/ 267854 w 387927"/>
              <a:gd name="connsiteY14" fmla="*/ 278393 h 343047"/>
              <a:gd name="connsiteX15" fmla="*/ 240145 w 387927"/>
              <a:gd name="connsiteY15" fmla="*/ 296865 h 343047"/>
              <a:gd name="connsiteX16" fmla="*/ 193963 w 387927"/>
              <a:gd name="connsiteY16" fmla="*/ 343047 h 34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927" h="343047">
                <a:moveTo>
                  <a:pt x="193963" y="343047"/>
                </a:moveTo>
                <a:lnTo>
                  <a:pt x="193963" y="343047"/>
                </a:lnTo>
                <a:cubicBezTo>
                  <a:pt x="166254" y="324574"/>
                  <a:pt x="137478" y="307610"/>
                  <a:pt x="110836" y="287629"/>
                </a:cubicBezTo>
                <a:cubicBezTo>
                  <a:pt x="81898" y="265926"/>
                  <a:pt x="65778" y="233897"/>
                  <a:pt x="46181" y="204502"/>
                </a:cubicBezTo>
                <a:cubicBezTo>
                  <a:pt x="27632" y="176678"/>
                  <a:pt x="23296" y="172654"/>
                  <a:pt x="9236" y="139847"/>
                </a:cubicBezTo>
                <a:cubicBezTo>
                  <a:pt x="5401" y="130898"/>
                  <a:pt x="3079" y="121374"/>
                  <a:pt x="0" y="112138"/>
                </a:cubicBezTo>
                <a:cubicBezTo>
                  <a:pt x="3079" y="84429"/>
                  <a:pt x="-3232" y="53947"/>
                  <a:pt x="9236" y="29011"/>
                </a:cubicBezTo>
                <a:cubicBezTo>
                  <a:pt x="17265" y="12954"/>
                  <a:pt x="37508" y="2537"/>
                  <a:pt x="55418" y="1302"/>
                </a:cubicBezTo>
                <a:cubicBezTo>
                  <a:pt x="129198" y="-3786"/>
                  <a:pt x="203199" y="7459"/>
                  <a:pt x="277090" y="10538"/>
                </a:cubicBezTo>
                <a:cubicBezTo>
                  <a:pt x="289405" y="13617"/>
                  <a:pt x="302682" y="14098"/>
                  <a:pt x="314036" y="19775"/>
                </a:cubicBezTo>
                <a:cubicBezTo>
                  <a:pt x="425863" y="75689"/>
                  <a:pt x="293944" y="28472"/>
                  <a:pt x="378690" y="56720"/>
                </a:cubicBezTo>
                <a:cubicBezTo>
                  <a:pt x="381769" y="65956"/>
                  <a:pt x="387927" y="74693"/>
                  <a:pt x="387927" y="84429"/>
                </a:cubicBezTo>
                <a:cubicBezTo>
                  <a:pt x="387927" y="129204"/>
                  <a:pt x="381352" y="150805"/>
                  <a:pt x="360218" y="186029"/>
                </a:cubicBezTo>
                <a:cubicBezTo>
                  <a:pt x="348795" y="205067"/>
                  <a:pt x="341745" y="229132"/>
                  <a:pt x="323272" y="241447"/>
                </a:cubicBezTo>
                <a:lnTo>
                  <a:pt x="267854" y="278393"/>
                </a:lnTo>
                <a:lnTo>
                  <a:pt x="240145" y="296865"/>
                </a:lnTo>
                <a:lnTo>
                  <a:pt x="193963" y="343047"/>
                </a:lnTo>
                <a:close/>
              </a:path>
            </a:pathLst>
          </a:custGeom>
          <a:solidFill>
            <a:schemeClr val="accent4">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1" name="等腰三角形 650"/>
          <p:cNvSpPr/>
          <p:nvPr/>
        </p:nvSpPr>
        <p:spPr>
          <a:xfrm rot="21304086">
            <a:off x="8353948" y="3469850"/>
            <a:ext cx="109149" cy="903061"/>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椭圆 599"/>
          <p:cNvSpPr/>
          <p:nvPr/>
        </p:nvSpPr>
        <p:spPr>
          <a:xfrm rot="19634248">
            <a:off x="8080043" y="4350909"/>
            <a:ext cx="804042" cy="673586"/>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49" name="文本框 600"/>
          <p:cNvSpPr txBox="1"/>
          <p:nvPr/>
        </p:nvSpPr>
        <p:spPr>
          <a:xfrm>
            <a:off x="8163459" y="4499759"/>
            <a:ext cx="688177" cy="369332"/>
          </a:xfrm>
          <a:prstGeom prst="rect">
            <a:avLst/>
          </a:prstGeom>
          <a:noFill/>
        </p:spPr>
        <p:txBody>
          <a:bodyPr wrap="square" rtlCol="0">
            <a:spAutoFit/>
          </a:bodyPr>
          <a:lstStyle/>
          <a:p>
            <a:r>
              <a:rPr lang="en-US" altLang="zh-CN" dirty="0" smtClean="0">
                <a:solidFill>
                  <a:srgbClr val="7D755D"/>
                </a:solidFill>
              </a:rPr>
              <a:t>India</a:t>
            </a:r>
            <a:endParaRPr lang="zh-CN" altLang="en-US" dirty="0" smtClean="0">
              <a:solidFill>
                <a:srgbClr val="7D755D"/>
              </a:solidFill>
            </a:endParaRPr>
          </a:p>
        </p:txBody>
      </p:sp>
      <p:sp>
        <p:nvSpPr>
          <p:cNvPr id="653" name="手繪多邊形 652"/>
          <p:cNvSpPr/>
          <p:nvPr/>
        </p:nvSpPr>
        <p:spPr>
          <a:xfrm>
            <a:off x="9702265" y="3147461"/>
            <a:ext cx="149266" cy="214367"/>
          </a:xfrm>
          <a:custGeom>
            <a:avLst/>
            <a:gdLst>
              <a:gd name="connsiteX0" fmla="*/ 0 w 149266"/>
              <a:gd name="connsiteY0" fmla="*/ 192505 h 214367"/>
              <a:gd name="connsiteX1" fmla="*/ 0 w 149266"/>
              <a:gd name="connsiteY1" fmla="*/ 192505 h 214367"/>
              <a:gd name="connsiteX2" fmla="*/ 28876 w 149266"/>
              <a:gd name="connsiteY2" fmla="*/ 105878 h 214367"/>
              <a:gd name="connsiteX3" fmla="*/ 86628 w 149266"/>
              <a:gd name="connsiteY3" fmla="*/ 48126 h 214367"/>
              <a:gd name="connsiteX4" fmla="*/ 105878 w 149266"/>
              <a:gd name="connsiteY4" fmla="*/ 19251 h 214367"/>
              <a:gd name="connsiteX5" fmla="*/ 134754 w 149266"/>
              <a:gd name="connsiteY5" fmla="*/ 0 h 214367"/>
              <a:gd name="connsiteX6" fmla="*/ 134754 w 149266"/>
              <a:gd name="connsiteY6" fmla="*/ 182880 h 214367"/>
              <a:gd name="connsiteX7" fmla="*/ 115503 w 149266"/>
              <a:gd name="connsiteY7" fmla="*/ 211756 h 214367"/>
              <a:gd name="connsiteX8" fmla="*/ 0 w 149266"/>
              <a:gd name="connsiteY8" fmla="*/ 192505 h 21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6" h="214367">
                <a:moveTo>
                  <a:pt x="0" y="192505"/>
                </a:moveTo>
                <a:lnTo>
                  <a:pt x="0" y="192505"/>
                </a:lnTo>
                <a:cubicBezTo>
                  <a:pt x="9625" y="163629"/>
                  <a:pt x="13216" y="131978"/>
                  <a:pt x="28876" y="105878"/>
                </a:cubicBezTo>
                <a:cubicBezTo>
                  <a:pt x="42883" y="82533"/>
                  <a:pt x="71527" y="70778"/>
                  <a:pt x="86628" y="48126"/>
                </a:cubicBezTo>
                <a:cubicBezTo>
                  <a:pt x="93045" y="38501"/>
                  <a:pt x="97698" y="27431"/>
                  <a:pt x="105878" y="19251"/>
                </a:cubicBezTo>
                <a:cubicBezTo>
                  <a:pt x="114058" y="11071"/>
                  <a:pt x="125129" y="6417"/>
                  <a:pt x="134754" y="0"/>
                </a:cubicBezTo>
                <a:cubicBezTo>
                  <a:pt x="153484" y="74921"/>
                  <a:pt x="154714" y="63122"/>
                  <a:pt x="134754" y="182880"/>
                </a:cubicBezTo>
                <a:cubicBezTo>
                  <a:pt x="132852" y="194291"/>
                  <a:pt x="126074" y="207058"/>
                  <a:pt x="115503" y="211756"/>
                </a:cubicBezTo>
                <a:cubicBezTo>
                  <a:pt x="90784" y="222742"/>
                  <a:pt x="19251" y="195714"/>
                  <a:pt x="0" y="192505"/>
                </a:cubicBezTo>
                <a:close/>
              </a:path>
            </a:pathLst>
          </a:custGeom>
          <a:solidFill>
            <a:schemeClr val="accent4">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0" name="等腰三角形 659"/>
          <p:cNvSpPr/>
          <p:nvPr/>
        </p:nvSpPr>
        <p:spPr>
          <a:xfrm rot="16032634">
            <a:off x="10416767" y="2477753"/>
            <a:ext cx="333779" cy="155899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椭圆 599"/>
          <p:cNvSpPr/>
          <p:nvPr/>
        </p:nvSpPr>
        <p:spPr>
          <a:xfrm rot="19634248">
            <a:off x="10624696" y="2753145"/>
            <a:ext cx="806510" cy="942556"/>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63" name="文本框 600"/>
          <p:cNvSpPr txBox="1"/>
          <p:nvPr/>
        </p:nvSpPr>
        <p:spPr>
          <a:xfrm>
            <a:off x="10713367" y="2882364"/>
            <a:ext cx="688177" cy="646331"/>
          </a:xfrm>
          <a:prstGeom prst="rect">
            <a:avLst/>
          </a:prstGeom>
          <a:noFill/>
        </p:spPr>
        <p:txBody>
          <a:bodyPr wrap="square" rtlCol="0">
            <a:spAutoFit/>
          </a:bodyPr>
          <a:lstStyle/>
          <a:p>
            <a:r>
              <a:rPr lang="en-US" altLang="zh-CN" dirty="0" smtClean="0">
                <a:solidFill>
                  <a:srgbClr val="7D755D"/>
                </a:solidFill>
              </a:rPr>
              <a:t>Hong Kong</a:t>
            </a:r>
            <a:endParaRPr lang="zh-CN" altLang="en-US" dirty="0" smtClean="0">
              <a:solidFill>
                <a:srgbClr val="7D755D"/>
              </a:solidFill>
            </a:endParaRPr>
          </a:p>
        </p:txBody>
      </p:sp>
      <p:sp>
        <p:nvSpPr>
          <p:cNvPr id="664" name="手繪多邊形 663"/>
          <p:cNvSpPr/>
          <p:nvPr/>
        </p:nvSpPr>
        <p:spPr>
          <a:xfrm>
            <a:off x="5597236" y="2419927"/>
            <a:ext cx="160113" cy="122279"/>
          </a:xfrm>
          <a:custGeom>
            <a:avLst/>
            <a:gdLst>
              <a:gd name="connsiteX0" fmla="*/ 83128 w 160113"/>
              <a:gd name="connsiteY0" fmla="*/ 120073 h 122279"/>
              <a:gd name="connsiteX1" fmla="*/ 83128 w 160113"/>
              <a:gd name="connsiteY1" fmla="*/ 120073 h 122279"/>
              <a:gd name="connsiteX2" fmla="*/ 9237 w 160113"/>
              <a:gd name="connsiteY2" fmla="*/ 36946 h 122279"/>
              <a:gd name="connsiteX3" fmla="*/ 0 w 160113"/>
              <a:gd name="connsiteY3" fmla="*/ 9237 h 122279"/>
              <a:gd name="connsiteX4" fmla="*/ 27709 w 160113"/>
              <a:gd name="connsiteY4" fmla="*/ 0 h 122279"/>
              <a:gd name="connsiteX5" fmla="*/ 110837 w 160113"/>
              <a:gd name="connsiteY5" fmla="*/ 46182 h 122279"/>
              <a:gd name="connsiteX6" fmla="*/ 138546 w 160113"/>
              <a:gd name="connsiteY6" fmla="*/ 64655 h 122279"/>
              <a:gd name="connsiteX7" fmla="*/ 147782 w 160113"/>
              <a:gd name="connsiteY7" fmla="*/ 120073 h 122279"/>
              <a:gd name="connsiteX8" fmla="*/ 83128 w 160113"/>
              <a:gd name="connsiteY8" fmla="*/ 120073 h 122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13" h="122279">
                <a:moveTo>
                  <a:pt x="83128" y="120073"/>
                </a:moveTo>
                <a:lnTo>
                  <a:pt x="83128" y="120073"/>
                </a:lnTo>
                <a:cubicBezTo>
                  <a:pt x="58643" y="95588"/>
                  <a:pt x="25721" y="69913"/>
                  <a:pt x="9237" y="36946"/>
                </a:cubicBezTo>
                <a:cubicBezTo>
                  <a:pt x="4883" y="28238"/>
                  <a:pt x="3079" y="18473"/>
                  <a:pt x="0" y="9237"/>
                </a:cubicBezTo>
                <a:cubicBezTo>
                  <a:pt x="9236" y="6158"/>
                  <a:pt x="17973" y="0"/>
                  <a:pt x="27709" y="0"/>
                </a:cubicBezTo>
                <a:cubicBezTo>
                  <a:pt x="52094" y="0"/>
                  <a:pt x="102927" y="40908"/>
                  <a:pt x="110837" y="46182"/>
                </a:cubicBezTo>
                <a:lnTo>
                  <a:pt x="138546" y="64655"/>
                </a:lnTo>
                <a:cubicBezTo>
                  <a:pt x="141280" y="68756"/>
                  <a:pt x="179070" y="109644"/>
                  <a:pt x="147782" y="120073"/>
                </a:cubicBezTo>
                <a:cubicBezTo>
                  <a:pt x="132889" y="125037"/>
                  <a:pt x="93904" y="120073"/>
                  <a:pt x="83128" y="120073"/>
                </a:cubicBezTo>
                <a:close/>
              </a:path>
            </a:pathLst>
          </a:custGeom>
          <a:solidFill>
            <a:schemeClr val="accent5">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6" name="等腰三角形 665"/>
          <p:cNvSpPr/>
          <p:nvPr/>
        </p:nvSpPr>
        <p:spPr>
          <a:xfrm rot="5075315">
            <a:off x="4867722" y="1725729"/>
            <a:ext cx="96005" cy="1681690"/>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椭圆 599"/>
          <p:cNvSpPr/>
          <p:nvPr/>
        </p:nvSpPr>
        <p:spPr>
          <a:xfrm rot="19634248">
            <a:off x="4022098" y="2216930"/>
            <a:ext cx="688163" cy="901311"/>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70" name="文本框 600"/>
          <p:cNvSpPr txBox="1"/>
          <p:nvPr/>
        </p:nvSpPr>
        <p:spPr>
          <a:xfrm>
            <a:off x="3930490" y="2446370"/>
            <a:ext cx="847348" cy="646331"/>
          </a:xfrm>
          <a:prstGeom prst="rect">
            <a:avLst/>
          </a:prstGeom>
          <a:noFill/>
        </p:spPr>
        <p:txBody>
          <a:bodyPr wrap="none" rtlCol="0">
            <a:spAutoFit/>
          </a:bodyPr>
          <a:lstStyle/>
          <a:p>
            <a:r>
              <a:rPr lang="en-US" altLang="zh-CN" dirty="0" smtClean="0">
                <a:solidFill>
                  <a:srgbClr val="7D755D"/>
                </a:solidFill>
              </a:rPr>
              <a:t>Austria</a:t>
            </a:r>
            <a:endParaRPr lang="zh-TW" altLang="en-US" dirty="0"/>
          </a:p>
          <a:p>
            <a:endParaRPr lang="zh-CN" altLang="en-US" dirty="0" smtClean="0">
              <a:solidFill>
                <a:srgbClr val="7D755D"/>
              </a:solidFill>
            </a:endParaRPr>
          </a:p>
        </p:txBody>
      </p:sp>
      <p:sp>
        <p:nvSpPr>
          <p:cNvPr id="676" name="等腰三角形 675"/>
          <p:cNvSpPr/>
          <p:nvPr/>
        </p:nvSpPr>
        <p:spPr>
          <a:xfrm rot="3092418">
            <a:off x="1180779" y="2608323"/>
            <a:ext cx="190780" cy="155899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8" name="椭圆 599"/>
          <p:cNvSpPr/>
          <p:nvPr/>
        </p:nvSpPr>
        <p:spPr>
          <a:xfrm rot="19634248">
            <a:off x="580726" y="3290332"/>
            <a:ext cx="688163" cy="901311"/>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679" name="文本框 600"/>
          <p:cNvSpPr txBox="1"/>
          <p:nvPr/>
        </p:nvSpPr>
        <p:spPr>
          <a:xfrm>
            <a:off x="446499" y="3540442"/>
            <a:ext cx="1022293" cy="369332"/>
          </a:xfrm>
          <a:prstGeom prst="rect">
            <a:avLst/>
          </a:prstGeom>
          <a:noFill/>
        </p:spPr>
        <p:txBody>
          <a:bodyPr wrap="square" rtlCol="0">
            <a:spAutoFit/>
          </a:bodyPr>
          <a:lstStyle/>
          <a:p>
            <a:r>
              <a:rPr lang="en-US" altLang="zh-CN" dirty="0" smtClean="0">
                <a:solidFill>
                  <a:srgbClr val="7D755D"/>
                </a:solidFill>
              </a:rPr>
              <a:t>America</a:t>
            </a:r>
            <a:endParaRPr lang="zh-CN" altLang="en-US" dirty="0" smtClean="0">
              <a:solidFill>
                <a:srgbClr val="7D755D"/>
              </a:solidFill>
            </a:endParaRPr>
          </a:p>
        </p:txBody>
      </p:sp>
      <p:sp>
        <p:nvSpPr>
          <p:cNvPr id="680" name="手繪多邊形 679"/>
          <p:cNvSpPr/>
          <p:nvPr/>
        </p:nvSpPr>
        <p:spPr>
          <a:xfrm>
            <a:off x="1680091" y="2474436"/>
            <a:ext cx="1524430" cy="846689"/>
          </a:xfrm>
          <a:custGeom>
            <a:avLst/>
            <a:gdLst>
              <a:gd name="connsiteX0" fmla="*/ 0 w 1524430"/>
              <a:gd name="connsiteY0" fmla="*/ 175491 h 846689"/>
              <a:gd name="connsiteX1" fmla="*/ 0 w 1524430"/>
              <a:gd name="connsiteY1" fmla="*/ 175491 h 846689"/>
              <a:gd name="connsiteX2" fmla="*/ 64654 w 1524430"/>
              <a:gd name="connsiteY2" fmla="*/ 230909 h 846689"/>
              <a:gd name="connsiteX3" fmla="*/ 120072 w 1524430"/>
              <a:gd name="connsiteY3" fmla="*/ 277091 h 846689"/>
              <a:gd name="connsiteX4" fmla="*/ 193963 w 1524430"/>
              <a:gd name="connsiteY4" fmla="*/ 406400 h 846689"/>
              <a:gd name="connsiteX5" fmla="*/ 203200 w 1524430"/>
              <a:gd name="connsiteY5" fmla="*/ 434109 h 846689"/>
              <a:gd name="connsiteX6" fmla="*/ 230909 w 1524430"/>
              <a:gd name="connsiteY6" fmla="*/ 489527 h 846689"/>
              <a:gd name="connsiteX7" fmla="*/ 249381 w 1524430"/>
              <a:gd name="connsiteY7" fmla="*/ 609600 h 846689"/>
              <a:gd name="connsiteX8" fmla="*/ 258618 w 1524430"/>
              <a:gd name="connsiteY8" fmla="*/ 655782 h 846689"/>
              <a:gd name="connsiteX9" fmla="*/ 267854 w 1524430"/>
              <a:gd name="connsiteY9" fmla="*/ 711200 h 846689"/>
              <a:gd name="connsiteX10" fmla="*/ 277090 w 1524430"/>
              <a:gd name="connsiteY10" fmla="*/ 757382 h 846689"/>
              <a:gd name="connsiteX11" fmla="*/ 286327 w 1524430"/>
              <a:gd name="connsiteY11" fmla="*/ 785091 h 846689"/>
              <a:gd name="connsiteX12" fmla="*/ 369454 w 1524430"/>
              <a:gd name="connsiteY12" fmla="*/ 831273 h 846689"/>
              <a:gd name="connsiteX13" fmla="*/ 434109 w 1524430"/>
              <a:gd name="connsiteY13" fmla="*/ 840509 h 846689"/>
              <a:gd name="connsiteX14" fmla="*/ 554181 w 1524430"/>
              <a:gd name="connsiteY14" fmla="*/ 831273 h 846689"/>
              <a:gd name="connsiteX15" fmla="*/ 563418 w 1524430"/>
              <a:gd name="connsiteY15" fmla="*/ 692727 h 846689"/>
              <a:gd name="connsiteX16" fmla="*/ 572654 w 1524430"/>
              <a:gd name="connsiteY16" fmla="*/ 628073 h 846689"/>
              <a:gd name="connsiteX17" fmla="*/ 637309 w 1524430"/>
              <a:gd name="connsiteY17" fmla="*/ 563418 h 846689"/>
              <a:gd name="connsiteX18" fmla="*/ 683490 w 1524430"/>
              <a:gd name="connsiteY18" fmla="*/ 517237 h 846689"/>
              <a:gd name="connsiteX19" fmla="*/ 738909 w 1524430"/>
              <a:gd name="connsiteY19" fmla="*/ 471055 h 846689"/>
              <a:gd name="connsiteX20" fmla="*/ 794327 w 1524430"/>
              <a:gd name="connsiteY20" fmla="*/ 443346 h 846689"/>
              <a:gd name="connsiteX21" fmla="*/ 960581 w 1524430"/>
              <a:gd name="connsiteY21" fmla="*/ 489527 h 846689"/>
              <a:gd name="connsiteX22" fmla="*/ 988290 w 1524430"/>
              <a:gd name="connsiteY22" fmla="*/ 508000 h 846689"/>
              <a:gd name="connsiteX23" fmla="*/ 1016000 w 1524430"/>
              <a:gd name="connsiteY23" fmla="*/ 526473 h 846689"/>
              <a:gd name="connsiteX24" fmla="*/ 1062181 w 1524430"/>
              <a:gd name="connsiteY24" fmla="*/ 572655 h 846689"/>
              <a:gd name="connsiteX25" fmla="*/ 1145309 w 1524430"/>
              <a:gd name="connsiteY25" fmla="*/ 637309 h 846689"/>
              <a:gd name="connsiteX26" fmla="*/ 1191490 w 1524430"/>
              <a:gd name="connsiteY26" fmla="*/ 424873 h 846689"/>
              <a:gd name="connsiteX27" fmla="*/ 1219200 w 1524430"/>
              <a:gd name="connsiteY27" fmla="*/ 415637 h 846689"/>
              <a:gd name="connsiteX28" fmla="*/ 1330036 w 1524430"/>
              <a:gd name="connsiteY28" fmla="*/ 397164 h 846689"/>
              <a:gd name="connsiteX29" fmla="*/ 1376218 w 1524430"/>
              <a:gd name="connsiteY29" fmla="*/ 387927 h 846689"/>
              <a:gd name="connsiteX30" fmla="*/ 1413163 w 1524430"/>
              <a:gd name="connsiteY30" fmla="*/ 369455 h 846689"/>
              <a:gd name="connsiteX31" fmla="*/ 1431636 w 1524430"/>
              <a:gd name="connsiteY31" fmla="*/ 341746 h 846689"/>
              <a:gd name="connsiteX32" fmla="*/ 1468581 w 1524430"/>
              <a:gd name="connsiteY32" fmla="*/ 295564 h 846689"/>
              <a:gd name="connsiteX33" fmla="*/ 1505527 w 1524430"/>
              <a:gd name="connsiteY33" fmla="*/ 240146 h 846689"/>
              <a:gd name="connsiteX34" fmla="*/ 1524000 w 1524430"/>
              <a:gd name="connsiteY34" fmla="*/ 184727 h 846689"/>
              <a:gd name="connsiteX35" fmla="*/ 1514763 w 1524430"/>
              <a:gd name="connsiteY35" fmla="*/ 129309 h 846689"/>
              <a:gd name="connsiteX36" fmla="*/ 1413163 w 1524430"/>
              <a:gd name="connsiteY36" fmla="*/ 36946 h 846689"/>
              <a:gd name="connsiteX37" fmla="*/ 1385454 w 1524430"/>
              <a:gd name="connsiteY37" fmla="*/ 18473 h 846689"/>
              <a:gd name="connsiteX38" fmla="*/ 1302327 w 1524430"/>
              <a:gd name="connsiteY38" fmla="*/ 0 h 846689"/>
              <a:gd name="connsiteX39" fmla="*/ 323272 w 1524430"/>
              <a:gd name="connsiteY39" fmla="*/ 9237 h 846689"/>
              <a:gd name="connsiteX40" fmla="*/ 175490 w 1524430"/>
              <a:gd name="connsiteY40" fmla="*/ 27709 h 846689"/>
              <a:gd name="connsiteX41" fmla="*/ 101600 w 1524430"/>
              <a:gd name="connsiteY41" fmla="*/ 46182 h 846689"/>
              <a:gd name="connsiteX42" fmla="*/ 73890 w 1524430"/>
              <a:gd name="connsiteY42" fmla="*/ 64655 h 846689"/>
              <a:gd name="connsiteX43" fmla="*/ 46181 w 1524430"/>
              <a:gd name="connsiteY43" fmla="*/ 73891 h 846689"/>
              <a:gd name="connsiteX44" fmla="*/ 9236 w 1524430"/>
              <a:gd name="connsiteY44" fmla="*/ 101600 h 846689"/>
              <a:gd name="connsiteX45" fmla="*/ 0 w 1524430"/>
              <a:gd name="connsiteY45" fmla="*/ 175491 h 84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24430" h="846689">
                <a:moveTo>
                  <a:pt x="0" y="175491"/>
                </a:moveTo>
                <a:lnTo>
                  <a:pt x="0" y="175491"/>
                </a:lnTo>
                <a:cubicBezTo>
                  <a:pt x="21551" y="193964"/>
                  <a:pt x="44583" y="210838"/>
                  <a:pt x="64654" y="230909"/>
                </a:cubicBezTo>
                <a:cubicBezTo>
                  <a:pt x="116874" y="283129"/>
                  <a:pt x="40813" y="237461"/>
                  <a:pt x="120072" y="277091"/>
                </a:cubicBezTo>
                <a:cubicBezTo>
                  <a:pt x="147102" y="317636"/>
                  <a:pt x="178335" y="359519"/>
                  <a:pt x="193963" y="406400"/>
                </a:cubicBezTo>
                <a:cubicBezTo>
                  <a:pt x="197042" y="415636"/>
                  <a:pt x="198846" y="425401"/>
                  <a:pt x="203200" y="434109"/>
                </a:cubicBezTo>
                <a:cubicBezTo>
                  <a:pt x="239010" y="505729"/>
                  <a:pt x="207691" y="419879"/>
                  <a:pt x="230909" y="489527"/>
                </a:cubicBezTo>
                <a:cubicBezTo>
                  <a:pt x="237826" y="537948"/>
                  <a:pt x="240839" y="562620"/>
                  <a:pt x="249381" y="609600"/>
                </a:cubicBezTo>
                <a:cubicBezTo>
                  <a:pt x="252189" y="625046"/>
                  <a:pt x="255810" y="640336"/>
                  <a:pt x="258618" y="655782"/>
                </a:cubicBezTo>
                <a:cubicBezTo>
                  <a:pt x="261968" y="674207"/>
                  <a:pt x="264504" y="692775"/>
                  <a:pt x="267854" y="711200"/>
                </a:cubicBezTo>
                <a:cubicBezTo>
                  <a:pt x="270662" y="726646"/>
                  <a:pt x="273282" y="742152"/>
                  <a:pt x="277090" y="757382"/>
                </a:cubicBezTo>
                <a:cubicBezTo>
                  <a:pt x="279451" y="766827"/>
                  <a:pt x="279443" y="778207"/>
                  <a:pt x="286327" y="785091"/>
                </a:cubicBezTo>
                <a:cubicBezTo>
                  <a:pt x="304845" y="803609"/>
                  <a:pt x="340416" y="825466"/>
                  <a:pt x="369454" y="831273"/>
                </a:cubicBezTo>
                <a:cubicBezTo>
                  <a:pt x="390802" y="835542"/>
                  <a:pt x="412557" y="837430"/>
                  <a:pt x="434109" y="840509"/>
                </a:cubicBezTo>
                <a:cubicBezTo>
                  <a:pt x="474133" y="837430"/>
                  <a:pt x="527747" y="861483"/>
                  <a:pt x="554181" y="831273"/>
                </a:cubicBezTo>
                <a:cubicBezTo>
                  <a:pt x="584660" y="796440"/>
                  <a:pt x="559228" y="738821"/>
                  <a:pt x="563418" y="692727"/>
                </a:cubicBezTo>
                <a:cubicBezTo>
                  <a:pt x="565389" y="671046"/>
                  <a:pt x="564281" y="648168"/>
                  <a:pt x="572654" y="628073"/>
                </a:cubicBezTo>
                <a:cubicBezTo>
                  <a:pt x="587421" y="592632"/>
                  <a:pt x="609591" y="581897"/>
                  <a:pt x="637309" y="563418"/>
                </a:cubicBezTo>
                <a:cubicBezTo>
                  <a:pt x="671175" y="512618"/>
                  <a:pt x="637308" y="555721"/>
                  <a:pt x="683490" y="517237"/>
                </a:cubicBezTo>
                <a:cubicBezTo>
                  <a:pt x="714135" y="491700"/>
                  <a:pt x="704507" y="488256"/>
                  <a:pt x="738909" y="471055"/>
                </a:cubicBezTo>
                <a:cubicBezTo>
                  <a:pt x="815389" y="432815"/>
                  <a:pt x="714918" y="496284"/>
                  <a:pt x="794327" y="443346"/>
                </a:cubicBezTo>
                <a:cubicBezTo>
                  <a:pt x="927286" y="454426"/>
                  <a:pt x="874317" y="432018"/>
                  <a:pt x="960581" y="489527"/>
                </a:cubicBezTo>
                <a:lnTo>
                  <a:pt x="988290" y="508000"/>
                </a:lnTo>
                <a:lnTo>
                  <a:pt x="1016000" y="526473"/>
                </a:lnTo>
                <a:cubicBezTo>
                  <a:pt x="1054061" y="583567"/>
                  <a:pt x="1011804" y="527875"/>
                  <a:pt x="1062181" y="572655"/>
                </a:cubicBezTo>
                <a:cubicBezTo>
                  <a:pt x="1136944" y="639110"/>
                  <a:pt x="1088173" y="618264"/>
                  <a:pt x="1145309" y="637309"/>
                </a:cubicBezTo>
                <a:cubicBezTo>
                  <a:pt x="1253461" y="610272"/>
                  <a:pt x="1152684" y="648002"/>
                  <a:pt x="1191490" y="424873"/>
                </a:cubicBezTo>
                <a:cubicBezTo>
                  <a:pt x="1193158" y="415281"/>
                  <a:pt x="1209653" y="417546"/>
                  <a:pt x="1219200" y="415637"/>
                </a:cubicBezTo>
                <a:cubicBezTo>
                  <a:pt x="1255928" y="408292"/>
                  <a:pt x="1293308" y="404510"/>
                  <a:pt x="1330036" y="397164"/>
                </a:cubicBezTo>
                <a:lnTo>
                  <a:pt x="1376218" y="387927"/>
                </a:lnTo>
                <a:cubicBezTo>
                  <a:pt x="1388533" y="381770"/>
                  <a:pt x="1402586" y="378269"/>
                  <a:pt x="1413163" y="369455"/>
                </a:cubicBezTo>
                <a:cubicBezTo>
                  <a:pt x="1421691" y="362349"/>
                  <a:pt x="1424976" y="350627"/>
                  <a:pt x="1431636" y="341746"/>
                </a:cubicBezTo>
                <a:cubicBezTo>
                  <a:pt x="1443464" y="325975"/>
                  <a:pt x="1456986" y="311507"/>
                  <a:pt x="1468581" y="295564"/>
                </a:cubicBezTo>
                <a:cubicBezTo>
                  <a:pt x="1481639" y="277609"/>
                  <a:pt x="1505527" y="240146"/>
                  <a:pt x="1505527" y="240146"/>
                </a:cubicBezTo>
                <a:cubicBezTo>
                  <a:pt x="1511685" y="221673"/>
                  <a:pt x="1527201" y="203934"/>
                  <a:pt x="1524000" y="184727"/>
                </a:cubicBezTo>
                <a:cubicBezTo>
                  <a:pt x="1520921" y="166254"/>
                  <a:pt x="1521718" y="146697"/>
                  <a:pt x="1514763" y="129309"/>
                </a:cubicBezTo>
                <a:cubicBezTo>
                  <a:pt x="1499929" y="92224"/>
                  <a:pt x="1436674" y="52620"/>
                  <a:pt x="1413163" y="36946"/>
                </a:cubicBezTo>
                <a:cubicBezTo>
                  <a:pt x="1403927" y="30788"/>
                  <a:pt x="1395657" y="22846"/>
                  <a:pt x="1385454" y="18473"/>
                </a:cubicBezTo>
                <a:cubicBezTo>
                  <a:pt x="1374045" y="13583"/>
                  <a:pt x="1310541" y="1643"/>
                  <a:pt x="1302327" y="0"/>
                </a:cubicBezTo>
                <a:lnTo>
                  <a:pt x="323272" y="9237"/>
                </a:lnTo>
                <a:cubicBezTo>
                  <a:pt x="293211" y="9755"/>
                  <a:pt x="212441" y="19791"/>
                  <a:pt x="175490" y="27709"/>
                </a:cubicBezTo>
                <a:cubicBezTo>
                  <a:pt x="150665" y="33029"/>
                  <a:pt x="101600" y="46182"/>
                  <a:pt x="101600" y="46182"/>
                </a:cubicBezTo>
                <a:cubicBezTo>
                  <a:pt x="92363" y="52340"/>
                  <a:pt x="83819" y="59691"/>
                  <a:pt x="73890" y="64655"/>
                </a:cubicBezTo>
                <a:cubicBezTo>
                  <a:pt x="65182" y="69009"/>
                  <a:pt x="54889" y="69537"/>
                  <a:pt x="46181" y="73891"/>
                </a:cubicBezTo>
                <a:cubicBezTo>
                  <a:pt x="25294" y="84335"/>
                  <a:pt x="22225" y="88611"/>
                  <a:pt x="9236" y="101600"/>
                </a:cubicBezTo>
                <a:lnTo>
                  <a:pt x="0" y="175491"/>
                </a:lnTo>
                <a:close/>
              </a:path>
            </a:pathLst>
          </a:cu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5" name="手繪多邊形 684"/>
          <p:cNvSpPr/>
          <p:nvPr/>
        </p:nvSpPr>
        <p:spPr>
          <a:xfrm>
            <a:off x="1641992" y="1292155"/>
            <a:ext cx="2182898" cy="1193228"/>
          </a:xfrm>
          <a:custGeom>
            <a:avLst/>
            <a:gdLst>
              <a:gd name="connsiteX0" fmla="*/ 261734 w 2182898"/>
              <a:gd name="connsiteY0" fmla="*/ 387928 h 1193228"/>
              <a:gd name="connsiteX1" fmla="*/ 261734 w 2182898"/>
              <a:gd name="connsiteY1" fmla="*/ 387928 h 1193228"/>
              <a:gd name="connsiteX2" fmla="*/ 270970 w 2182898"/>
              <a:gd name="connsiteY2" fmla="*/ 489528 h 1193228"/>
              <a:gd name="connsiteX3" fmla="*/ 243261 w 2182898"/>
              <a:gd name="connsiteY3" fmla="*/ 775855 h 1193228"/>
              <a:gd name="connsiteX4" fmla="*/ 215552 w 2182898"/>
              <a:gd name="connsiteY4" fmla="*/ 840510 h 1193228"/>
              <a:gd name="connsiteX5" fmla="*/ 197080 w 2182898"/>
              <a:gd name="connsiteY5" fmla="*/ 868219 h 1193228"/>
              <a:gd name="connsiteX6" fmla="*/ 178607 w 2182898"/>
              <a:gd name="connsiteY6" fmla="*/ 905164 h 1193228"/>
              <a:gd name="connsiteX7" fmla="*/ 141661 w 2182898"/>
              <a:gd name="connsiteY7" fmla="*/ 960582 h 1193228"/>
              <a:gd name="connsiteX8" fmla="*/ 113952 w 2182898"/>
              <a:gd name="connsiteY8" fmla="*/ 1025237 h 1193228"/>
              <a:gd name="connsiteX9" fmla="*/ 77007 w 2182898"/>
              <a:gd name="connsiteY9" fmla="*/ 1052946 h 1193228"/>
              <a:gd name="connsiteX10" fmla="*/ 49298 w 2182898"/>
              <a:gd name="connsiteY10" fmla="*/ 1089891 h 1193228"/>
              <a:gd name="connsiteX11" fmla="*/ 12352 w 2182898"/>
              <a:gd name="connsiteY11" fmla="*/ 1163782 h 1193228"/>
              <a:gd name="connsiteX12" fmla="*/ 3116 w 2182898"/>
              <a:gd name="connsiteY12" fmla="*/ 1191491 h 1193228"/>
              <a:gd name="connsiteX13" fmla="*/ 585007 w 2182898"/>
              <a:gd name="connsiteY13" fmla="*/ 1182255 h 1193228"/>
              <a:gd name="connsiteX14" fmla="*/ 621952 w 2182898"/>
              <a:gd name="connsiteY14" fmla="*/ 1173019 h 1193228"/>
              <a:gd name="connsiteX15" fmla="*/ 649661 w 2182898"/>
              <a:gd name="connsiteY15" fmla="*/ 1163782 h 1193228"/>
              <a:gd name="connsiteX16" fmla="*/ 760498 w 2182898"/>
              <a:gd name="connsiteY16" fmla="*/ 1145310 h 1193228"/>
              <a:gd name="connsiteX17" fmla="*/ 843625 w 2182898"/>
              <a:gd name="connsiteY17" fmla="*/ 1126837 h 1193228"/>
              <a:gd name="connsiteX18" fmla="*/ 972934 w 2182898"/>
              <a:gd name="connsiteY18" fmla="*/ 1108364 h 1193228"/>
              <a:gd name="connsiteX19" fmla="*/ 1388570 w 2182898"/>
              <a:gd name="connsiteY19" fmla="*/ 1117600 h 1193228"/>
              <a:gd name="connsiteX20" fmla="*/ 1508643 w 2182898"/>
              <a:gd name="connsiteY20" fmla="*/ 1145310 h 1193228"/>
              <a:gd name="connsiteX21" fmla="*/ 1545589 w 2182898"/>
              <a:gd name="connsiteY21" fmla="*/ 1154546 h 1193228"/>
              <a:gd name="connsiteX22" fmla="*/ 1573298 w 2182898"/>
              <a:gd name="connsiteY22" fmla="*/ 1173019 h 1193228"/>
              <a:gd name="connsiteX23" fmla="*/ 1656425 w 2182898"/>
              <a:gd name="connsiteY23" fmla="*/ 1191491 h 1193228"/>
              <a:gd name="connsiteX24" fmla="*/ 1739552 w 2182898"/>
              <a:gd name="connsiteY24" fmla="*/ 1173019 h 1193228"/>
              <a:gd name="connsiteX25" fmla="*/ 1767261 w 2182898"/>
              <a:gd name="connsiteY25" fmla="*/ 1154546 h 1193228"/>
              <a:gd name="connsiteX26" fmla="*/ 1804207 w 2182898"/>
              <a:gd name="connsiteY26" fmla="*/ 1136073 h 1193228"/>
              <a:gd name="connsiteX27" fmla="*/ 1868861 w 2182898"/>
              <a:gd name="connsiteY27" fmla="*/ 1089891 h 1193228"/>
              <a:gd name="connsiteX28" fmla="*/ 1924280 w 2182898"/>
              <a:gd name="connsiteY28" fmla="*/ 1052946 h 1193228"/>
              <a:gd name="connsiteX29" fmla="*/ 1988934 w 2182898"/>
              <a:gd name="connsiteY29" fmla="*/ 1025237 h 1193228"/>
              <a:gd name="connsiteX30" fmla="*/ 2081298 w 2182898"/>
              <a:gd name="connsiteY30" fmla="*/ 923637 h 1193228"/>
              <a:gd name="connsiteX31" fmla="*/ 2109007 w 2182898"/>
              <a:gd name="connsiteY31" fmla="*/ 914400 h 1193228"/>
              <a:gd name="connsiteX32" fmla="*/ 2155189 w 2182898"/>
              <a:gd name="connsiteY32" fmla="*/ 849746 h 1193228"/>
              <a:gd name="connsiteX33" fmla="*/ 2164425 w 2182898"/>
              <a:gd name="connsiteY33" fmla="*/ 822037 h 1193228"/>
              <a:gd name="connsiteX34" fmla="*/ 2182898 w 2182898"/>
              <a:gd name="connsiteY34" fmla="*/ 748146 h 1193228"/>
              <a:gd name="connsiteX35" fmla="*/ 2173661 w 2182898"/>
              <a:gd name="connsiteY35" fmla="*/ 508000 h 1193228"/>
              <a:gd name="connsiteX36" fmla="*/ 2145952 w 2182898"/>
              <a:gd name="connsiteY36" fmla="*/ 498764 h 1193228"/>
              <a:gd name="connsiteX37" fmla="*/ 2118243 w 2182898"/>
              <a:gd name="connsiteY37" fmla="*/ 471055 h 1193228"/>
              <a:gd name="connsiteX38" fmla="*/ 2090534 w 2182898"/>
              <a:gd name="connsiteY38" fmla="*/ 434110 h 1193228"/>
              <a:gd name="connsiteX39" fmla="*/ 2007407 w 2182898"/>
              <a:gd name="connsiteY39" fmla="*/ 387928 h 1193228"/>
              <a:gd name="connsiteX40" fmla="*/ 1942752 w 2182898"/>
              <a:gd name="connsiteY40" fmla="*/ 360219 h 1193228"/>
              <a:gd name="connsiteX41" fmla="*/ 1859625 w 2182898"/>
              <a:gd name="connsiteY41" fmla="*/ 286328 h 1193228"/>
              <a:gd name="connsiteX42" fmla="*/ 1831916 w 2182898"/>
              <a:gd name="connsiteY42" fmla="*/ 267855 h 1193228"/>
              <a:gd name="connsiteX43" fmla="*/ 1785734 w 2182898"/>
              <a:gd name="connsiteY43" fmla="*/ 203200 h 1193228"/>
              <a:gd name="connsiteX44" fmla="*/ 1767261 w 2182898"/>
              <a:gd name="connsiteY44" fmla="*/ 166255 h 1193228"/>
              <a:gd name="connsiteX45" fmla="*/ 1739552 w 2182898"/>
              <a:gd name="connsiteY45" fmla="*/ 138546 h 1193228"/>
              <a:gd name="connsiteX46" fmla="*/ 1693370 w 2182898"/>
              <a:gd name="connsiteY46" fmla="*/ 73891 h 1193228"/>
              <a:gd name="connsiteX47" fmla="*/ 1619480 w 2182898"/>
              <a:gd name="connsiteY47" fmla="*/ 0 h 1193228"/>
              <a:gd name="connsiteX48" fmla="*/ 1000643 w 2182898"/>
              <a:gd name="connsiteY48" fmla="*/ 9237 h 1193228"/>
              <a:gd name="connsiteX49" fmla="*/ 880570 w 2182898"/>
              <a:gd name="connsiteY49" fmla="*/ 46182 h 1193228"/>
              <a:gd name="connsiteX50" fmla="*/ 825152 w 2182898"/>
              <a:gd name="connsiteY50" fmla="*/ 64655 h 1193228"/>
              <a:gd name="connsiteX51" fmla="*/ 760498 w 2182898"/>
              <a:gd name="connsiteY51" fmla="*/ 92364 h 1193228"/>
              <a:gd name="connsiteX52" fmla="*/ 695843 w 2182898"/>
              <a:gd name="connsiteY52" fmla="*/ 138546 h 1193228"/>
              <a:gd name="connsiteX53" fmla="*/ 668134 w 2182898"/>
              <a:gd name="connsiteY53" fmla="*/ 147782 h 1193228"/>
              <a:gd name="connsiteX54" fmla="*/ 585007 w 2182898"/>
              <a:gd name="connsiteY54" fmla="*/ 184728 h 1193228"/>
              <a:gd name="connsiteX55" fmla="*/ 548061 w 2182898"/>
              <a:gd name="connsiteY55" fmla="*/ 203200 h 1193228"/>
              <a:gd name="connsiteX56" fmla="*/ 520352 w 2182898"/>
              <a:gd name="connsiteY56" fmla="*/ 212437 h 1193228"/>
              <a:gd name="connsiteX57" fmla="*/ 492643 w 2182898"/>
              <a:gd name="connsiteY57" fmla="*/ 230910 h 1193228"/>
              <a:gd name="connsiteX58" fmla="*/ 464934 w 2182898"/>
              <a:gd name="connsiteY58" fmla="*/ 240146 h 1193228"/>
              <a:gd name="connsiteX59" fmla="*/ 427989 w 2182898"/>
              <a:gd name="connsiteY59" fmla="*/ 258619 h 1193228"/>
              <a:gd name="connsiteX60" fmla="*/ 400280 w 2182898"/>
              <a:gd name="connsiteY60" fmla="*/ 277091 h 1193228"/>
              <a:gd name="connsiteX61" fmla="*/ 335625 w 2182898"/>
              <a:gd name="connsiteY61" fmla="*/ 304800 h 1193228"/>
              <a:gd name="connsiteX62" fmla="*/ 307916 w 2182898"/>
              <a:gd name="connsiteY62" fmla="*/ 323273 h 1193228"/>
              <a:gd name="connsiteX63" fmla="*/ 261734 w 2182898"/>
              <a:gd name="connsiteY63" fmla="*/ 387928 h 11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82898" h="1193228">
                <a:moveTo>
                  <a:pt x="261734" y="387928"/>
                </a:moveTo>
                <a:lnTo>
                  <a:pt x="261734" y="387928"/>
                </a:lnTo>
                <a:cubicBezTo>
                  <a:pt x="264813" y="421795"/>
                  <a:pt x="271865" y="455533"/>
                  <a:pt x="270970" y="489528"/>
                </a:cubicBezTo>
                <a:cubicBezTo>
                  <a:pt x="268146" y="596862"/>
                  <a:pt x="270190" y="681604"/>
                  <a:pt x="243261" y="775855"/>
                </a:cubicBezTo>
                <a:cubicBezTo>
                  <a:pt x="235858" y="801764"/>
                  <a:pt x="229629" y="815875"/>
                  <a:pt x="215552" y="840510"/>
                </a:cubicBezTo>
                <a:cubicBezTo>
                  <a:pt x="210045" y="850148"/>
                  <a:pt x="202587" y="858581"/>
                  <a:pt x="197080" y="868219"/>
                </a:cubicBezTo>
                <a:cubicBezTo>
                  <a:pt x="190249" y="880174"/>
                  <a:pt x="185691" y="893358"/>
                  <a:pt x="178607" y="905164"/>
                </a:cubicBezTo>
                <a:cubicBezTo>
                  <a:pt x="167184" y="924202"/>
                  <a:pt x="141661" y="960582"/>
                  <a:pt x="141661" y="960582"/>
                </a:cubicBezTo>
                <a:cubicBezTo>
                  <a:pt x="135407" y="979344"/>
                  <a:pt x="126404" y="1010710"/>
                  <a:pt x="113952" y="1025237"/>
                </a:cubicBezTo>
                <a:cubicBezTo>
                  <a:pt x="103934" y="1036925"/>
                  <a:pt x="87892" y="1042061"/>
                  <a:pt x="77007" y="1052946"/>
                </a:cubicBezTo>
                <a:cubicBezTo>
                  <a:pt x="66122" y="1063831"/>
                  <a:pt x="57055" y="1076594"/>
                  <a:pt x="49298" y="1089891"/>
                </a:cubicBezTo>
                <a:cubicBezTo>
                  <a:pt x="35422" y="1113677"/>
                  <a:pt x="21060" y="1137657"/>
                  <a:pt x="12352" y="1163782"/>
                </a:cubicBezTo>
                <a:cubicBezTo>
                  <a:pt x="9273" y="1173018"/>
                  <a:pt x="-6615" y="1191177"/>
                  <a:pt x="3116" y="1191491"/>
                </a:cubicBezTo>
                <a:cubicBezTo>
                  <a:pt x="197003" y="1197746"/>
                  <a:pt x="391043" y="1185334"/>
                  <a:pt x="585007" y="1182255"/>
                </a:cubicBezTo>
                <a:cubicBezTo>
                  <a:pt x="597322" y="1179176"/>
                  <a:pt x="609746" y="1176506"/>
                  <a:pt x="621952" y="1173019"/>
                </a:cubicBezTo>
                <a:cubicBezTo>
                  <a:pt x="631313" y="1170344"/>
                  <a:pt x="640216" y="1166143"/>
                  <a:pt x="649661" y="1163782"/>
                </a:cubicBezTo>
                <a:cubicBezTo>
                  <a:pt x="700711" y="1151019"/>
                  <a:pt x="703156" y="1155736"/>
                  <a:pt x="760498" y="1145310"/>
                </a:cubicBezTo>
                <a:cubicBezTo>
                  <a:pt x="877979" y="1123949"/>
                  <a:pt x="704231" y="1148847"/>
                  <a:pt x="843625" y="1126837"/>
                </a:cubicBezTo>
                <a:cubicBezTo>
                  <a:pt x="886633" y="1120046"/>
                  <a:pt x="972934" y="1108364"/>
                  <a:pt x="972934" y="1108364"/>
                </a:cubicBezTo>
                <a:lnTo>
                  <a:pt x="1388570" y="1117600"/>
                </a:lnTo>
                <a:cubicBezTo>
                  <a:pt x="1405490" y="1118277"/>
                  <a:pt x="1507106" y="1144926"/>
                  <a:pt x="1508643" y="1145310"/>
                </a:cubicBezTo>
                <a:lnTo>
                  <a:pt x="1545589" y="1154546"/>
                </a:lnTo>
                <a:cubicBezTo>
                  <a:pt x="1554825" y="1160704"/>
                  <a:pt x="1563369" y="1168055"/>
                  <a:pt x="1573298" y="1173019"/>
                </a:cubicBezTo>
                <a:cubicBezTo>
                  <a:pt x="1596035" y="1184387"/>
                  <a:pt x="1635143" y="1187944"/>
                  <a:pt x="1656425" y="1191491"/>
                </a:cubicBezTo>
                <a:cubicBezTo>
                  <a:pt x="1664644" y="1189847"/>
                  <a:pt x="1728139" y="1177910"/>
                  <a:pt x="1739552" y="1173019"/>
                </a:cubicBezTo>
                <a:cubicBezTo>
                  <a:pt x="1749755" y="1168646"/>
                  <a:pt x="1757623" y="1160054"/>
                  <a:pt x="1767261" y="1154546"/>
                </a:cubicBezTo>
                <a:cubicBezTo>
                  <a:pt x="1779216" y="1147715"/>
                  <a:pt x="1792252" y="1142904"/>
                  <a:pt x="1804207" y="1136073"/>
                </a:cubicBezTo>
                <a:cubicBezTo>
                  <a:pt x="1827562" y="1122727"/>
                  <a:pt x="1846834" y="1105309"/>
                  <a:pt x="1868861" y="1089891"/>
                </a:cubicBezTo>
                <a:cubicBezTo>
                  <a:pt x="1887049" y="1077159"/>
                  <a:pt x="1903218" y="1059967"/>
                  <a:pt x="1924280" y="1052946"/>
                </a:cubicBezTo>
                <a:cubicBezTo>
                  <a:pt x="1965051" y="1039356"/>
                  <a:pt x="1943281" y="1048064"/>
                  <a:pt x="1988934" y="1025237"/>
                </a:cubicBezTo>
                <a:cubicBezTo>
                  <a:pt x="2009495" y="997821"/>
                  <a:pt x="2056115" y="932032"/>
                  <a:pt x="2081298" y="923637"/>
                </a:cubicBezTo>
                <a:lnTo>
                  <a:pt x="2109007" y="914400"/>
                </a:lnTo>
                <a:cubicBezTo>
                  <a:pt x="2115282" y="906034"/>
                  <a:pt x="2148437" y="863251"/>
                  <a:pt x="2155189" y="849746"/>
                </a:cubicBezTo>
                <a:cubicBezTo>
                  <a:pt x="2159543" y="841038"/>
                  <a:pt x="2161863" y="831430"/>
                  <a:pt x="2164425" y="822037"/>
                </a:cubicBezTo>
                <a:cubicBezTo>
                  <a:pt x="2171105" y="797543"/>
                  <a:pt x="2182898" y="748146"/>
                  <a:pt x="2182898" y="748146"/>
                </a:cubicBezTo>
                <a:cubicBezTo>
                  <a:pt x="2179819" y="668097"/>
                  <a:pt x="2185401" y="587243"/>
                  <a:pt x="2173661" y="508000"/>
                </a:cubicBezTo>
                <a:cubicBezTo>
                  <a:pt x="2172234" y="498369"/>
                  <a:pt x="2154053" y="504164"/>
                  <a:pt x="2145952" y="498764"/>
                </a:cubicBezTo>
                <a:cubicBezTo>
                  <a:pt x="2135084" y="491518"/>
                  <a:pt x="2126744" y="480973"/>
                  <a:pt x="2118243" y="471055"/>
                </a:cubicBezTo>
                <a:cubicBezTo>
                  <a:pt x="2108225" y="459367"/>
                  <a:pt x="2102039" y="444337"/>
                  <a:pt x="2090534" y="434110"/>
                </a:cubicBezTo>
                <a:cubicBezTo>
                  <a:pt x="2034666" y="384449"/>
                  <a:pt x="2052823" y="407392"/>
                  <a:pt x="2007407" y="387928"/>
                </a:cubicBezTo>
                <a:cubicBezTo>
                  <a:pt x="1927513" y="353688"/>
                  <a:pt x="2007734" y="381879"/>
                  <a:pt x="1942752" y="360219"/>
                </a:cubicBezTo>
                <a:cubicBezTo>
                  <a:pt x="1815351" y="275283"/>
                  <a:pt x="1941685" y="368388"/>
                  <a:pt x="1859625" y="286328"/>
                </a:cubicBezTo>
                <a:cubicBezTo>
                  <a:pt x="1851776" y="278479"/>
                  <a:pt x="1839765" y="275704"/>
                  <a:pt x="1831916" y="267855"/>
                </a:cubicBezTo>
                <a:cubicBezTo>
                  <a:pt x="1825305" y="261244"/>
                  <a:pt x="1792728" y="215439"/>
                  <a:pt x="1785734" y="203200"/>
                </a:cubicBezTo>
                <a:cubicBezTo>
                  <a:pt x="1778903" y="191245"/>
                  <a:pt x="1775264" y="177459"/>
                  <a:pt x="1767261" y="166255"/>
                </a:cubicBezTo>
                <a:cubicBezTo>
                  <a:pt x="1759669" y="155626"/>
                  <a:pt x="1748788" y="147782"/>
                  <a:pt x="1739552" y="138546"/>
                </a:cubicBezTo>
                <a:cubicBezTo>
                  <a:pt x="1699451" y="58341"/>
                  <a:pt x="1745793" y="141292"/>
                  <a:pt x="1693370" y="73891"/>
                </a:cubicBezTo>
                <a:cubicBezTo>
                  <a:pt x="1636627" y="936"/>
                  <a:pt x="1683824" y="32173"/>
                  <a:pt x="1619480" y="0"/>
                </a:cubicBezTo>
                <a:lnTo>
                  <a:pt x="1000643" y="9237"/>
                </a:lnTo>
                <a:cubicBezTo>
                  <a:pt x="963434" y="10271"/>
                  <a:pt x="910903" y="35349"/>
                  <a:pt x="880570" y="46182"/>
                </a:cubicBezTo>
                <a:cubicBezTo>
                  <a:pt x="862232" y="52731"/>
                  <a:pt x="842568" y="55947"/>
                  <a:pt x="825152" y="64655"/>
                </a:cubicBezTo>
                <a:cubicBezTo>
                  <a:pt x="779499" y="87482"/>
                  <a:pt x="801269" y="78774"/>
                  <a:pt x="760498" y="92364"/>
                </a:cubicBezTo>
                <a:cubicBezTo>
                  <a:pt x="752135" y="98636"/>
                  <a:pt x="709345" y="131795"/>
                  <a:pt x="695843" y="138546"/>
                </a:cubicBezTo>
                <a:cubicBezTo>
                  <a:pt x="687135" y="142900"/>
                  <a:pt x="677370" y="144703"/>
                  <a:pt x="668134" y="147782"/>
                </a:cubicBezTo>
                <a:cubicBezTo>
                  <a:pt x="614827" y="183321"/>
                  <a:pt x="667439" y="151756"/>
                  <a:pt x="585007" y="184728"/>
                </a:cubicBezTo>
                <a:cubicBezTo>
                  <a:pt x="572223" y="189842"/>
                  <a:pt x="560717" y="197776"/>
                  <a:pt x="548061" y="203200"/>
                </a:cubicBezTo>
                <a:cubicBezTo>
                  <a:pt x="539112" y="207035"/>
                  <a:pt x="529060" y="208083"/>
                  <a:pt x="520352" y="212437"/>
                </a:cubicBezTo>
                <a:cubicBezTo>
                  <a:pt x="510423" y="217402"/>
                  <a:pt x="502572" y="225946"/>
                  <a:pt x="492643" y="230910"/>
                </a:cubicBezTo>
                <a:cubicBezTo>
                  <a:pt x="483935" y="235264"/>
                  <a:pt x="473883" y="236311"/>
                  <a:pt x="464934" y="240146"/>
                </a:cubicBezTo>
                <a:cubicBezTo>
                  <a:pt x="452279" y="245570"/>
                  <a:pt x="439944" y="251788"/>
                  <a:pt x="427989" y="258619"/>
                </a:cubicBezTo>
                <a:cubicBezTo>
                  <a:pt x="418351" y="264126"/>
                  <a:pt x="409918" y="271584"/>
                  <a:pt x="400280" y="277091"/>
                </a:cubicBezTo>
                <a:cubicBezTo>
                  <a:pt x="368320" y="295354"/>
                  <a:pt x="366713" y="294438"/>
                  <a:pt x="335625" y="304800"/>
                </a:cubicBezTo>
                <a:cubicBezTo>
                  <a:pt x="326389" y="310958"/>
                  <a:pt x="315226" y="314919"/>
                  <a:pt x="307916" y="323273"/>
                </a:cubicBezTo>
                <a:cubicBezTo>
                  <a:pt x="257184" y="381253"/>
                  <a:pt x="269431" y="377152"/>
                  <a:pt x="261734" y="387928"/>
                </a:cubicBezTo>
                <a:close/>
              </a:path>
            </a:pathLst>
          </a:cu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7" name="等腰三角形 706"/>
          <p:cNvSpPr/>
          <p:nvPr/>
        </p:nvSpPr>
        <p:spPr>
          <a:xfrm rot="6030974">
            <a:off x="1325370" y="1017164"/>
            <a:ext cx="162764" cy="1154558"/>
          </a:xfrm>
          <a:prstGeom prst="triangle">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椭圆 599"/>
          <p:cNvSpPr/>
          <p:nvPr/>
        </p:nvSpPr>
        <p:spPr>
          <a:xfrm rot="19634248">
            <a:off x="563968" y="1030394"/>
            <a:ext cx="688163" cy="901311"/>
          </a:xfrm>
          <a:prstGeom prst="ellipse">
            <a:avLst/>
          </a:prstGeom>
          <a:solidFill>
            <a:schemeClr val="bg1"/>
          </a:solidFill>
          <a:ln>
            <a:solidFill>
              <a:srgbClr val="E6B8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F30D65"/>
              </a:solidFill>
            </a:endParaRPr>
          </a:p>
        </p:txBody>
      </p:sp>
      <p:sp>
        <p:nvSpPr>
          <p:cNvPr id="710" name="文本框 600"/>
          <p:cNvSpPr txBox="1"/>
          <p:nvPr/>
        </p:nvSpPr>
        <p:spPr>
          <a:xfrm>
            <a:off x="464534" y="1296383"/>
            <a:ext cx="887030" cy="369332"/>
          </a:xfrm>
          <a:prstGeom prst="rect">
            <a:avLst/>
          </a:prstGeom>
          <a:noFill/>
        </p:spPr>
        <p:txBody>
          <a:bodyPr wrap="square" rtlCol="0">
            <a:spAutoFit/>
          </a:bodyPr>
          <a:lstStyle/>
          <a:p>
            <a:r>
              <a:rPr lang="en-US" altLang="zh-CN" dirty="0" smtClean="0">
                <a:solidFill>
                  <a:srgbClr val="7D755D"/>
                </a:solidFill>
              </a:rPr>
              <a:t>Canada</a:t>
            </a:r>
            <a:endParaRPr lang="zh-CN" altLang="en-US" dirty="0" smtClean="0">
              <a:solidFill>
                <a:srgbClr val="7D755D"/>
              </a:solidFill>
            </a:endParaRPr>
          </a:p>
        </p:txBody>
      </p:sp>
    </p:spTree>
    <p:extLst>
      <p:ext uri="{BB962C8B-B14F-4D97-AF65-F5344CB8AC3E}">
        <p14:creationId xmlns:p14="http://schemas.microsoft.com/office/powerpoint/2010/main" val="1136668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724186" y="273211"/>
            <a:ext cx="3467616" cy="1077218"/>
          </a:xfrm>
          <a:prstGeom prst="rect">
            <a:avLst/>
          </a:prstGeom>
          <a:noFill/>
        </p:spPr>
        <p:txBody>
          <a:bodyPr wrap="none" rtlCol="0">
            <a:spAutoFit/>
          </a:bodyPr>
          <a:lstStyle/>
          <a:p>
            <a:r>
              <a:rPr lang="en-US" altLang="zh-TW" sz="3200" dirty="0" smtClean="0">
                <a:latin typeface="黑体" panose="02010609060101010101" pitchFamily="49" charset="-122"/>
                <a:ea typeface="黑体" panose="02010609060101010101" pitchFamily="49" charset="-122"/>
              </a:rPr>
              <a:t>Data Preparation</a:t>
            </a:r>
            <a:endParaRPr lang="zh-CN" altLang="en-US" sz="3200" dirty="0">
              <a:latin typeface="黑体" panose="02010609060101010101" pitchFamily="49" charset="-122"/>
              <a:ea typeface="黑体" panose="02010609060101010101" pitchFamily="49" charset="-122"/>
            </a:endParaRPr>
          </a:p>
          <a:p>
            <a:endParaRPr lang="zh-CN" altLang="en-US" sz="3200" dirty="0">
              <a:latin typeface="黑体" panose="02010609060101010101" pitchFamily="49" charset="-122"/>
              <a:ea typeface="黑体" panose="02010609060101010101" pitchFamily="49"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373" y="1715400"/>
            <a:ext cx="9620744" cy="4254719"/>
          </a:xfrm>
          <a:prstGeom prst="rect">
            <a:avLst/>
          </a:prstGeom>
        </p:spPr>
      </p:pic>
      <p:sp>
        <p:nvSpPr>
          <p:cNvPr id="3" name="文字方塊 2"/>
          <p:cNvSpPr txBox="1"/>
          <p:nvPr/>
        </p:nvSpPr>
        <p:spPr>
          <a:xfrm>
            <a:off x="5147876" y="1192180"/>
            <a:ext cx="2079737" cy="523220"/>
          </a:xfrm>
          <a:prstGeom prst="rect">
            <a:avLst/>
          </a:prstGeom>
          <a:noFill/>
        </p:spPr>
        <p:txBody>
          <a:bodyPr wrap="none" rtlCol="0">
            <a:spAutoFit/>
          </a:bodyPr>
          <a:lstStyle/>
          <a:p>
            <a:r>
              <a:rPr lang="en-US" altLang="zh-TW" sz="2800" dirty="0" smtClean="0"/>
              <a:t>Original Data</a:t>
            </a:r>
            <a:endParaRPr lang="zh-TW" altLang="en-US" sz="2800" dirty="0"/>
          </a:p>
        </p:txBody>
      </p:sp>
    </p:spTree>
    <p:extLst>
      <p:ext uri="{BB962C8B-B14F-4D97-AF65-F5344CB8AC3E}">
        <p14:creationId xmlns:p14="http://schemas.microsoft.com/office/powerpoint/2010/main" val="33532219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6171728" y="1110216"/>
            <a:ext cx="2709675" cy="2709675"/>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菱形 2"/>
          <p:cNvSpPr/>
          <p:nvPr/>
        </p:nvSpPr>
        <p:spPr>
          <a:xfrm>
            <a:off x="8001404" y="2546333"/>
            <a:ext cx="1992388" cy="1992388"/>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菱形 3"/>
          <p:cNvSpPr/>
          <p:nvPr/>
        </p:nvSpPr>
        <p:spPr>
          <a:xfrm>
            <a:off x="7279341" y="3636879"/>
            <a:ext cx="1247753" cy="1247753"/>
          </a:xfrm>
          <a:prstGeom prst="diamond">
            <a:avLst/>
          </a:prstGeom>
          <a:solidFill>
            <a:srgbClr val="A292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3528864" y="3188584"/>
            <a:ext cx="3360151" cy="707886"/>
          </a:xfrm>
          <a:prstGeom prst="rect">
            <a:avLst/>
          </a:prstGeom>
          <a:noFill/>
        </p:spPr>
        <p:txBody>
          <a:bodyPr wrap="none" rtlCol="0">
            <a:spAutoFit/>
          </a:bodyPr>
          <a:lstStyle/>
          <a:p>
            <a:r>
              <a:rPr lang="en-US" altLang="zh-CN" sz="4000" dirty="0" smtClean="0">
                <a:solidFill>
                  <a:srgbClr val="6F4D39"/>
                </a:solidFill>
                <a:effectLst>
                  <a:outerShdw blurRad="38100" dist="38100" dir="2700000" algn="tl">
                    <a:srgbClr val="000000">
                      <a:alpha val="43137"/>
                    </a:srgbClr>
                  </a:outerShdw>
                </a:effectLst>
                <a:latin typeface="Broadway" panose="04040905080B02020502" pitchFamily="82" charset="0"/>
              </a:rPr>
              <a:t>Thank you!</a:t>
            </a:r>
            <a:endParaRPr lang="zh-CN" altLang="en-US" sz="4000" dirty="0">
              <a:solidFill>
                <a:srgbClr val="6F4D39"/>
              </a:solidFill>
              <a:effectLst>
                <a:outerShdw blurRad="38100" dist="38100" dir="2700000" algn="tl">
                  <a:srgbClr val="000000">
                    <a:alpha val="43137"/>
                  </a:srgbClr>
                </a:outerShdw>
              </a:effectLst>
              <a:latin typeface="Broadway" panose="04040905080B02020502" pitchFamily="82" charset="0"/>
            </a:endParaRPr>
          </a:p>
        </p:txBody>
      </p:sp>
      <p:grpSp>
        <p:nvGrpSpPr>
          <p:cNvPr id="6" name="组合 5"/>
          <p:cNvGrpSpPr/>
          <p:nvPr/>
        </p:nvGrpSpPr>
        <p:grpSpPr>
          <a:xfrm>
            <a:off x="3070008" y="6071439"/>
            <a:ext cx="6051983" cy="472753"/>
            <a:chOff x="2218037" y="6272597"/>
            <a:chExt cx="2734179" cy="213582"/>
          </a:xfrm>
          <a:effectLst>
            <a:outerShdw blurRad="50800" dist="38100" dir="2700000" algn="tl" rotWithShape="0">
              <a:prstClr val="black">
                <a:alpha val="40000"/>
              </a:prstClr>
            </a:outerShdw>
          </a:effectLst>
        </p:grpSpPr>
        <p:grpSp>
          <p:nvGrpSpPr>
            <p:cNvPr id="7" name="组合 6"/>
            <p:cNvGrpSpPr/>
            <p:nvPr/>
          </p:nvGrpSpPr>
          <p:grpSpPr>
            <a:xfrm flipV="1">
              <a:off x="2218037" y="6272597"/>
              <a:ext cx="1341734" cy="213582"/>
              <a:chOff x="2218037" y="5369771"/>
              <a:chExt cx="5671594" cy="902826"/>
            </a:xfrm>
          </p:grpSpPr>
          <p:sp>
            <p:nvSpPr>
              <p:cNvPr id="14" name="矩形 13"/>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V="1">
              <a:off x="3610482" y="6272597"/>
              <a:ext cx="1341734" cy="213582"/>
              <a:chOff x="2218037" y="5369771"/>
              <a:chExt cx="5671594" cy="902826"/>
            </a:xfrm>
          </p:grpSpPr>
          <p:sp>
            <p:nvSpPr>
              <p:cNvPr id="9" name="矩形 8"/>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017229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16" name="组合 15"/>
            <p:cNvGrpSpPr/>
            <p:nvPr/>
          </p:nvGrpSpPr>
          <p:grpSpPr>
            <a:xfrm flipV="1">
              <a:off x="2218037" y="6272597"/>
              <a:ext cx="1341734" cy="213582"/>
              <a:chOff x="2218037" y="5369771"/>
              <a:chExt cx="5671594" cy="902826"/>
            </a:xfrm>
          </p:grpSpPr>
          <p:sp>
            <p:nvSpPr>
              <p:cNvPr id="23" name="矩形 2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flipV="1">
              <a:off x="3610482" y="6272597"/>
              <a:ext cx="1341734" cy="213582"/>
              <a:chOff x="2218037" y="5369771"/>
              <a:chExt cx="5671594" cy="902826"/>
            </a:xfrm>
          </p:grpSpPr>
          <p:sp>
            <p:nvSpPr>
              <p:cNvPr id="18" name="矩形 1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文本框 27"/>
          <p:cNvSpPr txBox="1"/>
          <p:nvPr/>
        </p:nvSpPr>
        <p:spPr>
          <a:xfrm>
            <a:off x="724186" y="273211"/>
            <a:ext cx="3467616" cy="584775"/>
          </a:xfrm>
          <a:prstGeom prst="rect">
            <a:avLst/>
          </a:prstGeom>
          <a:noFill/>
        </p:spPr>
        <p:txBody>
          <a:bodyPr wrap="none" rtlCol="0">
            <a:spAutoFit/>
          </a:bodyPr>
          <a:lstStyle/>
          <a:p>
            <a:r>
              <a:rPr lang="en-US" altLang="zh-TW" sz="3200" dirty="0" smtClean="0">
                <a:latin typeface="黑体" panose="02010609060101010101" pitchFamily="49" charset="-122"/>
                <a:ea typeface="黑体" panose="02010609060101010101" pitchFamily="49" charset="-122"/>
              </a:rPr>
              <a:t>Data </a:t>
            </a:r>
            <a:r>
              <a:rPr lang="en-US" altLang="zh-TW" sz="3200" dirty="0">
                <a:latin typeface="黑体" panose="02010609060101010101" pitchFamily="49" charset="-122"/>
                <a:ea typeface="黑体" panose="02010609060101010101" pitchFamily="49" charset="-122"/>
              </a:rPr>
              <a:t>Preparation</a:t>
            </a:r>
            <a:endParaRPr lang="zh-CN" altLang="en-US" sz="3200" dirty="0">
              <a:latin typeface="黑体" panose="02010609060101010101" pitchFamily="49" charset="-122"/>
              <a:ea typeface="黑体" panose="02010609060101010101" pitchFamily="49" charset="-122"/>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098" y="1553938"/>
            <a:ext cx="10092133" cy="4628171"/>
          </a:xfrm>
          <a:prstGeom prst="rect">
            <a:avLst/>
          </a:prstGeom>
        </p:spPr>
      </p:pic>
      <p:sp>
        <p:nvSpPr>
          <p:cNvPr id="3" name="文字方塊 2"/>
          <p:cNvSpPr txBox="1"/>
          <p:nvPr/>
        </p:nvSpPr>
        <p:spPr>
          <a:xfrm>
            <a:off x="4754572" y="1030718"/>
            <a:ext cx="2909455" cy="523220"/>
          </a:xfrm>
          <a:prstGeom prst="rect">
            <a:avLst/>
          </a:prstGeom>
          <a:noFill/>
        </p:spPr>
        <p:txBody>
          <a:bodyPr wrap="square" rtlCol="0">
            <a:spAutoFit/>
          </a:bodyPr>
          <a:lstStyle/>
          <a:p>
            <a:pPr algn="ctr"/>
            <a:r>
              <a:rPr lang="en-US" altLang="zh-TW" sz="2800" dirty="0" smtClean="0"/>
              <a:t>After Cleaning</a:t>
            </a:r>
            <a:endParaRPr lang="zh-TW" altLang="en-US" sz="2800" dirty="0"/>
          </a:p>
        </p:txBody>
      </p:sp>
    </p:spTree>
    <p:extLst>
      <p:ext uri="{BB962C8B-B14F-4D97-AF65-F5344CB8AC3E}">
        <p14:creationId xmlns:p14="http://schemas.microsoft.com/office/powerpoint/2010/main" val="41808341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1" name="组合 40"/>
            <p:cNvGrpSpPr/>
            <p:nvPr/>
          </p:nvGrpSpPr>
          <p:grpSpPr>
            <a:xfrm flipV="1">
              <a:off x="2218037" y="6272597"/>
              <a:ext cx="1341734" cy="213582"/>
              <a:chOff x="2218037" y="5369771"/>
              <a:chExt cx="5671594" cy="902826"/>
            </a:xfrm>
          </p:grpSpPr>
          <p:sp>
            <p:nvSpPr>
              <p:cNvPr id="48" name="矩形 47"/>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flipV="1">
              <a:off x="3610482" y="6272597"/>
              <a:ext cx="1341734" cy="213582"/>
              <a:chOff x="2218037" y="5369771"/>
              <a:chExt cx="5671594" cy="902826"/>
            </a:xfrm>
          </p:grpSpPr>
          <p:sp>
            <p:nvSpPr>
              <p:cNvPr id="43" name="矩形 42"/>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8" name="文本框 97"/>
          <p:cNvSpPr txBox="1"/>
          <p:nvPr/>
        </p:nvSpPr>
        <p:spPr>
          <a:xfrm>
            <a:off x="761109" y="150100"/>
            <a:ext cx="2960554" cy="707886"/>
          </a:xfrm>
          <a:prstGeom prst="rect">
            <a:avLst/>
          </a:prstGeom>
          <a:noFill/>
        </p:spPr>
        <p:txBody>
          <a:bodyPr wrap="none" rtlCol="0">
            <a:spAutoFit/>
          </a:bodyPr>
          <a:lstStyle/>
          <a:p>
            <a:r>
              <a:rPr lang="en-US" altLang="zh-TW" sz="4000" dirty="0"/>
              <a:t>Nodes, Edges</a:t>
            </a:r>
            <a:endParaRPr lang="zh-CN" altLang="en-US" sz="4000" dirty="0">
              <a:latin typeface="黑体" panose="02010609060101010101" pitchFamily="49" charset="-122"/>
              <a:ea typeface="黑体" panose="02010609060101010101" pitchFamily="49" charset="-122"/>
            </a:endParaRPr>
          </a:p>
        </p:txBody>
      </p:sp>
      <p:sp>
        <p:nvSpPr>
          <p:cNvPr id="99" name="內容版面配置區 2"/>
          <p:cNvSpPr>
            <a:spLocks noGrp="1"/>
          </p:cNvSpPr>
          <p:nvPr>
            <p:ph idx="1"/>
          </p:nvPr>
        </p:nvSpPr>
        <p:spPr>
          <a:xfrm>
            <a:off x="669941" y="1731245"/>
            <a:ext cx="10515600" cy="4351338"/>
          </a:xfrm>
        </p:spPr>
        <p:txBody>
          <a:bodyPr/>
          <a:lstStyle/>
          <a:p>
            <a:r>
              <a:rPr lang="en-US" altLang="zh-TW" dirty="0" smtClean="0"/>
              <a:t>Our data are based on directors and their cooperated actors from 2001 to 2018.</a:t>
            </a:r>
          </a:p>
          <a:p>
            <a:r>
              <a:rPr lang="en-US" altLang="zh-TW" dirty="0" smtClean="0"/>
              <a:t>We intend to see the network formed by these directors and actors.</a:t>
            </a:r>
          </a:p>
          <a:p>
            <a:r>
              <a:rPr lang="en-US" altLang="zh-TW" dirty="0" smtClean="0"/>
              <a:t>Actors ( ,set to be nodes) who have been worked with each other in a same movie will be connected by an edge with the name of its director</a:t>
            </a:r>
          </a:p>
          <a:p>
            <a:r>
              <a:rPr lang="en-US" altLang="zh-TW" dirty="0" smtClean="0"/>
              <a:t>Nodes : 146379 (i.e. # of all actors and actresses)</a:t>
            </a:r>
          </a:p>
          <a:p>
            <a:r>
              <a:rPr lang="en-US" altLang="zh-TW" dirty="0" smtClean="0"/>
              <a:t>Edges : 641185 (i.e. # of all kinds of working relationship)</a:t>
            </a:r>
            <a:endParaRPr lang="zh-TW" altLang="en-US" dirty="0"/>
          </a:p>
        </p:txBody>
      </p:sp>
    </p:spTree>
    <p:extLst>
      <p:ext uri="{BB962C8B-B14F-4D97-AF65-F5344CB8AC3E}">
        <p14:creationId xmlns:p14="http://schemas.microsoft.com/office/powerpoint/2010/main" val="594014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30" name="组合 29"/>
            <p:cNvGrpSpPr/>
            <p:nvPr/>
          </p:nvGrpSpPr>
          <p:grpSpPr>
            <a:xfrm flipV="1">
              <a:off x="2218037" y="6272597"/>
              <a:ext cx="1341734" cy="213582"/>
              <a:chOff x="2218037" y="5369771"/>
              <a:chExt cx="5671594" cy="902826"/>
            </a:xfrm>
          </p:grpSpPr>
          <p:sp>
            <p:nvSpPr>
              <p:cNvPr id="37" name="矩形 3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flipV="1">
              <a:off x="3610482" y="6272597"/>
              <a:ext cx="1341734" cy="213582"/>
              <a:chOff x="2218037" y="5369771"/>
              <a:chExt cx="5671594" cy="902826"/>
            </a:xfrm>
          </p:grpSpPr>
          <p:sp>
            <p:nvSpPr>
              <p:cNvPr id="32" name="矩形 3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矩形 1"/>
          <p:cNvSpPr/>
          <p:nvPr/>
        </p:nvSpPr>
        <p:spPr>
          <a:xfrm>
            <a:off x="766763" y="150100"/>
            <a:ext cx="6762364" cy="707886"/>
          </a:xfrm>
          <a:prstGeom prst="rect">
            <a:avLst/>
          </a:prstGeom>
        </p:spPr>
        <p:txBody>
          <a:bodyPr wrap="none">
            <a:spAutoFit/>
          </a:bodyPr>
          <a:lstStyle/>
          <a:p>
            <a:r>
              <a:rPr lang="en-US" altLang="zh-TW" sz="4000" dirty="0"/>
              <a:t>Nodes, </a:t>
            </a:r>
            <a:r>
              <a:rPr lang="en-US" altLang="zh-TW" sz="4000" dirty="0" smtClean="0"/>
              <a:t>Degrees, and NETWORK</a:t>
            </a:r>
            <a:endParaRPr lang="zh-CN" altLang="en-US" sz="4000" dirty="0">
              <a:latin typeface="黑体" panose="02010609060101010101" pitchFamily="49" charset="-122"/>
              <a:ea typeface="黑体" panose="02010609060101010101" pitchFamily="49" charset="-122"/>
            </a:endParaRPr>
          </a:p>
        </p:txBody>
      </p:sp>
      <p:sp>
        <p:nvSpPr>
          <p:cNvPr id="43" name="內容版面配置區 2"/>
          <p:cNvSpPr>
            <a:spLocks noGrp="1"/>
          </p:cNvSpPr>
          <p:nvPr>
            <p:ph idx="1"/>
          </p:nvPr>
        </p:nvSpPr>
        <p:spPr>
          <a:xfrm>
            <a:off x="838200" y="1817687"/>
            <a:ext cx="10515600" cy="4351338"/>
          </a:xfrm>
        </p:spPr>
        <p:txBody>
          <a:bodyPr>
            <a:normAutofit/>
          </a:bodyPr>
          <a:lstStyle/>
          <a:p>
            <a:r>
              <a:rPr lang="en-US" altLang="zh-TW" dirty="0" smtClean="0"/>
              <a:t>When it comes to Network, it’s intuitive and reasonable to see if our data fit some frequently-observed (social) network in the past</a:t>
            </a:r>
          </a:p>
          <a:p>
            <a:r>
              <a:rPr lang="en-US" altLang="zh-TW" dirty="0" smtClean="0"/>
              <a:t>BA </a:t>
            </a:r>
            <a:r>
              <a:rPr lang="en-US" altLang="zh-TW" dirty="0"/>
              <a:t>(</a:t>
            </a:r>
            <a:r>
              <a:rPr lang="en-US" altLang="zh-TW" dirty="0" err="1" smtClean="0"/>
              <a:t>Barab</a:t>
            </a:r>
            <a:r>
              <a:rPr lang="en-US" altLang="zh-TW" dirty="0" err="1"/>
              <a:t>á</a:t>
            </a:r>
            <a:r>
              <a:rPr lang="en-US" altLang="zh-TW" dirty="0" err="1" smtClean="0"/>
              <a:t>si</a:t>
            </a:r>
            <a:r>
              <a:rPr lang="en-US" altLang="zh-TW" dirty="0" smtClean="0"/>
              <a:t>-Albert) model</a:t>
            </a:r>
          </a:p>
          <a:p>
            <a:r>
              <a:rPr lang="en-US" altLang="zh-TW" dirty="0" smtClean="0"/>
              <a:t>Model includes “Growth” and “Preferential attachment” in its concepts</a:t>
            </a:r>
          </a:p>
          <a:p>
            <a:r>
              <a:rPr lang="en-US" altLang="zh-TW" dirty="0" smtClean="0"/>
              <a:t>Additional assumptions of BB model: </a:t>
            </a:r>
            <a:r>
              <a:rPr lang="zh-TW" altLang="zh-TW" dirty="0" smtClean="0"/>
              <a:t>The </a:t>
            </a:r>
            <a:r>
              <a:rPr lang="en-US" altLang="zh-TW" dirty="0" smtClean="0"/>
              <a:t>“</a:t>
            </a:r>
            <a:r>
              <a:rPr lang="zh-TW" altLang="zh-TW" dirty="0" smtClean="0"/>
              <a:t>fitness</a:t>
            </a:r>
            <a:r>
              <a:rPr lang="en-US" altLang="zh-TW" dirty="0" smtClean="0"/>
              <a:t>”</a:t>
            </a:r>
            <a:r>
              <a:rPr lang="zh-TW" altLang="zh-TW" dirty="0" smtClean="0"/>
              <a:t> </a:t>
            </a:r>
            <a:r>
              <a:rPr lang="zh-TW" altLang="zh-TW" dirty="0"/>
              <a:t>network begins with a fixed number of </a:t>
            </a:r>
            <a:r>
              <a:rPr lang="en-US" altLang="zh-TW" dirty="0"/>
              <a:t>in</a:t>
            </a:r>
            <a:r>
              <a:rPr lang="zh-TW" altLang="zh-TW" dirty="0"/>
              <a:t>terconnected nodes. They have different fitness, which can be described with fitness parameter, which is chosen from a fitness distribution ρ(η). </a:t>
            </a:r>
            <a:endParaRPr lang="en-US" altLang="zh-TW" dirty="0"/>
          </a:p>
          <a:p>
            <a:endParaRPr lang="en-US" altLang="zh-TW" dirty="0" smtClean="0"/>
          </a:p>
          <a:p>
            <a:endParaRPr lang="en-US" altLang="zh-TW" dirty="0" smtClean="0"/>
          </a:p>
          <a:p>
            <a:pPr marL="0" indent="0">
              <a:buNone/>
            </a:pPr>
            <a:endParaRPr lang="zh-TW" altLang="en-US" dirty="0"/>
          </a:p>
        </p:txBody>
      </p:sp>
    </p:spTree>
    <p:extLst>
      <p:ext uri="{BB962C8B-B14F-4D97-AF65-F5344CB8AC3E}">
        <p14:creationId xmlns:p14="http://schemas.microsoft.com/office/powerpoint/2010/main" val="2020517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smtClean="0"/>
              <a:t>The idea and construction of BA </a:t>
            </a:r>
            <a:r>
              <a:rPr lang="en-US" altLang="zh-TW" sz="4000" b="1" dirty="0"/>
              <a:t>model</a:t>
            </a:r>
            <a:endParaRPr lang="zh-TW" altLang="en-US" sz="4000" b="1"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825624"/>
                <a:ext cx="10515600" cy="4697723"/>
              </a:xfrm>
            </p:spPr>
            <p:txBody>
              <a:bodyPr>
                <a:normAutofit/>
              </a:bodyPr>
              <a:lstStyle/>
              <a:p>
                <a:pPr marL="0" indent="0">
                  <a:buNone/>
                </a:pPr>
                <a:r>
                  <a:rPr lang="en-US" altLang="zh-TW" dirty="0" smtClean="0"/>
                  <a:t>Ideas and mechanisms of the BA model :</a:t>
                </a:r>
                <a:r>
                  <a:rPr lang="zh-TW" altLang="en-US" dirty="0" smtClean="0"/>
                  <a:t> </a:t>
                </a:r>
                <a:endParaRPr lang="en-US" altLang="zh-TW" dirty="0" smtClean="0"/>
              </a:p>
              <a:p>
                <a:r>
                  <a:rPr lang="en-US" altLang="zh-TW" dirty="0" smtClean="0"/>
                  <a:t>Growth : </a:t>
                </a:r>
                <a:r>
                  <a:rPr lang="zh-TW" altLang="zh-TW" dirty="0" smtClean="0"/>
                  <a:t>The </a:t>
                </a:r>
                <a:r>
                  <a:rPr lang="zh-TW" altLang="zh-TW" dirty="0"/>
                  <a:t>assumption here is that a node</a:t>
                </a:r>
                <a:r>
                  <a:rPr lang="en-US" altLang="zh-TW" dirty="0"/>
                  <a:t>’</a:t>
                </a:r>
                <a:r>
                  <a:rPr lang="zh-TW" altLang="zh-TW" dirty="0"/>
                  <a:t>s fitness is independent of time, and is fixed. A new node j with m links and a fitnessis added with each time-step.</a:t>
                </a:r>
                <a:endParaRPr lang="en-US" altLang="zh-TW" dirty="0"/>
              </a:p>
              <a:p>
                <a:r>
                  <a:rPr lang="en-US" altLang="zh-TW" dirty="0" smtClean="0"/>
                  <a:t>Preferential Attachment : </a:t>
                </a:r>
                <a:r>
                  <a:rPr lang="zh-TW" altLang="zh-TW" dirty="0" smtClean="0"/>
                  <a:t>The </a:t>
                </a:r>
                <a:r>
                  <a:rPr lang="zh-TW" altLang="zh-TW" dirty="0"/>
                  <a:t>probability Πi that a new node connects to one of the existing links to a node i in the network depends on the number of edges, and on the fitness of node i, such that, </a:t>
                </a:r>
                <a14:m>
                  <m:oMath xmlns:m="http://schemas.openxmlformats.org/officeDocument/2006/math">
                    <m:nary>
                      <m:naryPr>
                        <m:chr m:val="∏"/>
                        <m:ctrlPr>
                          <a:rPr lang="zh-TW" altLang="en-US" i="1">
                            <a:latin typeface="Cambria Math" panose="02040503050406030204" pitchFamily="18" charset="0"/>
                          </a:rPr>
                        </m:ctrlPr>
                      </m:naryPr>
                      <m:sub>
                        <m:r>
                          <m:rPr>
                            <m:brk m:alnAt="23"/>
                          </m:rPr>
                          <a:rPr lang="en-US" altLang="zh-TW" i="1">
                            <a:latin typeface="Cambria Math" panose="02040503050406030204" pitchFamily="18" charset="0"/>
                          </a:rPr>
                          <m:t>𝑖</m:t>
                        </m:r>
                      </m:sub>
                      <m:sup/>
                      <m:e>
                        <m:r>
                          <a:rPr lang="en-US" altLang="zh-TW" i="1">
                            <a:latin typeface="Cambria Math" panose="02040503050406030204" pitchFamily="18" charset="0"/>
                          </a:rPr>
                          <m:t>=</m:t>
                        </m:r>
                        <m:f>
                          <m:fPr>
                            <m:ctrlPr>
                              <a:rPr lang="en-US" altLang="zh-TW" i="1">
                                <a:latin typeface="Cambria Math" panose="02040503050406030204" pitchFamily="18" charset="0"/>
                              </a:rPr>
                            </m:ctrlPr>
                          </m:fPr>
                          <m:num>
                            <m:r>
                              <m:rPr>
                                <m:sty m:val="p"/>
                              </m:rPr>
                              <a:rPr lang="el-GR" altLang="zh-TW" i="1">
                                <a:latin typeface="Cambria Math" panose="02040503050406030204" pitchFamily="18" charset="0"/>
                              </a:rPr>
                              <m:t>η</m:t>
                            </m:r>
                            <m:r>
                              <m:rPr>
                                <m:nor/>
                              </m:rPr>
                              <a:rPr lang="en-US" altLang="zh-TW" baseline="-25000" dirty="0"/>
                              <m:t>j</m:t>
                            </m:r>
                            <m:r>
                              <a:rPr lang="en-US" altLang="zh-TW" i="1" dirty="0">
                                <a:latin typeface="Cambria Math" panose="02040503050406030204" pitchFamily="18" charset="0"/>
                              </a:rPr>
                              <m:t>𝑘</m:t>
                            </m:r>
                            <m:r>
                              <m:rPr>
                                <m:nor/>
                              </m:rPr>
                              <a:rPr lang="en-US" altLang="zh-TW" baseline="-25000" dirty="0"/>
                              <m:t>j</m:t>
                            </m:r>
                          </m:num>
                          <m:den>
                            <m:nary>
                              <m:naryPr>
                                <m:chr m:val="∑"/>
                                <m:supHide m:val="on"/>
                                <m:ctrlPr>
                                  <a:rPr lang="en-US" altLang="zh-TW" i="1">
                                    <a:latin typeface="Cambria Math" panose="02040503050406030204" pitchFamily="18" charset="0"/>
                                  </a:rPr>
                                </m:ctrlPr>
                              </m:naryPr>
                              <m:sub>
                                <m:r>
                                  <m:rPr>
                                    <m:brk m:alnAt="7"/>
                                  </m:rPr>
                                  <a:rPr lang="en-US" altLang="zh-TW" i="1">
                                    <a:latin typeface="Cambria Math" panose="02040503050406030204" pitchFamily="18" charset="0"/>
                                  </a:rPr>
                                  <m:t>𝑗</m:t>
                                </m:r>
                              </m:sub>
                              <m:sup/>
                              <m:e>
                                <m:r>
                                  <m:rPr>
                                    <m:sty m:val="p"/>
                                  </m:rPr>
                                  <a:rPr lang="el-GR" altLang="zh-TW" i="1">
                                    <a:latin typeface="Cambria Math" panose="02040503050406030204" pitchFamily="18" charset="0"/>
                                  </a:rPr>
                                  <m:t>η</m:t>
                                </m:r>
                                <m:r>
                                  <m:rPr>
                                    <m:nor/>
                                  </m:rPr>
                                  <a:rPr lang="en-US" altLang="zh-TW" baseline="-25000" dirty="0"/>
                                  <m:t>j</m:t>
                                </m:r>
                                <m:r>
                                  <a:rPr lang="en-US" altLang="zh-TW" i="1" dirty="0">
                                    <a:latin typeface="Cambria Math" panose="02040503050406030204" pitchFamily="18" charset="0"/>
                                  </a:rPr>
                                  <m:t>𝑘</m:t>
                                </m:r>
                                <m:r>
                                  <m:rPr>
                                    <m:nor/>
                                  </m:rPr>
                                  <a:rPr lang="en-US" altLang="zh-TW" baseline="-25000" dirty="0"/>
                                  <m:t>j</m:t>
                                </m:r>
                              </m:e>
                            </m:nary>
                          </m:den>
                        </m:f>
                      </m:e>
                    </m:nary>
                    <m:r>
                      <a:rPr lang="en-US" altLang="zh-TW" b="0" i="0" baseline="-25000" dirty="0" smtClean="0">
                        <a:latin typeface="Cambria Math" panose="02040503050406030204" pitchFamily="18" charset="0"/>
                      </a:rPr>
                      <m:t>  </m:t>
                    </m:r>
                  </m:oMath>
                </a14:m>
                <a:r>
                  <a:rPr lang="en-US" altLang="zh-TW" dirty="0" smtClean="0"/>
                  <a:t>, if </a:t>
                </a:r>
                <a14:m>
                  <m:oMath xmlns:m="http://schemas.openxmlformats.org/officeDocument/2006/math">
                    <m:r>
                      <m:rPr>
                        <m:sty m:val="p"/>
                      </m:rPr>
                      <a:rPr lang="el-GR" altLang="zh-TW" i="1">
                        <a:latin typeface="Cambria Math" panose="02040503050406030204" pitchFamily="18" charset="0"/>
                      </a:rPr>
                      <m:t>η</m:t>
                    </m:r>
                    <m:r>
                      <m:rPr>
                        <m:nor/>
                      </m:rPr>
                      <a:rPr lang="en-US" altLang="zh-TW" baseline="-25000" dirty="0"/>
                      <m:t>j</m:t>
                    </m:r>
                  </m:oMath>
                </a14:m>
                <a:r>
                  <a:rPr lang="en-US" altLang="zh-TW" dirty="0"/>
                  <a:t> = 1 for all j, the model reduces to BA model</a:t>
                </a:r>
                <a:r>
                  <a:rPr lang="en-US" altLang="zh-TW" dirty="0" smtClean="0"/>
                  <a:t>.</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825624"/>
                <a:ext cx="10515600" cy="4697723"/>
              </a:xfrm>
              <a:blipFill rotWithShape="0">
                <a:blip r:embed="rId2"/>
                <a:stretch>
                  <a:fillRect l="-1217" t="-2075" r="-185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84210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766763" y="857986"/>
            <a:ext cx="2117035" cy="165373"/>
            <a:chOff x="2218037" y="6272597"/>
            <a:chExt cx="2734179" cy="213582"/>
          </a:xfrm>
          <a:effectLst>
            <a:outerShdw blurRad="50800" dist="38100" dir="2700000" algn="tl" rotWithShape="0">
              <a:prstClr val="black">
                <a:alpha val="40000"/>
              </a:prstClr>
            </a:outerShdw>
          </a:effectLst>
        </p:grpSpPr>
        <p:grpSp>
          <p:nvGrpSpPr>
            <p:cNvPr id="40" name="组合 39"/>
            <p:cNvGrpSpPr/>
            <p:nvPr/>
          </p:nvGrpSpPr>
          <p:grpSpPr>
            <a:xfrm flipV="1">
              <a:off x="2218037" y="6272597"/>
              <a:ext cx="1341734" cy="213582"/>
              <a:chOff x="2218037" y="5369771"/>
              <a:chExt cx="5671594" cy="902826"/>
            </a:xfrm>
          </p:grpSpPr>
          <p:sp>
            <p:nvSpPr>
              <p:cNvPr id="47" name="矩形 46"/>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flipV="1">
              <a:off x="3610482" y="6272597"/>
              <a:ext cx="1341734" cy="213582"/>
              <a:chOff x="2218037" y="5369771"/>
              <a:chExt cx="5671594" cy="902826"/>
            </a:xfrm>
          </p:grpSpPr>
          <p:sp>
            <p:nvSpPr>
              <p:cNvPr id="42" name="矩形 41"/>
              <p:cNvSpPr/>
              <p:nvPr/>
            </p:nvSpPr>
            <p:spPr>
              <a:xfrm>
                <a:off x="2218037" y="536977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387080"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556123" y="536977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725166" y="536977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894209" y="536977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2" name="文本框 51"/>
          <p:cNvSpPr txBox="1"/>
          <p:nvPr/>
        </p:nvSpPr>
        <p:spPr>
          <a:xfrm>
            <a:off x="766763" y="232786"/>
            <a:ext cx="8436477" cy="707886"/>
          </a:xfrm>
          <a:prstGeom prst="rect">
            <a:avLst/>
          </a:prstGeom>
          <a:noFill/>
        </p:spPr>
        <p:txBody>
          <a:bodyPr wrap="none" rtlCol="0">
            <a:spAutoFit/>
          </a:bodyPr>
          <a:lstStyle/>
          <a:p>
            <a:r>
              <a:rPr lang="en-US" altLang="zh-TW" sz="4000" dirty="0"/>
              <a:t>The idea and construction of BA model</a:t>
            </a:r>
            <a:endParaRPr lang="zh-CN" altLang="en-US" sz="4000" dirty="0"/>
          </a:p>
        </p:txBody>
      </p:sp>
      <p:sp>
        <p:nvSpPr>
          <p:cNvPr id="27" name="內容版面配置區 2"/>
          <p:cNvSpPr>
            <a:spLocks noGrp="1"/>
          </p:cNvSpPr>
          <p:nvPr>
            <p:ph idx="1"/>
          </p:nvPr>
        </p:nvSpPr>
        <p:spPr>
          <a:xfrm>
            <a:off x="838200" y="1825625"/>
            <a:ext cx="10515600" cy="4351338"/>
          </a:xfrm>
        </p:spPr>
        <p:txBody>
          <a:bodyPr>
            <a:normAutofit/>
          </a:bodyPr>
          <a:lstStyle/>
          <a:p>
            <a:pPr marL="0" indent="0">
              <a:buNone/>
            </a:pPr>
            <a:r>
              <a:rPr lang="en-US" altLang="zh-TW" dirty="0"/>
              <a:t>Disadvantages of the BA model: </a:t>
            </a:r>
          </a:p>
          <a:p>
            <a:r>
              <a:rPr lang="en-US" altLang="zh-TW" dirty="0"/>
              <a:t>The BA model does not consider the “death” of a node. </a:t>
            </a:r>
          </a:p>
          <a:p>
            <a:r>
              <a:rPr lang="en-US" altLang="zh-TW" dirty="0"/>
              <a:t> The BA model does not consider intrinsic properties of nodes or </a:t>
            </a:r>
            <a:r>
              <a:rPr lang="en-US" altLang="zh-TW" dirty="0" smtClean="0"/>
              <a:t>links, that is, no further assumption other than the weighted probability.</a:t>
            </a:r>
          </a:p>
          <a:p>
            <a:pPr marL="0" indent="0">
              <a:buNone/>
            </a:pPr>
            <a:r>
              <a:rPr lang="en-US" altLang="zh-TW" sz="2000" dirty="0" smtClean="0">
                <a:solidFill>
                  <a:prstClr val="black"/>
                </a:solidFill>
              </a:rPr>
              <a:t>              This </a:t>
            </a:r>
            <a:r>
              <a:rPr lang="en-US" altLang="zh-TW" sz="2000" dirty="0">
                <a:solidFill>
                  <a:prstClr val="black"/>
                </a:solidFill>
              </a:rPr>
              <a:t>is </a:t>
            </a:r>
            <a:r>
              <a:rPr lang="en-US" altLang="zh-TW" sz="2000" dirty="0" smtClean="0">
                <a:solidFill>
                  <a:prstClr val="black"/>
                </a:solidFill>
              </a:rPr>
              <a:t>most </a:t>
            </a:r>
            <a:r>
              <a:rPr lang="en-US" altLang="zh-TW" sz="2000" dirty="0">
                <a:solidFill>
                  <a:prstClr val="black"/>
                </a:solidFill>
              </a:rPr>
              <a:t>likely the reason that our data don’t fit power law distribution</a:t>
            </a:r>
            <a:r>
              <a:rPr lang="en-US" altLang="zh-TW" sz="2000" dirty="0" smtClean="0">
                <a:solidFill>
                  <a:prstClr val="black"/>
                </a:solidFill>
              </a:rPr>
              <a:t>.</a:t>
            </a:r>
            <a:endParaRPr lang="en-US" altLang="zh-TW" sz="2000" dirty="0" smtClean="0"/>
          </a:p>
          <a:p>
            <a:pPr marL="0" indent="0">
              <a:buNone/>
            </a:pPr>
            <a:endParaRPr lang="en-US" altLang="zh-TW" dirty="0" smtClean="0"/>
          </a:p>
          <a:p>
            <a:pPr marL="0" indent="0">
              <a:buNone/>
            </a:pPr>
            <a:r>
              <a:rPr lang="en-US" altLang="zh-TW" dirty="0" smtClean="0"/>
              <a:t>Properties </a:t>
            </a:r>
            <a:r>
              <a:rPr lang="en-US" altLang="zh-TW" dirty="0"/>
              <a:t>of BA model : </a:t>
            </a:r>
            <a:endParaRPr lang="en-US" altLang="zh-TW" dirty="0" smtClean="0"/>
          </a:p>
          <a:p>
            <a:r>
              <a:rPr lang="en-US" altLang="zh-TW" dirty="0"/>
              <a:t>Scale </a:t>
            </a:r>
            <a:r>
              <a:rPr lang="en-US" altLang="zh-TW" dirty="0" smtClean="0"/>
              <a:t>free : </a:t>
            </a:r>
            <a:r>
              <a:rPr lang="el-GR" altLang="zh-TW" dirty="0" smtClean="0"/>
              <a:t>γ</a:t>
            </a:r>
            <a:r>
              <a:rPr lang="zh-TW" altLang="en-US" dirty="0" smtClean="0"/>
              <a:t> </a:t>
            </a:r>
            <a:r>
              <a:rPr lang="en-US" altLang="zh-TW" dirty="0" smtClean="0"/>
              <a:t>=</a:t>
            </a:r>
            <a:r>
              <a:rPr lang="zh-TW" altLang="en-US" dirty="0" smtClean="0"/>
              <a:t> </a:t>
            </a:r>
            <a:r>
              <a:rPr lang="en-US" altLang="zh-TW" dirty="0" smtClean="0"/>
              <a:t>3 and Fat tail</a:t>
            </a:r>
          </a:p>
          <a:p>
            <a:r>
              <a:rPr lang="en-US" altLang="zh-TW" dirty="0" smtClean="0"/>
              <a:t>Rich gets richer and First mover advantage</a:t>
            </a:r>
          </a:p>
          <a:p>
            <a:endParaRPr lang="zh-TW" altLang="en-US" dirty="0"/>
          </a:p>
        </p:txBody>
      </p:sp>
      <p:sp>
        <p:nvSpPr>
          <p:cNvPr id="28" name="內容版面配置區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TW" baseline="-25000" dirty="0" smtClean="0"/>
          </a:p>
        </p:txBody>
      </p:sp>
    </p:spTree>
    <p:extLst>
      <p:ext uri="{BB962C8B-B14F-4D97-AF65-F5344CB8AC3E}">
        <p14:creationId xmlns:p14="http://schemas.microsoft.com/office/powerpoint/2010/main" val="882350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8C01639-CAA9-43D5-9EE2-71B884E6FAB8}">
  <we:reference id="wa104038830" version="1.0.0.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2430</TotalTime>
  <Words>1389</Words>
  <Application>Microsoft Office PowerPoint</Application>
  <PresentationFormat>寬螢幕</PresentationFormat>
  <Paragraphs>238</Paragraphs>
  <Slides>40</Slides>
  <Notes>1</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40</vt:i4>
      </vt:variant>
    </vt:vector>
  </HeadingPairs>
  <TitlesOfParts>
    <vt:vector size="55" baseType="lpstr">
      <vt:lpstr>Malgun Gothic</vt:lpstr>
      <vt:lpstr>黑体</vt:lpstr>
      <vt:lpstr>宋体</vt:lpstr>
      <vt:lpstr>华文细黑</vt:lpstr>
      <vt:lpstr>新細明體</vt:lpstr>
      <vt:lpstr>標楷體</vt:lpstr>
      <vt:lpstr>Arial</vt:lpstr>
      <vt:lpstr>Broadway</vt:lpstr>
      <vt:lpstr>Calibri</vt:lpstr>
      <vt:lpstr>Calibri Light</vt:lpstr>
      <vt:lpstr>Cambria Math</vt:lpstr>
      <vt:lpstr>Gadugi</vt:lpstr>
      <vt:lpstr>Segoe UI</vt:lpstr>
      <vt:lpstr>Segoe UI Black</vt:lpstr>
      <vt:lpstr>第一PPT，www.1ppt.com</vt:lpstr>
      <vt:lpstr>PowerPoint 簡報</vt:lpstr>
      <vt:lpstr>PowerPoint 簡報</vt:lpstr>
      <vt:lpstr>PowerPoint 簡報</vt:lpstr>
      <vt:lpstr>PowerPoint 簡報</vt:lpstr>
      <vt:lpstr>PowerPoint 簡報</vt:lpstr>
      <vt:lpstr>PowerPoint 簡報</vt:lpstr>
      <vt:lpstr>PowerPoint 簡報</vt:lpstr>
      <vt:lpstr>The idea and construction of BA model</vt:lpstr>
      <vt:lpstr>PowerPoint 簡報</vt:lpstr>
      <vt:lpstr>PowerPoint 簡報</vt:lpstr>
      <vt:lpstr>PowerPoint 簡報</vt:lpstr>
      <vt:lpstr>PowerPoint 簡報</vt:lpstr>
      <vt:lpstr>Linear Regression</vt:lpstr>
      <vt:lpstr>Quadratic Regression</vt:lpstr>
      <vt:lpstr>Inference of the curve of Quadratic regression </vt:lpstr>
      <vt:lpstr>Differences between functions of two regressions</vt:lpstr>
      <vt:lpstr>Why quadratic but not linear?</vt:lpstr>
      <vt:lpstr>Why quadratic but not linear?</vt:lpstr>
      <vt:lpstr>Adjustments of quadratic regression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多边形组合</dc:title>
  <dc:creator>wasd</dc:creator>
  <cp:keywords>www.1ppt.com</cp:keywords>
  <cp:lastModifiedBy>User-3414</cp:lastModifiedBy>
  <cp:revision>131</cp:revision>
  <dcterms:created xsi:type="dcterms:W3CDTF">2015-07-09T13:49:26Z</dcterms:created>
  <dcterms:modified xsi:type="dcterms:W3CDTF">2019-07-23T05:12:27Z</dcterms:modified>
</cp:coreProperties>
</file>